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16:41:20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16:41:20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16:41:20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16:41:20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16:41:20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2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6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4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1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3270C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A5923F-6B34-A36D-3BB5-F3E1536A6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r>
              <a:rPr lang="cs-CZ" sz="8000" dirty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DD4A15-EA60-D7BC-316D-7EAF197D5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3600" dirty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Lucie Tomšíčková (26756)</a:t>
            </a:r>
          </a:p>
          <a:p>
            <a:r>
              <a:rPr lang="cs-CZ" sz="3600" dirty="0">
                <a:solidFill>
                  <a:srgbClr val="FBF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Podniková ekonomika, 2023 			</a:t>
            </a:r>
          </a:p>
        </p:txBody>
      </p:sp>
      <p:pic>
        <p:nvPicPr>
          <p:cNvPr id="1026" name="Picture 2" descr="František Furch">
            <a:extLst>
              <a:ext uri="{FF2B5EF4-FFF2-40B4-BE49-F238E27FC236}">
                <a16:creationId xmlns:a16="http://schemas.microsoft.com/office/drawing/2014/main" id="{D8E58CF2-6E97-4037-78E3-4195EE65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88" y="2559763"/>
            <a:ext cx="3368969" cy="17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378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7" name="Rectangle 208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401C8-7030-45EE-1A60-7B1211FF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208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3412"/>
          </a:solidFill>
          <a:ln w="38100" cap="rnd">
            <a:solidFill>
              <a:srgbClr val="FF34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805A3-AAE3-5434-7155-B86FF4EF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společnosti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Náplň praxe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praxe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Není k dispozici žádný popis fotky.">
            <a:extLst>
              <a:ext uri="{FF2B5EF4-FFF2-40B4-BE49-F238E27FC236}">
                <a16:creationId xmlns:a16="http://schemas.microsoft.com/office/drawing/2014/main" id="{D2771B5D-6796-C746-EBA3-BEB514CC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"/>
          <a:stretch/>
        </p:blipFill>
        <p:spPr bwMode="auto">
          <a:xfrm>
            <a:off x="6099048" y="1673351"/>
            <a:ext cx="5458968" cy="35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278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7" name="Rectangle 208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401C8-7030-45EE-1A60-7B1211FF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společnosti</a:t>
            </a:r>
          </a:p>
        </p:txBody>
      </p:sp>
      <p:sp>
        <p:nvSpPr>
          <p:cNvPr id="208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3412"/>
          </a:solidFill>
          <a:ln w="38100" cap="rnd">
            <a:solidFill>
              <a:srgbClr val="FF34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805A3-AAE3-5434-7155-B86FF4EF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1998, Petr a Martin Hrubý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realitní služby - konzultanti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– nejznámější značka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Nepřetržitý růst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Nezávislost – spolupráce s 60 institucemi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Není k dispozici žádný popis fotky.">
            <a:extLst>
              <a:ext uri="{FF2B5EF4-FFF2-40B4-BE49-F238E27FC236}">
                <a16:creationId xmlns:a16="http://schemas.microsoft.com/office/drawing/2014/main" id="{D2771B5D-6796-C746-EBA3-BEB514CC0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"/>
          <a:stretch/>
        </p:blipFill>
        <p:spPr bwMode="auto">
          <a:xfrm>
            <a:off x="6099048" y="1673351"/>
            <a:ext cx="5458968" cy="35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lovo zakladatele Broker Consulting - Broker Consulting, a. s.">
            <a:extLst>
              <a:ext uri="{FF2B5EF4-FFF2-40B4-BE49-F238E27FC236}">
                <a16:creationId xmlns:a16="http://schemas.microsoft.com/office/drawing/2014/main" id="{5C89BFEE-5738-86BE-2318-A21D38DE2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r="863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775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7" name="Rectangle 208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401C8-7030-45EE-1A60-7B1211FF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9224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Náplň praxe</a:t>
            </a:r>
          </a:p>
        </p:txBody>
      </p:sp>
      <p:sp>
        <p:nvSpPr>
          <p:cNvPr id="208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3412"/>
          </a:solidFill>
          <a:ln w="38100" cap="rnd">
            <a:solidFill>
              <a:srgbClr val="FF34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805A3-AAE3-5434-7155-B86FF4EF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234212" cy="387635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management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Vzdělávání, školení a porady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příjímání a adaptace zaměstnanců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výkonu a principy motivace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náklady </a:t>
            </a: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3464B954-37D4-CD86-4CA6-658F9D6BB4E6}"/>
              </a:ext>
            </a:extLst>
          </p:cNvPr>
          <p:cNvSpPr txBox="1"/>
          <p:nvPr/>
        </p:nvSpPr>
        <p:spPr>
          <a:xfrm>
            <a:off x="6496084" y="2660904"/>
            <a:ext cx="5449149" cy="3988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2286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Účetnictví a finance podniku</a:t>
            </a:r>
          </a:p>
          <a:p>
            <a:pPr marL="5715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Účetní předpisy</a:t>
            </a:r>
          </a:p>
          <a:p>
            <a:pPr marL="5715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účetní pojmy</a:t>
            </a:r>
          </a:p>
          <a:p>
            <a:pPr marL="5715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Hospodářské operace</a:t>
            </a:r>
          </a:p>
          <a:p>
            <a:pPr marL="5715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Daňové přiznání</a:t>
            </a:r>
          </a:p>
          <a:p>
            <a:pPr marL="5715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Rozvaha, výsledovka, cashflow</a:t>
            </a:r>
          </a:p>
          <a:p>
            <a:pPr marL="5715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situace podniku</a:t>
            </a:r>
          </a:p>
          <a:p>
            <a:pPr marL="5715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Investice</a:t>
            </a:r>
          </a:p>
        </p:txBody>
      </p:sp>
    </p:spTree>
    <p:extLst>
      <p:ext uri="{BB962C8B-B14F-4D97-AF65-F5344CB8AC3E}">
        <p14:creationId xmlns:p14="http://schemas.microsoft.com/office/powerpoint/2010/main" val="37229211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7" name="Rectangle 208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401C8-7030-45EE-1A60-7B1211FF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9224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Náplň praxe</a:t>
            </a:r>
          </a:p>
        </p:txBody>
      </p:sp>
      <p:sp>
        <p:nvSpPr>
          <p:cNvPr id="208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3412"/>
          </a:solidFill>
          <a:ln w="38100" cap="rnd">
            <a:solidFill>
              <a:srgbClr val="FF34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805A3-AAE3-5434-7155-B86FF4EF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465064" cy="3547872"/>
          </a:xfrm>
        </p:spPr>
        <p:txBody>
          <a:bodyPr anchor="t"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management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cíle</a:t>
            </a:r>
            <a:endParaRPr lang="cs-CZ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 týkající se zákazníků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odnocení podnikového prostředí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3464B954-37D4-CD86-4CA6-658F9D6BB4E6}"/>
              </a:ext>
            </a:extLst>
          </p:cNvPr>
          <p:cNvSpPr txBox="1"/>
          <p:nvPr/>
        </p:nvSpPr>
        <p:spPr>
          <a:xfrm>
            <a:off x="6177592" y="2660904"/>
            <a:ext cx="5546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nástroje marketingového mixu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se zákazníky, jejich udržení a získání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F3F77A-C294-44F3-C760-5CD51FCA13F7}"/>
              </a:ext>
            </a:extLst>
          </p:cNvPr>
          <p:cNvSpPr txBox="1"/>
          <p:nvPr/>
        </p:nvSpPr>
        <p:spPr>
          <a:xfrm>
            <a:off x="630936" y="5408557"/>
            <a:ext cx="110933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činnosti – tvorba kalkulací a záznamů o obchodním jednání, organizace času,  práce s MS Office, tisk a skartace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4608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7" name="Rectangle 208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6401C8-7030-45EE-1A60-7B1211FF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9224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</a:t>
            </a:r>
          </a:p>
        </p:txBody>
      </p:sp>
      <p:sp>
        <p:nvSpPr>
          <p:cNvPr id="208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3412"/>
          </a:solidFill>
          <a:ln w="38100" cap="rnd">
            <a:solidFill>
              <a:srgbClr val="FF34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415E5A32-2D59-5B0B-0BBA-5FA57E8A9E1A}"/>
              </a:ext>
            </a:extLst>
          </p:cNvPr>
          <p:cNvSpPr txBox="1"/>
          <p:nvPr/>
        </p:nvSpPr>
        <p:spPr>
          <a:xfrm>
            <a:off x="983340" y="2795002"/>
            <a:ext cx="5647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znalostí a dovedností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 s klienty a nadřízenými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komunikačních schopností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trpělivosti, samostatnosti a pečlivosti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Procvičení práce s MS Office, poznání firemních portálů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1A4A32-8D08-9B18-6C47-F0B3220C3551}"/>
              </a:ext>
            </a:extLst>
          </p:cNvPr>
          <p:cNvSpPr txBox="1"/>
          <p:nvPr/>
        </p:nvSpPr>
        <p:spPr>
          <a:xfrm>
            <a:off x="7315201" y="2795002"/>
            <a:ext cx="4192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na zlepšení praxe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požadavků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Lepší informovanost </a:t>
            </a:r>
          </a:p>
        </p:txBody>
      </p:sp>
    </p:spTree>
    <p:extLst>
      <p:ext uri="{BB962C8B-B14F-4D97-AF65-F5344CB8AC3E}">
        <p14:creationId xmlns:p14="http://schemas.microsoft.com/office/powerpoint/2010/main" val="36217373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37154F-804E-4CED-10BC-3BCBC753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075557" cy="34690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Děkuji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pozornost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02E01"/>
          </a:solidFill>
          <a:ln w="38100" cap="rnd">
            <a:solidFill>
              <a:srgbClr val="E02E0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evnitř zobrazení červeného deštníku">
            <a:extLst>
              <a:ext uri="{FF2B5EF4-FFF2-40B4-BE49-F238E27FC236}">
                <a16:creationId xmlns:a16="http://schemas.microsoft.com/office/drawing/2014/main" id="{80052478-8E25-0702-31B2-EACBDA40E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6" r="1610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60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177</Words>
  <Application>Microsoft Office PowerPoint</Application>
  <PresentationFormat>Širokoúhlá obrazovka</PresentationFormat>
  <Paragraphs>46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The Hand Bold</vt:lpstr>
      <vt:lpstr>The Serif Hand Black</vt:lpstr>
      <vt:lpstr>Times New Roman</vt:lpstr>
      <vt:lpstr>SketchyVTI</vt:lpstr>
      <vt:lpstr>Odborná praxe</vt:lpstr>
      <vt:lpstr>Obsah</vt:lpstr>
      <vt:lpstr>O společnosti</vt:lpstr>
      <vt:lpstr>Náplň praxe</vt:lpstr>
      <vt:lpstr>Náplň praxe</vt:lpstr>
      <vt:lpstr>Zhodnocení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Lucie Tomšíčková</dc:creator>
  <cp:lastModifiedBy>Lucie Tomšíčková</cp:lastModifiedBy>
  <cp:revision>22</cp:revision>
  <dcterms:created xsi:type="dcterms:W3CDTF">2023-05-10T16:29:12Z</dcterms:created>
  <dcterms:modified xsi:type="dcterms:W3CDTF">2023-05-11T09:11:45Z</dcterms:modified>
</cp:coreProperties>
</file>