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93221D-6F36-0E30-79BF-1AA01FD6BA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555FFBE-0BED-D37A-DD7D-5597A29F8A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81DFCF-8013-93E6-644A-E6F4A7ABE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2C20-8270-412D-9E3F-F1C141AA0FF5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BF4588-F263-7004-4500-29B460A74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EB9D55-4935-ECBE-4B12-D05F63948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438B-4FF0-4807-A18C-7FF414DB69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757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C3668E-80EB-4193-821F-FCE6175CA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088684E-C90D-F1D8-500E-47BD1B1759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000BD8-EFC5-7E35-1377-636AF84B2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2C20-8270-412D-9E3F-F1C141AA0FF5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FABECE-0620-0B0A-D748-15B6CF60F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DAC74B-BD6D-ED22-5CB5-51A662F01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438B-4FF0-4807-A18C-7FF414DB69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956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3ED9E04-D94F-3326-1919-4E05ACA29E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3290C28-CF87-5DE3-0B85-E91F4D6BA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47DB4C-6496-2139-71E4-045F4DB56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2C20-8270-412D-9E3F-F1C141AA0FF5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4857E5-91A6-85CD-F3DC-5AB5A624A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451D3CE-94EA-46D4-BDB6-9DE1457BC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438B-4FF0-4807-A18C-7FF414DB69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486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0B1BC3-74BD-EE90-EA09-714FA8A19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B27578-CE05-CD08-FED9-6D952111B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864293-8BAE-A23D-C402-C823FB794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2C20-8270-412D-9E3F-F1C141AA0FF5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1AA45B-9F7B-CD07-4F7F-F01EA08B2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1B1A52-28CA-AAD6-01DE-45D4543E1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438B-4FF0-4807-A18C-7FF414DB69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010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472B3D-2983-4A24-EF25-60A692637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8D8B51C-8600-FD2F-75DB-AB0219605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A82B6C-4D6B-4B8A-193B-4A5225C1E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2C20-8270-412D-9E3F-F1C141AA0FF5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96F2E5-D6FA-8EF3-B74F-A5E1BE2B6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5C10B7-C7AB-9822-9CBC-208EF41A7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438B-4FF0-4807-A18C-7FF414DB69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228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E9DA2B-150F-9989-A262-30CC82A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F6B493-34A8-79E9-B657-7A24AA2FB4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C11A2DE-E76E-C148-47B3-0911ABCCFF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2C23D49-D040-9BAD-DF30-AC36CFBEE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2C20-8270-412D-9E3F-F1C141AA0FF5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4DFA6FE-9B5C-2786-FE38-4E26C208B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17A0E8-E149-07E5-8CDA-53501F963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438B-4FF0-4807-A18C-7FF414DB69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7883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F427AD-99A6-A94D-79CA-378C49419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F8AF275-B442-3988-93BE-525D16860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2C52DE8-5249-FDD0-1762-4899C6D896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9290326-50A2-8C4E-B99F-87BCDF0EF7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426CEF3-F05A-352F-85D3-0C54EB4622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BA371CC-6C0D-6404-C67F-A7009FDE5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2C20-8270-412D-9E3F-F1C141AA0FF5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93B52D5-E8F9-76AD-2441-2B9E0128E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823D4E1-2D4B-1755-0175-C4B83E663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438B-4FF0-4807-A18C-7FF414DB69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56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37AC21-BB20-0BF8-A6D9-A9FAF04AF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2037BA4-CB0D-1349-96FC-6376EF1AF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2C20-8270-412D-9E3F-F1C141AA0FF5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74F9469-4AE8-824F-CD2E-D14F07411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27ADF28-3CB9-A6EA-A2AA-1A73F5F10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438B-4FF0-4807-A18C-7FF414DB69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7427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3E63124-D3A6-B12E-15B8-E08D325BE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2C20-8270-412D-9E3F-F1C141AA0FF5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A2F67D0-65BB-7C62-13CD-CD9C1AB2C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774630D-E9E1-0028-FADF-5C3169A74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438B-4FF0-4807-A18C-7FF414DB69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735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D7A39C-247F-D93A-084A-71DF94BD5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135200-28A5-507C-0352-A75710E7B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532A9BC-0C50-8A9C-C84F-DCB580FF2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4BFA065-AC03-CBF2-B5FE-D65C9EA75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2C20-8270-412D-9E3F-F1C141AA0FF5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CCA9AFE-8E37-325A-850C-547E583C0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28F8D85-273A-56F3-2611-6BFFE891E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438B-4FF0-4807-A18C-7FF414DB69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338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CFEADD-EDF9-2740-BDC5-2683327F1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46E74EA-0AB5-9CF3-9D8B-49F217DD2E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F8255F4-1A7F-725A-A927-2CA9289AC1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0C2A08-E070-C750-49FF-EFADA684A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62C20-8270-412D-9E3F-F1C141AA0FF5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E173CB-3E52-D9A8-1794-11D0B20B5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C6882CE-7349-012C-618C-C1F62B31E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2438B-4FF0-4807-A18C-7FF414DB69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365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F3C2B67-CBED-BBBE-505E-C22D84A32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238329C-5C64-CD57-A4A4-B8881C6BC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696317-0217-8507-DD52-A91743CB71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62C20-8270-412D-9E3F-F1C141AA0FF5}" type="datetimeFigureOut">
              <a:rPr lang="cs-CZ" smtClean="0"/>
              <a:t>11.05.2023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62D169-B13F-37AD-F64D-EB64BA6667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828AD2-D3C9-F396-0FF0-C71AAA8387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2438B-4FF0-4807-A18C-7FF414DB69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516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555C5B3-193A-4749-9AFD-682E53CDD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AE06A6-F76A-41C9-827A-C561B0044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"/>
            <a:ext cx="12192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F9D4E8-0639-444B-949B-951858506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80861" y="0"/>
            <a:ext cx="7661934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5000"/>
                </a:schemeClr>
              </a:gs>
              <a:gs pos="100000">
                <a:srgbClr val="000000">
                  <a:alpha val="29000"/>
                </a:srgb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15">
            <a:extLst>
              <a:ext uri="{FF2B5EF4-FFF2-40B4-BE49-F238E27FC236}">
                <a16:creationId xmlns:a16="http://schemas.microsoft.com/office/drawing/2014/main" id="{7E3DA7A2-ED70-4BBA-AB72-00AD461F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0862" y="-6"/>
            <a:ext cx="11711138" cy="6410334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rgbClr val="000000">
                  <a:alpha val="41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A5A176B-EC30-6A24-459E-190B13C8A3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2086" y="1062544"/>
            <a:ext cx="4747280" cy="1153361"/>
          </a:xfrm>
        </p:spPr>
        <p:txBody>
          <a:bodyPr anchor="b">
            <a:normAutofit/>
          </a:bodyPr>
          <a:lstStyle/>
          <a:p>
            <a:pPr algn="l"/>
            <a:r>
              <a:rPr lang="cs-CZ" sz="4800" b="1" dirty="0">
                <a:solidFill>
                  <a:srgbClr val="FFFFFF"/>
                </a:solidFill>
              </a:rPr>
              <a:t>Odborná praxe</a:t>
            </a:r>
          </a:p>
        </p:txBody>
      </p:sp>
      <p:sp>
        <p:nvSpPr>
          <p:cNvPr id="22" name="Rectangle 17">
            <a:extLst>
              <a:ext uri="{FF2B5EF4-FFF2-40B4-BE49-F238E27FC236}">
                <a16:creationId xmlns:a16="http://schemas.microsoft.com/office/drawing/2014/main" id="{FC485432-3647-4218-B5D3-15D3FA222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844797" y="-489206"/>
            <a:ext cx="2502408" cy="12191998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8000">
                <a:schemeClr val="accent1">
                  <a:lumMod val="50000"/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2649853-62E8-575E-8F3A-10A9FEB1E4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2086" y="3436142"/>
            <a:ext cx="4393278" cy="2382563"/>
          </a:xfrm>
        </p:spPr>
        <p:txBody>
          <a:bodyPr anchor="t">
            <a:normAutofit/>
          </a:bodyPr>
          <a:lstStyle/>
          <a:p>
            <a:pPr algn="l"/>
            <a:r>
              <a:rPr lang="cs-CZ" sz="3200" b="1" dirty="0" err="1">
                <a:solidFill>
                  <a:srgbClr val="FFFFFF"/>
                </a:solidFill>
              </a:rPr>
              <a:t>Faurecia</a:t>
            </a:r>
            <a:r>
              <a:rPr lang="cs-CZ" sz="3200" b="1" dirty="0">
                <a:solidFill>
                  <a:srgbClr val="FFFFFF"/>
                </a:solidFill>
              </a:rPr>
              <a:t> </a:t>
            </a:r>
            <a:r>
              <a:rPr lang="cs-CZ" sz="3200" b="1" dirty="0" err="1">
                <a:solidFill>
                  <a:srgbClr val="FFFFFF"/>
                </a:solidFill>
              </a:rPr>
              <a:t>Components</a:t>
            </a:r>
            <a:r>
              <a:rPr lang="cs-CZ" sz="3200" b="1" dirty="0">
                <a:solidFill>
                  <a:srgbClr val="FFFFFF"/>
                </a:solidFill>
              </a:rPr>
              <a:t> Písek s.r.o.</a:t>
            </a:r>
          </a:p>
          <a:p>
            <a:pPr algn="l"/>
            <a:endParaRPr lang="cs-CZ" sz="2000" dirty="0">
              <a:solidFill>
                <a:srgbClr val="FFFFFF"/>
              </a:solidFill>
            </a:endParaRPr>
          </a:p>
          <a:p>
            <a:pPr algn="l"/>
            <a:endParaRPr lang="cs-CZ" sz="2000" dirty="0">
              <a:solidFill>
                <a:srgbClr val="FFFFFF"/>
              </a:solidFill>
            </a:endParaRPr>
          </a:p>
          <a:p>
            <a:pPr algn="l"/>
            <a:r>
              <a:rPr lang="cs-CZ" sz="2000" dirty="0">
                <a:solidFill>
                  <a:srgbClr val="FFFFFF"/>
                </a:solidFill>
              </a:rPr>
              <a:t>Vladislav Vanýsek, 26940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4AFDDCA-6ABA-4D23-8A5C-1BF0F4308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0589" y="1062544"/>
            <a:ext cx="4756162" cy="47561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C811412-B2AB-F091-B127-721F61F66C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0559" y="2617435"/>
            <a:ext cx="3737164" cy="1637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222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084D168-C00B-BA91-BC4B-C38E02B65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 dirty="0">
                <a:solidFill>
                  <a:srgbClr val="FFFFFF"/>
                </a:solidFill>
              </a:rPr>
              <a:t>O společnosti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FB6B02-4513-5034-5753-4EE6A6D22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cs-CZ" sz="1600" i="1" dirty="0"/>
              <a:t>FORVIA </a:t>
            </a:r>
            <a:r>
              <a:rPr lang="cs-CZ" sz="1600" i="1" dirty="0" err="1"/>
              <a:t>Faurecia</a:t>
            </a:r>
            <a:r>
              <a:rPr lang="cs-CZ" sz="1600" i="1" dirty="0"/>
              <a:t> s 257 průmyslovými areály, 39 výzkumnými a vývojovými centry a 111 000 zaměstnanci působí ve 33 zemích světa</a:t>
            </a:r>
          </a:p>
          <a:p>
            <a:endParaRPr lang="cs-CZ" sz="2000" dirty="0"/>
          </a:p>
          <a:p>
            <a:r>
              <a:rPr lang="cs-CZ" sz="2000" dirty="0"/>
              <a:t>Výroba kovových konstrukcí </a:t>
            </a:r>
            <a:r>
              <a:rPr lang="cs-CZ" sz="2000" dirty="0" err="1"/>
              <a:t>autosedadel</a:t>
            </a:r>
            <a:r>
              <a:rPr lang="cs-CZ" sz="2000" dirty="0"/>
              <a:t> od roku 2007</a:t>
            </a:r>
          </a:p>
          <a:p>
            <a:r>
              <a:rPr lang="cs-CZ" sz="2000" dirty="0"/>
              <a:t>Výroba pro BMW, Porsche, Porsche </a:t>
            </a:r>
            <a:r>
              <a:rPr lang="cs-CZ" sz="2000" dirty="0" err="1"/>
              <a:t>Panamera</a:t>
            </a:r>
            <a:r>
              <a:rPr lang="cs-CZ" sz="2000" dirty="0"/>
              <a:t>, VW Group, PSA Group a GM </a:t>
            </a:r>
            <a:r>
              <a:rPr lang="cs-CZ" sz="2000" dirty="0" err="1"/>
              <a:t>Europe</a:t>
            </a:r>
            <a:endParaRPr lang="cs-CZ" sz="2000" dirty="0"/>
          </a:p>
          <a:p>
            <a:r>
              <a:rPr lang="cs-CZ" sz="2000" dirty="0"/>
              <a:t>Kolem 500 zaměstnanců v oblasti výroby a administrativy</a:t>
            </a:r>
          </a:p>
        </p:txBody>
      </p:sp>
    </p:spTree>
    <p:extLst>
      <p:ext uri="{BB962C8B-B14F-4D97-AF65-F5344CB8AC3E}">
        <p14:creationId xmlns:p14="http://schemas.microsoft.com/office/powerpoint/2010/main" val="1917857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084D168-C00B-BA91-BC4B-C38E02B65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 dirty="0">
                <a:solidFill>
                  <a:srgbClr val="FFFFFF"/>
                </a:solidFill>
              </a:rPr>
              <a:t>Náplň praxe</a:t>
            </a:r>
            <a:br>
              <a:rPr lang="cs-CZ" sz="4000" dirty="0">
                <a:solidFill>
                  <a:srgbClr val="FFFFFF"/>
                </a:solidFill>
              </a:rPr>
            </a:br>
            <a:br>
              <a:rPr lang="cs-CZ" sz="4000" dirty="0">
                <a:solidFill>
                  <a:srgbClr val="FFFFFF"/>
                </a:solidFill>
              </a:rPr>
            </a:br>
            <a:r>
              <a:rPr lang="cs-CZ" sz="4000" dirty="0">
                <a:solidFill>
                  <a:srgbClr val="FFFFFF"/>
                </a:solidFill>
              </a:rPr>
              <a:t>Strategické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FB6B02-4513-5034-5753-4EE6A6D22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cs-CZ" sz="2000" dirty="0"/>
              <a:t>Příprava podkladů pro zákazníky</a:t>
            </a:r>
          </a:p>
          <a:p>
            <a:r>
              <a:rPr lang="cs-CZ" sz="2000" dirty="0"/>
              <a:t>Příprava, řešení, analýza dodavatelských a zákaznických reklamací</a:t>
            </a:r>
          </a:p>
          <a:p>
            <a:r>
              <a:rPr lang="cs-CZ" sz="2000" dirty="0"/>
              <a:t>Zúčastňování meetingů tzv. </a:t>
            </a:r>
            <a:r>
              <a:rPr lang="cs-CZ" sz="2000" dirty="0" err="1"/>
              <a:t>TOPka</a:t>
            </a:r>
            <a:endParaRPr lang="cs-CZ" sz="2000" dirty="0"/>
          </a:p>
          <a:p>
            <a:r>
              <a:rPr lang="cs-CZ" sz="2000" dirty="0"/>
              <a:t>Zavádění, inovace nových standardů</a:t>
            </a:r>
          </a:p>
          <a:p>
            <a:r>
              <a:rPr lang="cs-CZ" sz="2000" dirty="0"/>
              <a:t>Digitalizace v programu SAP</a:t>
            </a:r>
          </a:p>
          <a:p>
            <a:r>
              <a:rPr lang="cs-CZ" sz="2000" dirty="0"/>
              <a:t>Příprava podkladů pro produktové audity a externí audity</a:t>
            </a:r>
          </a:p>
          <a:p>
            <a:r>
              <a:rPr lang="cs-CZ" sz="2000" dirty="0"/>
              <a:t>Úprava dokumentů jako SPC karty a 1.OK kus</a:t>
            </a:r>
          </a:p>
        </p:txBody>
      </p:sp>
    </p:spTree>
    <p:extLst>
      <p:ext uri="{BB962C8B-B14F-4D97-AF65-F5344CB8AC3E}">
        <p14:creationId xmlns:p14="http://schemas.microsoft.com/office/powerpoint/2010/main" val="356072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084D168-C00B-BA91-BC4B-C38E02B65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 dirty="0">
                <a:solidFill>
                  <a:srgbClr val="FFFFFF"/>
                </a:solidFill>
              </a:rPr>
              <a:t>Náplň praxe</a:t>
            </a:r>
            <a:br>
              <a:rPr lang="cs-CZ" sz="4000" dirty="0">
                <a:solidFill>
                  <a:srgbClr val="FFFFFF"/>
                </a:solidFill>
              </a:rPr>
            </a:br>
            <a:br>
              <a:rPr lang="cs-CZ" sz="4000" dirty="0">
                <a:solidFill>
                  <a:srgbClr val="FFFFFF"/>
                </a:solidFill>
              </a:rPr>
            </a:br>
            <a:r>
              <a:rPr lang="cs-CZ" sz="4000" dirty="0">
                <a:solidFill>
                  <a:srgbClr val="FFFFFF"/>
                </a:solidFill>
              </a:rPr>
              <a:t>Finance podniku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FB6B02-4513-5034-5753-4EE6A6D22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cs-CZ" sz="2000" dirty="0"/>
              <a:t>Evidence, kalkulace a analýza v oblasti výroby a kvality – třízení, </a:t>
            </a:r>
            <a:r>
              <a:rPr lang="cs-CZ" sz="2000" dirty="0" err="1"/>
              <a:t>scrap</a:t>
            </a:r>
            <a:r>
              <a:rPr lang="cs-CZ" sz="2000" dirty="0"/>
              <a:t>, </a:t>
            </a:r>
            <a:r>
              <a:rPr lang="cs-CZ" sz="2000" dirty="0" err="1"/>
              <a:t>rework</a:t>
            </a:r>
            <a:endParaRPr lang="cs-CZ" sz="2000" dirty="0"/>
          </a:p>
          <a:p>
            <a:r>
              <a:rPr lang="cs-CZ" sz="2000" dirty="0"/>
              <a:t>Vnitropodnikové i pro dodavatele</a:t>
            </a:r>
          </a:p>
        </p:txBody>
      </p:sp>
    </p:spTree>
    <p:extLst>
      <p:ext uri="{BB962C8B-B14F-4D97-AF65-F5344CB8AC3E}">
        <p14:creationId xmlns:p14="http://schemas.microsoft.com/office/powerpoint/2010/main" val="1340417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084D168-C00B-BA91-BC4B-C38E02B65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 dirty="0">
                <a:solidFill>
                  <a:srgbClr val="FFFFFF"/>
                </a:solidFill>
              </a:rPr>
              <a:t>Náplň praxe</a:t>
            </a:r>
            <a:br>
              <a:rPr lang="cs-CZ" sz="4000" dirty="0">
                <a:solidFill>
                  <a:srgbClr val="FFFFFF"/>
                </a:solidFill>
              </a:rPr>
            </a:br>
            <a:br>
              <a:rPr lang="cs-CZ" sz="4000" dirty="0">
                <a:solidFill>
                  <a:srgbClr val="FFFFFF"/>
                </a:solidFill>
              </a:rPr>
            </a:br>
            <a:r>
              <a:rPr lang="cs-CZ" sz="4000" dirty="0">
                <a:solidFill>
                  <a:srgbClr val="FFFFFF"/>
                </a:solidFill>
              </a:rPr>
              <a:t>Marketing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FB6B02-4513-5034-5753-4EE6A6D22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cs-CZ" sz="2000" dirty="0"/>
              <a:t>Tvorba prezentací pro zákaznické reklamace</a:t>
            </a:r>
          </a:p>
          <a:p>
            <a:r>
              <a:rPr lang="cs-CZ" sz="2000" dirty="0"/>
              <a:t>Tvorba prezentací a podkladů pří návštěvách</a:t>
            </a:r>
          </a:p>
        </p:txBody>
      </p:sp>
    </p:spTree>
    <p:extLst>
      <p:ext uri="{BB962C8B-B14F-4D97-AF65-F5344CB8AC3E}">
        <p14:creationId xmlns:p14="http://schemas.microsoft.com/office/powerpoint/2010/main" val="3472425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084D168-C00B-BA91-BC4B-C38E02B65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78" y="586855"/>
            <a:ext cx="4884218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 dirty="0">
                <a:solidFill>
                  <a:srgbClr val="FFFFFF"/>
                </a:solidFill>
              </a:rPr>
              <a:t>Náplň praxe</a:t>
            </a:r>
            <a:br>
              <a:rPr lang="cs-CZ" sz="4000" dirty="0">
                <a:solidFill>
                  <a:srgbClr val="FFFFFF"/>
                </a:solidFill>
              </a:rPr>
            </a:br>
            <a:br>
              <a:rPr lang="cs-CZ" sz="4000" dirty="0">
                <a:solidFill>
                  <a:srgbClr val="FFFFFF"/>
                </a:solidFill>
              </a:rPr>
            </a:br>
            <a:r>
              <a:rPr lang="cs-CZ" sz="4000" dirty="0">
                <a:solidFill>
                  <a:srgbClr val="FFFFFF"/>
                </a:solidFill>
              </a:rPr>
              <a:t>Personální management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FB6B02-4513-5034-5753-4EE6A6D22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cs-CZ" sz="2000" dirty="0"/>
              <a:t>Školení operátorů, GAP leaderů a mistrů </a:t>
            </a:r>
          </a:p>
          <a:p>
            <a:r>
              <a:rPr lang="cs-CZ" sz="2000" dirty="0"/>
              <a:t>Přítomnost při návštěvách ze zahraničí</a:t>
            </a:r>
          </a:p>
          <a:p>
            <a:r>
              <a:rPr lang="cs-CZ" sz="2000" dirty="0"/>
              <a:t>Přítomnost při pohovoru na pozici QI</a:t>
            </a:r>
          </a:p>
        </p:txBody>
      </p:sp>
    </p:spTree>
    <p:extLst>
      <p:ext uri="{BB962C8B-B14F-4D97-AF65-F5344CB8AC3E}">
        <p14:creationId xmlns:p14="http://schemas.microsoft.com/office/powerpoint/2010/main" val="1452000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084D168-C00B-BA91-BC4B-C38E02B65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78" y="586855"/>
            <a:ext cx="4884218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 dirty="0">
                <a:solidFill>
                  <a:srgbClr val="FFFFFF"/>
                </a:solidFill>
              </a:rPr>
              <a:t>Náplň praxe</a:t>
            </a:r>
            <a:br>
              <a:rPr lang="cs-CZ" sz="4000" dirty="0">
                <a:solidFill>
                  <a:srgbClr val="FFFFFF"/>
                </a:solidFill>
              </a:rPr>
            </a:br>
            <a:br>
              <a:rPr lang="cs-CZ" sz="4000" dirty="0">
                <a:solidFill>
                  <a:srgbClr val="FFFFFF"/>
                </a:solidFill>
              </a:rPr>
            </a:br>
            <a:r>
              <a:rPr lang="cs-CZ" sz="4000" dirty="0">
                <a:solidFill>
                  <a:srgbClr val="FFFFFF"/>
                </a:solidFill>
              </a:rPr>
              <a:t>Ostatní činnosti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FB6B02-4513-5034-5753-4EE6A6D22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cs-CZ" sz="2000" dirty="0"/>
              <a:t>Seznámení s QRCI a dalšími kvalitativními nástroji</a:t>
            </a:r>
          </a:p>
          <a:p>
            <a:r>
              <a:rPr lang="cs-CZ" sz="2000" dirty="0"/>
              <a:t>Evidence měřidel</a:t>
            </a:r>
          </a:p>
          <a:p>
            <a:r>
              <a:rPr lang="cs-CZ" sz="2000" dirty="0"/>
              <a:t>Třízení výroby</a:t>
            </a:r>
          </a:p>
          <a:p>
            <a:r>
              <a:rPr lang="cs-CZ" sz="2000" dirty="0"/>
              <a:t>Simulace analýzy strojů</a:t>
            </a:r>
          </a:p>
          <a:p>
            <a:r>
              <a:rPr lang="cs-CZ" sz="2000" dirty="0"/>
              <a:t>Test </a:t>
            </a:r>
            <a:r>
              <a:rPr lang="cs-CZ" sz="2000" dirty="0" err="1"/>
              <a:t>durability</a:t>
            </a:r>
            <a:endParaRPr lang="cs-CZ" sz="2000" dirty="0"/>
          </a:p>
          <a:p>
            <a:r>
              <a:rPr lang="cs-CZ" sz="2000" dirty="0"/>
              <a:t>Evidence </a:t>
            </a:r>
            <a:r>
              <a:rPr lang="cs-CZ" sz="2000" dirty="0" err="1"/>
              <a:t>Poka-Yoke</a:t>
            </a:r>
            <a:endParaRPr lang="cs-CZ" sz="2000" dirty="0"/>
          </a:p>
          <a:p>
            <a:r>
              <a:rPr lang="cs-CZ" sz="2000" dirty="0"/>
              <a:t>Statistika měření ve výrobě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i="1" dirty="0"/>
              <a:t>2 měsíce zástup za QI od 6:00 do 7:30</a:t>
            </a:r>
          </a:p>
        </p:txBody>
      </p:sp>
    </p:spTree>
    <p:extLst>
      <p:ext uri="{BB962C8B-B14F-4D97-AF65-F5344CB8AC3E}">
        <p14:creationId xmlns:p14="http://schemas.microsoft.com/office/powerpoint/2010/main" val="3112889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084D168-C00B-BA91-BC4B-C38E02B65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78" y="586855"/>
            <a:ext cx="4884218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 dirty="0">
                <a:solidFill>
                  <a:srgbClr val="FFFFFF"/>
                </a:solidFill>
              </a:rPr>
              <a:t>Přínos a zhodnocení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FB6B02-4513-5034-5753-4EE6A6D22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cs-CZ" sz="2000" dirty="0"/>
              <a:t>Aplikace teoretických znalostí v praxi</a:t>
            </a:r>
          </a:p>
          <a:p>
            <a:r>
              <a:rPr lang="cs-CZ" sz="2000" dirty="0"/>
              <a:t>Získání dalších znalostí v oblasti </a:t>
            </a:r>
            <a:r>
              <a:rPr lang="cs-CZ" sz="2000" dirty="0" err="1"/>
              <a:t>automotive</a:t>
            </a:r>
            <a:endParaRPr lang="cs-CZ" sz="2000" dirty="0"/>
          </a:p>
          <a:p>
            <a:r>
              <a:rPr lang="cs-CZ" sz="2000" dirty="0"/>
              <a:t>Velmi různorodá práce – každý den jiný</a:t>
            </a:r>
          </a:p>
          <a:p>
            <a:r>
              <a:rPr lang="cs-CZ" sz="2000" dirty="0"/>
              <a:t>Samostatnost, odpovědnost a práce v týmu</a:t>
            </a:r>
          </a:p>
          <a:p>
            <a:r>
              <a:rPr lang="cs-CZ" sz="2000" dirty="0" err="1"/>
              <a:t>Prohloubění</a:t>
            </a:r>
            <a:r>
              <a:rPr lang="cs-CZ" sz="2000" dirty="0"/>
              <a:t> anglického a ruského jazyka</a:t>
            </a:r>
          </a:p>
          <a:p>
            <a:r>
              <a:rPr lang="cs-CZ" sz="2000" dirty="0"/>
              <a:t>Navázaní dlouhodobé spolupráce nabídkou stálého zaměstnání na pozici kvality inženýra</a:t>
            </a:r>
          </a:p>
        </p:txBody>
      </p:sp>
    </p:spTree>
    <p:extLst>
      <p:ext uri="{BB962C8B-B14F-4D97-AF65-F5344CB8AC3E}">
        <p14:creationId xmlns:p14="http://schemas.microsoft.com/office/powerpoint/2010/main" val="1511410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555C5B3-193A-4749-9AFD-682E53CDD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AE06A6-F76A-41C9-827A-C561B0044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"/>
            <a:ext cx="12192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F9D4E8-0639-444B-949B-951858506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80861" y="0"/>
            <a:ext cx="7661934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5000"/>
                </a:schemeClr>
              </a:gs>
              <a:gs pos="100000">
                <a:srgbClr val="000000">
                  <a:alpha val="29000"/>
                </a:srgb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15">
            <a:extLst>
              <a:ext uri="{FF2B5EF4-FFF2-40B4-BE49-F238E27FC236}">
                <a16:creationId xmlns:a16="http://schemas.microsoft.com/office/drawing/2014/main" id="{7E3DA7A2-ED70-4BBA-AB72-00AD461F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0862" y="-6"/>
            <a:ext cx="11711138" cy="6410334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rgbClr val="000000">
                  <a:alpha val="41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A5A176B-EC30-6A24-459E-190B13C8A3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5249" y="2973029"/>
            <a:ext cx="5537497" cy="1153361"/>
          </a:xfrm>
        </p:spPr>
        <p:txBody>
          <a:bodyPr anchor="b">
            <a:normAutofit/>
          </a:bodyPr>
          <a:lstStyle/>
          <a:p>
            <a:pPr algn="l"/>
            <a:r>
              <a:rPr lang="cs-CZ" sz="4800" b="1" dirty="0">
                <a:solidFill>
                  <a:srgbClr val="FFFFFF"/>
                </a:solidFill>
              </a:rPr>
              <a:t>Děkuji za pozornost</a:t>
            </a:r>
          </a:p>
        </p:txBody>
      </p:sp>
      <p:sp>
        <p:nvSpPr>
          <p:cNvPr id="22" name="Rectangle 17">
            <a:extLst>
              <a:ext uri="{FF2B5EF4-FFF2-40B4-BE49-F238E27FC236}">
                <a16:creationId xmlns:a16="http://schemas.microsoft.com/office/drawing/2014/main" id="{FC485432-3647-4218-B5D3-15D3FA222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844797" y="-489206"/>
            <a:ext cx="2502408" cy="12191998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8000">
                <a:schemeClr val="accent1">
                  <a:lumMod val="50000"/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4AFDDCA-6ABA-4D23-8A5C-1BF0F4308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0589" y="1062544"/>
            <a:ext cx="4756162" cy="47561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C811412-B2AB-F091-B127-721F61F66C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0559" y="2617435"/>
            <a:ext cx="3737164" cy="1637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7901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270</Words>
  <Application>Microsoft Office PowerPoint</Application>
  <PresentationFormat>Širokoúhlá obrazovka</PresentationFormat>
  <Paragraphs>47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Odborná praxe</vt:lpstr>
      <vt:lpstr>O společnosti</vt:lpstr>
      <vt:lpstr>Náplň praxe  Strategické řízení</vt:lpstr>
      <vt:lpstr>Náplň praxe  Finance podniku</vt:lpstr>
      <vt:lpstr>Náplň praxe  Marketing</vt:lpstr>
      <vt:lpstr>Náplň praxe  Personální management</vt:lpstr>
      <vt:lpstr>Náplň praxe  Ostatní činnosti</vt:lpstr>
      <vt:lpstr>Přínos a zhodnocení 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praxe</dc:title>
  <dc:creator>Zdeněk Vanýsek</dc:creator>
  <cp:lastModifiedBy>Zdeněk Vanýsek</cp:lastModifiedBy>
  <cp:revision>1</cp:revision>
  <dcterms:created xsi:type="dcterms:W3CDTF">2023-05-11T20:14:23Z</dcterms:created>
  <dcterms:modified xsi:type="dcterms:W3CDTF">2023-05-11T20:47:03Z</dcterms:modified>
</cp:coreProperties>
</file>