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6" r:id="rId10"/>
    <p:sldId id="263" r:id="rId11"/>
    <p:sldId id="265" r:id="rId12"/>
    <p:sldId id="264" r:id="rId13"/>
    <p:sldId id="26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3" autoAdjust="0"/>
    <p:restoredTop sz="94660"/>
  </p:normalViewPr>
  <p:slideViewPr>
    <p:cSldViewPr snapToGrid="0">
      <p:cViewPr varScale="1">
        <p:scale>
          <a:sx n="54" d="100"/>
          <a:sy n="54" d="100"/>
        </p:scale>
        <p:origin x="8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25F452-4D8C-D467-7FD2-8FFB1F950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E8C7E08-0DE1-A6FC-6F04-CE0B9FE7F2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0A56AF-BD61-D267-13FE-5129A9F62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CDEA-1EF9-4853-AEFB-0CF96468E5BF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27D554-2E40-4D65-606F-054ABB19D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021101-FD61-1023-F42C-D7F508163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5745-51CC-4277-BC86-84DB8BB041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362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E69A28-DD4A-88D0-6F00-41C57CA2F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2ABC9A6-C0F6-498D-DCE3-CFFB1682F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D8E6CF-33F7-4F15-B79A-440C7B265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CDEA-1EF9-4853-AEFB-0CF96468E5BF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508187-1202-4D95-82BE-6E69C65D0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8A5E25-0333-339E-42D3-3CCCA7E61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5745-51CC-4277-BC86-84DB8BB041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216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1CB194B-D1DC-AE53-C940-93F7D008CA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EE91E70-CD8D-63C2-384D-826B5CC1D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418BBB-4F18-20D3-2438-89B9DBD40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CDEA-1EF9-4853-AEFB-0CF96468E5BF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64AD4A-BE58-8EF9-21ED-6AB8B66B8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5FADAA-E93B-8659-FC19-247D7F382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5745-51CC-4277-BC86-84DB8BB041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307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BC4F62-D428-03A9-266A-090AFAAED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D15941-16FD-02CC-B5F6-5579E9249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FA8F97-2BF5-30E1-9515-9AAE57D82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CDEA-1EF9-4853-AEFB-0CF96468E5BF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FD052E-FABA-138C-27DB-93F2A345B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7B90E3-5837-D8BA-ABD9-529A4D27C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5745-51CC-4277-BC86-84DB8BB041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54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C0EAB6-BCEB-D5CD-6A52-4DA78D78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681149C-E935-5BBD-3FF2-4E3C08A42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AC9B7A-BC48-E89E-BA24-95A7ADC7B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CDEA-1EF9-4853-AEFB-0CF96468E5BF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8DADEB-1394-AD6E-ABC3-ABB4CA87F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69C65E-5A6D-011C-4C53-40A3F49E1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5745-51CC-4277-BC86-84DB8BB041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407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046247-832E-24A0-E733-79934D45C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711F43-BA3B-EF5D-20EF-05A72ECBF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D571B11-80DA-0EDE-9A89-EB8DA7B7F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4CE94D2-7903-6B8D-43B8-8F271A97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CDEA-1EF9-4853-AEFB-0CF96468E5BF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51082CB-70F1-4737-DFDC-F914D1D67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D530116-3B59-3BC5-C891-F7161F83C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5745-51CC-4277-BC86-84DB8BB041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867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4B24B8-779B-12C6-AB51-D56CA25DA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D443193-5135-4BBA-BA16-9235FFFBE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9C09AC9-E31D-1629-55D8-3C0CC69D7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6444157-073A-A6D0-C886-426A510F75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09A9512-AA0F-C921-9548-C981156674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826753E-B9BE-CE14-4A5B-0389F1CA6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CDEA-1EF9-4853-AEFB-0CF96468E5BF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9638699-53E0-D92A-2BEC-633312C17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3484D25-62CC-5343-EF54-6ECA5D464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5745-51CC-4277-BC86-84DB8BB041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845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D0EA7B-11A2-6708-4942-1F5FB3605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84C3D95-17AB-2FB7-234C-2DB6B4C72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CDEA-1EF9-4853-AEFB-0CF96468E5BF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9D7298D-B613-5B50-3E55-F92199C8F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3E09944-1AAF-4B7C-7E90-1668C3A24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5745-51CC-4277-BC86-84DB8BB041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02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BA42D72-0DED-779D-FA5F-B8E1213FE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CDEA-1EF9-4853-AEFB-0CF96468E5BF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9DF9582-95CE-3E92-C434-6342D8843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C98CC4A-654B-E353-1CD1-6093E6DE1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5745-51CC-4277-BC86-84DB8BB041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2333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A971A5-DDA9-B894-9504-ECF571A94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88AB9E-D75A-832F-8055-19F849109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31FDE66-D1E0-72EF-EC8E-D70A85A98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710968B-26DA-9A5C-B829-77B69E6DB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CDEA-1EF9-4853-AEFB-0CF96468E5BF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C8F56B-3B78-23FB-1843-359CCD3CE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93D40D2-1B7A-91AE-756E-C9A417D2C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5745-51CC-4277-BC86-84DB8BB041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55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189185-050A-BAF7-299B-C6BF11C0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B75A7C8-45C1-6376-3ADE-6685117AFF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DA4BB70-9C1B-0C01-9E9D-055D1B890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EAF826D-B12C-AF9E-3D97-AA8354A7A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CDEA-1EF9-4853-AEFB-0CF96468E5BF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6AA4E38-834B-8ADD-8744-92D7B8411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175FEB1-0AF1-179A-8C53-F9AC46810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5745-51CC-4277-BC86-84DB8BB041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515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F8CCDBB-1800-09EF-12D2-9F597A8EA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646C70A-D26C-8B77-62C1-2457634C3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10E492-D7E1-730E-7FC7-FB2226CB0A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9CDEA-1EF9-4853-AEFB-0CF96468E5BF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B17364-D826-FB22-D36D-D6736192E2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D5F657-7F69-BFAF-3E59-A0499EAC13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25745-51CC-4277-BC86-84DB8BB041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881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AA8598-112C-3244-D2D3-B94466290D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ODBORNÁ PRAXE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1624087-3978-4A00-7A6C-36B73C52B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500" y="3111500"/>
            <a:ext cx="9715500" cy="1498600"/>
          </a:xfrm>
        </p:spPr>
        <p:txBody>
          <a:bodyPr>
            <a:noAutofit/>
          </a:bodyPr>
          <a:lstStyle/>
          <a:p>
            <a:r>
              <a:rPr lang="cs-CZ" sz="3000" dirty="0"/>
              <a:t>Nikola Kučerová</a:t>
            </a:r>
          </a:p>
          <a:p>
            <a:r>
              <a:rPr lang="cs-CZ" sz="3000" dirty="0"/>
              <a:t>BPE_OPX</a:t>
            </a:r>
          </a:p>
          <a:p>
            <a:r>
              <a:rPr lang="cs-CZ" sz="3000" dirty="0"/>
              <a:t>Letní semestr 2023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7351AF06-5231-1F42-91DF-771AFE433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8283" y="148386"/>
            <a:ext cx="4712717" cy="107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04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81570A-102F-5171-A0BA-B3949D1C9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 a Marketing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A5620B-DA56-0AEB-9C4A-E40B4E38F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seznámení s firemním marketingem</a:t>
            </a:r>
          </a:p>
          <a:p>
            <a:r>
              <a:rPr lang="cs-CZ" dirty="0"/>
              <a:t>firemní časopis</a:t>
            </a:r>
          </a:p>
          <a:p>
            <a:r>
              <a:rPr lang="cs-CZ" dirty="0"/>
              <a:t>interní komunikace</a:t>
            </a:r>
          </a:p>
          <a:p>
            <a:r>
              <a:rPr lang="cs-CZ" dirty="0"/>
              <a:t>interní inzerce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1838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8B61D1-0896-EC3D-B0CF-A31E4AA6A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445A045-D1A3-872E-A8C3-AA06AB76B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964" y="203201"/>
            <a:ext cx="4346150" cy="6121400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9ADDC64-D3E1-1160-A9B2-6D9B7E48A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114" y="194012"/>
            <a:ext cx="4109288" cy="613059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B1DD85B-7091-11BF-3638-E3A3DCCE72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2" b="7644"/>
          <a:stretch/>
        </p:blipFill>
        <p:spPr>
          <a:xfrm>
            <a:off x="1" y="194011"/>
            <a:ext cx="3446236" cy="612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23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460B12-28EE-4379-4DB9-63A35B12A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Zhodnocení praxe studentem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1AB59A-F402-8224-5BB7-8DB87F5BB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velmi přínosná</a:t>
            </a:r>
          </a:p>
          <a:p>
            <a:r>
              <a:rPr lang="cs-CZ" dirty="0"/>
              <a:t>cenné zkušenosti</a:t>
            </a:r>
          </a:p>
          <a:p>
            <a:r>
              <a:rPr lang="cs-CZ" dirty="0"/>
              <a:t>odborné znalosti a spoustu nových známostí</a:t>
            </a:r>
          </a:p>
          <a:p>
            <a:r>
              <a:rPr lang="cs-CZ" dirty="0"/>
              <a:t>paní Ježková (moje školitelka)</a:t>
            </a:r>
          </a:p>
          <a:p>
            <a:r>
              <a:rPr lang="cs-CZ" dirty="0"/>
              <a:t>520 h v této firmě</a:t>
            </a:r>
          </a:p>
          <a:p>
            <a:r>
              <a:rPr lang="cs-CZ" dirty="0"/>
              <a:t>spolupráce</a:t>
            </a:r>
          </a:p>
        </p:txBody>
      </p:sp>
    </p:spTree>
    <p:extLst>
      <p:ext uri="{BB962C8B-B14F-4D97-AF65-F5344CB8AC3E}">
        <p14:creationId xmlns:p14="http://schemas.microsoft.com/office/powerpoint/2010/main" val="3863535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3A9E30-BB8A-138A-86F6-AD39F7F6E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80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000" b="1" dirty="0"/>
              <a:t>Děkuji Vám za pozornost!</a:t>
            </a:r>
          </a:p>
        </p:txBody>
      </p:sp>
    </p:spTree>
    <p:extLst>
      <p:ext uri="{BB962C8B-B14F-4D97-AF65-F5344CB8AC3E}">
        <p14:creationId xmlns:p14="http://schemas.microsoft.com/office/powerpoint/2010/main" val="1158212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A6DD626C-CE23-F6E4-524B-51DC38AFA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5" r="2673" b="3753"/>
          <a:stretch/>
        </p:blipFill>
        <p:spPr>
          <a:xfrm>
            <a:off x="1410645" y="1923445"/>
            <a:ext cx="9370710" cy="1505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F1BB62-087D-171A-35F4-D74203E31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017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ED3E1A-E003-9D79-962C-F8DAADD22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o společnosti </a:t>
            </a:r>
            <a:r>
              <a:rPr lang="cs-CZ" dirty="0" err="1"/>
              <a:t>Fraenkische</a:t>
            </a:r>
            <a:r>
              <a:rPr lang="cs-CZ" dirty="0"/>
              <a:t> CZ s. r. o.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0CED95-0951-CB77-537E-3FC130728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3000" dirty="0"/>
              <a:t>zabývá vývojem, výrobou a prodejem trubek, šachet a systémových komponentů z plastu, které navrhuje a zároveň vyrábí</a:t>
            </a:r>
          </a:p>
          <a:p>
            <a:r>
              <a:rPr lang="cs-CZ" sz="3000" dirty="0"/>
              <a:t>byl založen v roce 1906, v České republice v roce 2003</a:t>
            </a:r>
          </a:p>
          <a:p>
            <a:r>
              <a:rPr lang="cs-CZ" sz="3000" dirty="0"/>
              <a:t>po celém světě zaměstnává přibližně 5000 lidí,  v ČR 790</a:t>
            </a:r>
          </a:p>
          <a:p>
            <a:r>
              <a:rPr lang="cs-CZ" sz="3000" dirty="0"/>
              <a:t>dohromady má  22 pracovišť z toho z toho 3 v Německu, pouze 1 v  České republice, dále v Rusku, ve Francii, Itálii, Rakousku, Rumunsku,    Mexiku, Indii, Tunisku, Maroku, </a:t>
            </a:r>
            <a:br>
              <a:rPr lang="cs-CZ" sz="3000" dirty="0"/>
            </a:br>
            <a:r>
              <a:rPr lang="cs-CZ" sz="3000" dirty="0"/>
              <a:t>2x v USA, 3x v Čínské lidové republice</a:t>
            </a:r>
          </a:p>
        </p:txBody>
      </p:sp>
    </p:spTree>
    <p:extLst>
      <p:ext uri="{BB962C8B-B14F-4D97-AF65-F5344CB8AC3E}">
        <p14:creationId xmlns:p14="http://schemas.microsoft.com/office/powerpoint/2010/main" val="1697472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3D7EC7-F0F5-B723-3154-0D7BC7903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Strategické řízení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FC29985-2525-1290-4F3F-FF9AAAFE7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seznámení se strategickým řízením</a:t>
            </a:r>
          </a:p>
          <a:p>
            <a:r>
              <a:rPr lang="cs-CZ" dirty="0"/>
              <a:t>pochopení strategie firmy</a:t>
            </a:r>
          </a:p>
          <a:p>
            <a:r>
              <a:rPr lang="cs-CZ" dirty="0"/>
              <a:t>plány firmy do budoucna</a:t>
            </a:r>
          </a:p>
        </p:txBody>
      </p:sp>
    </p:spTree>
    <p:extLst>
      <p:ext uri="{BB962C8B-B14F-4D97-AF65-F5344CB8AC3E}">
        <p14:creationId xmlns:p14="http://schemas.microsoft.com/office/powerpoint/2010/main" val="1094374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BBBBB8-1283-8127-331E-1F65A458B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36F4C9-7AE7-B2EE-FE92-9F0DB8872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tisk přepravních smluv v mezinárodní silniční dopravě (nákladní list CMR)</a:t>
            </a:r>
          </a:p>
          <a:p>
            <a:r>
              <a:rPr lang="cs-CZ" dirty="0"/>
              <a:t> vyplňování přepravních avíz (ATR)</a:t>
            </a:r>
          </a:p>
          <a:p>
            <a:r>
              <a:rPr lang="cs-CZ" dirty="0"/>
              <a:t> příjem zboží včetně vstupních kontrol</a:t>
            </a:r>
          </a:p>
          <a:p>
            <a:r>
              <a:rPr lang="cs-CZ" dirty="0"/>
              <a:t> data management (</a:t>
            </a:r>
            <a:r>
              <a:rPr lang="cs-CZ" dirty="0" err="1"/>
              <a:t>opflegování</a:t>
            </a:r>
            <a:r>
              <a:rPr lang="cs-CZ" dirty="0"/>
              <a:t> dílů a pozic)</a:t>
            </a:r>
          </a:p>
          <a:p>
            <a:r>
              <a:rPr lang="cs-CZ" dirty="0"/>
              <a:t> </a:t>
            </a:r>
            <a:r>
              <a:rPr lang="cs-CZ" dirty="0" err="1"/>
              <a:t>micromanagement</a:t>
            </a:r>
            <a:endParaRPr lang="cs-CZ" dirty="0"/>
          </a:p>
          <a:p>
            <a:r>
              <a:rPr lang="cs-CZ" dirty="0"/>
              <a:t> školení na zvedací zařízení („kačer“)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F66F30D-8B5E-0D49-D96D-12441F334D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71"/>
          <a:stretch/>
        </p:blipFill>
        <p:spPr>
          <a:xfrm>
            <a:off x="8078788" y="2349500"/>
            <a:ext cx="3092000" cy="382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84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4675E5-13B3-0834-BBBF-65639855F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Mzdové účetnictví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F747BD-CA48-8151-F02D-5168C47AD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zúčtování daní ze závislé činnosti</a:t>
            </a:r>
          </a:p>
          <a:p>
            <a:r>
              <a:rPr lang="cs-CZ" dirty="0"/>
              <a:t>příprava výplatních pásek (online)</a:t>
            </a:r>
          </a:p>
          <a:p>
            <a:r>
              <a:rPr lang="cs-CZ" dirty="0"/>
              <a:t>zakládání dokumentů do složek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6747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D33703-6769-9D6C-44B4-A2388A8EB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Finanční účetnictví a Finance podniku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1CC729-0EB7-3C2B-F20F-89731919B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vyhledávání a kontrola dokladů pro účetní závěrku</a:t>
            </a:r>
          </a:p>
          <a:p>
            <a:r>
              <a:rPr lang="cs-CZ" dirty="0"/>
              <a:t>kontrola majetku</a:t>
            </a:r>
          </a:p>
          <a:p>
            <a:r>
              <a:rPr lang="cs-CZ" dirty="0"/>
              <a:t>nahlédnutí do faktur a jejich založení</a:t>
            </a:r>
          </a:p>
          <a:p>
            <a:r>
              <a:rPr lang="cs-CZ" dirty="0"/>
              <a:t>práce s účetními výkazy, vymezení aktiv a pasiv, vymezení nákladů a výnosů</a:t>
            </a:r>
          </a:p>
          <a:p>
            <a:r>
              <a:rPr lang="cs-CZ" dirty="0"/>
              <a:t>sestavení rozvahy</a:t>
            </a:r>
          </a:p>
        </p:txBody>
      </p:sp>
    </p:spTree>
    <p:extLst>
      <p:ext uri="{BB962C8B-B14F-4D97-AF65-F5344CB8AC3E}">
        <p14:creationId xmlns:p14="http://schemas.microsoft.com/office/powerpoint/2010/main" val="3811823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ADDE9B-8A26-6290-3149-61C1F461F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Personální management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C31B04-51D5-F06A-4C81-16D1883C5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administrativa pro nové nástupy</a:t>
            </a:r>
          </a:p>
          <a:p>
            <a:r>
              <a:rPr lang="cs-CZ" dirty="0"/>
              <a:t> příprava vstupní příručky</a:t>
            </a:r>
          </a:p>
          <a:p>
            <a:r>
              <a:rPr lang="cs-CZ" dirty="0"/>
              <a:t> nahlédnutí do uzavírání docházky</a:t>
            </a:r>
          </a:p>
          <a:p>
            <a:r>
              <a:rPr lang="cs-CZ" dirty="0"/>
              <a:t> příprava školení pro nové zaměstnance</a:t>
            </a:r>
          </a:p>
          <a:p>
            <a:r>
              <a:rPr lang="cs-CZ" dirty="0"/>
              <a:t> benefity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2162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19C1C5-2422-902F-4AEF-A07D8943E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B70D986-BAE8-0C9B-AB72-F5A1E0DA8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t="21215" r="22024" b="17480"/>
          <a:stretch/>
        </p:blipFill>
        <p:spPr>
          <a:xfrm>
            <a:off x="165099" y="365125"/>
            <a:ext cx="11861801" cy="5751512"/>
          </a:xfrm>
        </p:spPr>
      </p:pic>
    </p:spTree>
    <p:extLst>
      <p:ext uri="{BB962C8B-B14F-4D97-AF65-F5344CB8AC3E}">
        <p14:creationId xmlns:p14="http://schemas.microsoft.com/office/powerpoint/2010/main" val="424101730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292</Words>
  <Application>Microsoft Office PowerPoint</Application>
  <PresentationFormat>Širokoúhlá obrazovka</PresentationFormat>
  <Paragraphs>49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ODBORNÁ PRAXE </vt:lpstr>
      <vt:lpstr>Prezentace aplikace PowerPoint</vt:lpstr>
      <vt:lpstr>Informace o společnosti Fraenkische CZ s. r. o.</vt:lpstr>
      <vt:lpstr>Strategické řízení</vt:lpstr>
      <vt:lpstr>Logistika</vt:lpstr>
      <vt:lpstr>Mzdové účetnictví</vt:lpstr>
      <vt:lpstr>Finanční účetnictví a Finance podniku</vt:lpstr>
      <vt:lpstr>Personální management</vt:lpstr>
      <vt:lpstr>Prezentace aplikace PowerPoint</vt:lpstr>
      <vt:lpstr>PR a Marketing</vt:lpstr>
      <vt:lpstr>Prezentace aplikace PowerPoint</vt:lpstr>
      <vt:lpstr>Zhodnocení praxe studentem</vt:lpstr>
      <vt:lpstr>Děkuji Vám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Nikolína</dc:creator>
  <cp:lastModifiedBy>Nikolína</cp:lastModifiedBy>
  <cp:revision>7</cp:revision>
  <dcterms:created xsi:type="dcterms:W3CDTF">2023-05-09T10:25:35Z</dcterms:created>
  <dcterms:modified xsi:type="dcterms:W3CDTF">2023-05-11T17:19:13Z</dcterms:modified>
</cp:coreProperties>
</file>