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60595-0694-438D-0592-A58B0F275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D6A183-F6F8-F82F-567E-E1CB3619D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8DF3A9-2D7E-9092-2162-483B10C13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70C856-1B51-CC89-A0C9-22FC178D8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082E52-3762-807A-3D3B-4B055080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87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1D52B-25A1-215C-B9FF-EA5DAB223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2F30A9-5ECF-8607-2A4B-0CCB634F4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F422EF-3539-3C2A-7179-F4F10B5F5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A52FB3-DF99-B748-1E8A-0C6870C8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F0F767-B06E-39E4-F3AB-0FBD48F5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55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8EC743-9EBA-C183-ABE5-AC53AC02D7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740B09-3A41-DB11-28C8-2BB2983D6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2C6887-FB47-20E3-576D-242B875BC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38386B-585B-6095-628B-D38A56FB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D5F1FA-8A97-EC8D-2746-181B52FA5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5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952B6F-E17B-B44F-AAE7-EE902B2CB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6F1C35-835C-2BC6-CC3E-FF46EFEA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5943D5-D777-1FB3-3BA5-7C3B67AC8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68E343-6F70-1406-80FE-96DAA3DA2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61BE74-C458-DEFD-575B-46EC348C8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16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036AD-ADD7-70D7-7CBA-9B770EC3C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A7A953-16F7-D261-9F70-3E310FB84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80B48E-2EF5-4CC4-2165-CA090052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A40D2-D7D2-D09C-38E5-9AEEE222A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C1F7CD-C134-A552-B9B7-9D38D8D4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1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42AD7-C577-0092-26FC-18CE7349D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385B5D-7308-9E57-FE0A-7E347424D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6035E1-4B67-2934-F082-E4BC5CCFD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4F139D-C5EF-C65C-DE2F-AF53B5370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1FDA49-959B-A0AE-12D0-9AEC95B41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992A5C-325D-ACF0-8C71-C06233206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72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B07B6-47DD-D0E8-D4C3-EF36A3477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BF7452-9A10-0EC9-2239-2B38986FA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CB0C06-E457-4B95-50B7-92EFBCDE6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54D3088-FFF6-6EB0-831B-B9957339D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3ECE0A5-4944-B2D4-8078-5929D792ED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1B323F7-4698-F808-0F45-D120DDCA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D2AAD5B-3BC6-75DF-D948-4E3AE049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7A6E34E-9A2E-7119-4B23-EEEB6578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33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FBC35-8BB6-6175-9944-7E736DB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F196E71-1250-42D0-252B-5FA800895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7CB9F6-DE43-8928-3198-1ED58AF7F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1144C8-A056-19D9-FA74-FB1882E9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49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E476FFB-D4E1-8B8C-7E3E-062A3E20F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605784F-0917-2FCC-1FF0-B44B965B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3B7573-1977-FAAD-C18D-F86167BBA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12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262F4-0E93-423B-30FE-B79762DDB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FEE29-6192-9210-0EE2-93FFD800A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C30520-4D44-F21E-8702-B331040B8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8B5A96-836B-A9D6-801C-A1B489985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0478F2-6AC8-3B2D-7B5F-0CAF5C946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8F1C1A-AFD1-9946-5D2B-25D9C204C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65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0C5AF-F382-FA56-2836-8775E3F53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EA34F62-3303-DDA2-6222-39255B678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90622A-C5C3-A553-2D0A-70F78C7A2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9CBE42-E990-33E0-D2B9-E52770EE2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C67EF6-1270-B750-180C-997D61214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59C300-EE6C-D8C7-82F1-06BB0372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44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A320496-7A8A-DE5C-A54A-4036D5E2D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CF5ADA-8252-1A12-BF9F-4F85D3DFA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D69F9F-78AF-A02C-E18E-D96BEEC1D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6C568-A3A1-4963-B4A5-988307623D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CCA4FC-1F9A-636C-7285-AB211E211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415332-52EC-3D9A-CA39-F3C6846C6D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E7FE1-887E-4E05-8717-DFE1E0DF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31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1AEFE40C-AF16-782E-C17F-1DC18E9B1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Obhajoba praxe</a:t>
            </a:r>
            <a:br>
              <a:rPr lang="cs-CZ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cs-CZ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Ústav znalectví a oceňování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C6E7CBA-CF54-A852-E880-962DEEACE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Josef Moser</a:t>
            </a:r>
          </a:p>
          <a:p>
            <a:pPr algn="ctr"/>
            <a:r>
              <a:rPr lang="en-US" sz="1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27669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919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BB372E-1D11-22E0-84A1-68BE6F091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800" dirty="0"/>
              <a:t>O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6D3794-D606-F815-EB7C-149A9BD1D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31" y="2816171"/>
            <a:ext cx="9942716" cy="3067519"/>
          </a:xfrm>
        </p:spPr>
        <p:txBody>
          <a:bodyPr anchor="ctr">
            <a:normAutofit fontScale="92500" lnSpcReduction="20000"/>
          </a:bodyPr>
          <a:lstStyle/>
          <a:p>
            <a:r>
              <a:rPr lang="cs-CZ" sz="1800" dirty="0"/>
              <a:t>Založení</a:t>
            </a:r>
          </a:p>
          <a:p>
            <a:r>
              <a:rPr lang="cs-CZ" sz="1800" dirty="0"/>
              <a:t>Sídlo</a:t>
            </a:r>
          </a:p>
          <a:p>
            <a:r>
              <a:rPr lang="cs-CZ" sz="1800" dirty="0"/>
              <a:t>Ústav nabízí tyto služby:</a:t>
            </a:r>
          </a:p>
          <a:p>
            <a:pPr lvl="1">
              <a:lnSpc>
                <a:spcPct val="115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Oceňování podniků</a:t>
            </a:r>
          </a:p>
          <a:p>
            <a:pPr lvl="1">
              <a:lnSpc>
                <a:spcPct val="115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Oceňování věcí movitých i nemovitých (pozemky, rodinné domy, byty, …)</a:t>
            </a:r>
          </a:p>
          <a:p>
            <a:pPr lvl="1">
              <a:lnSpc>
                <a:spcPct val="115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Oceňování motorových vozidel, strojů a strojních zařízení</a:t>
            </a:r>
          </a:p>
          <a:p>
            <a:pPr lvl="1">
              <a:lnSpc>
                <a:spcPct val="115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Účetnictví, daňová evidence, investice, mzdy</a:t>
            </a:r>
          </a:p>
          <a:p>
            <a:pPr lvl="1">
              <a:lnSpc>
                <a:spcPct val="115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Vyčíslení náhrad, škod a újmy,</a:t>
            </a:r>
          </a:p>
          <a:p>
            <a:pPr lvl="1">
              <a:lnSpc>
                <a:spcPct val="115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Zpracování ekonomických analýz, reportů, aj.</a:t>
            </a:r>
          </a:p>
          <a:p>
            <a:pPr lvl="1">
              <a:lnSpc>
                <a:spcPct val="115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Znalecká činnost v oboru Strojírenství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Znalecká činnost v oboru Stavebnictví</a:t>
            </a:r>
          </a:p>
          <a:p>
            <a:pPr lvl="1"/>
            <a:endParaRPr lang="cs-CZ" sz="14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475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0B3566-5B24-6851-8794-A3B1EF869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cs-CZ" sz="6600"/>
              <a:t>Obsah praxe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B860E8-9E22-6C51-B279-12D45EBF5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cs-CZ" sz="2400"/>
              <a:t>Finanční účetnictví</a:t>
            </a:r>
          </a:p>
          <a:p>
            <a:r>
              <a:rPr lang="cs-CZ" sz="2400"/>
              <a:t>Finance podniku </a:t>
            </a:r>
          </a:p>
          <a:p>
            <a:r>
              <a:rPr lang="cs-CZ" sz="2400"/>
              <a:t>Marketing</a:t>
            </a:r>
          </a:p>
          <a:p>
            <a:r>
              <a:rPr lang="cs-CZ" sz="2400"/>
              <a:t>Strategické řízení</a:t>
            </a:r>
          </a:p>
        </p:txBody>
      </p:sp>
    </p:spTree>
    <p:extLst>
      <p:ext uri="{BB962C8B-B14F-4D97-AF65-F5344CB8AC3E}">
        <p14:creationId xmlns:p14="http://schemas.microsoft.com/office/powerpoint/2010/main" val="376567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9A724DBA-D2D9-471E-8ED7-2015DDD95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3E5915-948C-FF43-F9C1-24C7085DD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1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cs-CZ" sz="3600"/>
              <a:t>Přínos praxe</a:t>
            </a: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641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0234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c 6" descr="Vzdělání">
            <a:extLst>
              <a:ext uri="{FF2B5EF4-FFF2-40B4-BE49-F238E27FC236}">
                <a16:creationId xmlns:a16="http://schemas.microsoft.com/office/drawing/2014/main" id="{7B1FFC11-D928-C967-E610-0508AFF85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8182" y="650494"/>
            <a:ext cx="5324142" cy="532414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77786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F9B192-971A-1401-59E3-AF9AD6DDE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12" y="2031101"/>
            <a:ext cx="4282984" cy="3511943"/>
          </a:xfrm>
        </p:spPr>
        <p:txBody>
          <a:bodyPr anchor="ctr">
            <a:normAutofit/>
          </a:bodyPr>
          <a:lstStyle/>
          <a:p>
            <a:r>
              <a:rPr lang="cs-CZ" sz="1800"/>
              <a:t>Získání znalostí o oboru znalectví podniku</a:t>
            </a:r>
          </a:p>
          <a:p>
            <a:r>
              <a:rPr lang="cs-CZ" sz="1800"/>
              <a:t>Rozšíření znalostí z oblastí výstupů praxe</a:t>
            </a:r>
          </a:p>
          <a:p>
            <a:r>
              <a:rPr lang="cs-CZ" sz="1800"/>
              <a:t>Získání znalostí v oblasti finančních a strategických analýz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677179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1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2E6A95-7A6C-BB7A-853E-ACBE21546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r>
              <a:rPr lang="cs-CZ" sz="5400"/>
              <a:t>Hodnocení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2403A-2A9A-F3E9-BDCC-0A734F362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902913"/>
            <a:ext cx="9849751" cy="3032168"/>
          </a:xfrm>
        </p:spPr>
        <p:txBody>
          <a:bodyPr anchor="ctr">
            <a:normAutofit/>
          </a:bodyPr>
          <a:lstStyle/>
          <a:p>
            <a:r>
              <a:rPr lang="cs-CZ" sz="2000" dirty="0"/>
              <a:t>Praxi celkově hodnotím kladně</a:t>
            </a:r>
          </a:p>
          <a:p>
            <a:r>
              <a:rPr lang="cs-CZ" sz="2000" dirty="0"/>
              <a:t>Získal jsem nové poznatky ze zpracovaných úkolů během praxe</a:t>
            </a:r>
          </a:p>
          <a:p>
            <a:r>
              <a:rPr lang="cs-CZ" sz="2000" dirty="0"/>
              <a:t>Jediné nedostatky byly v technice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377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5E176FE-549E-6CB5-CB27-519756A44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za pozornost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1984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130</Words>
  <Application>Microsoft Office PowerPoint</Application>
  <PresentationFormat>Širokoúhlá obrazovka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Obhajoba praxe Ústav znalectví a oceňování</vt:lpstr>
      <vt:lpstr>O podniku</vt:lpstr>
      <vt:lpstr>Obsah praxe</vt:lpstr>
      <vt:lpstr>Přínos praxe</vt:lpstr>
      <vt:lpstr>Hodnocení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praxe Ústav znalectví a oceňování</dc:title>
  <dc:creator>Josef Moser</dc:creator>
  <cp:lastModifiedBy>Josef Moser</cp:lastModifiedBy>
  <cp:revision>3</cp:revision>
  <dcterms:created xsi:type="dcterms:W3CDTF">2023-05-10T18:57:25Z</dcterms:created>
  <dcterms:modified xsi:type="dcterms:W3CDTF">2023-05-10T20:03:27Z</dcterms:modified>
</cp:coreProperties>
</file>