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8BDC87-8375-4AE5-9B09-85A9405D4027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79A4EC0-C5BF-4AC7-9E66-12BA172E960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Hodnocení praxe: kladné</a:t>
          </a:r>
          <a:endParaRPr lang="en-US"/>
        </a:p>
      </dgm:t>
    </dgm:pt>
    <dgm:pt modelId="{6B10023F-505B-40BD-880E-7D2F26B91175}" type="parTrans" cxnId="{7595CA3D-7488-4D2E-BE17-060746A6771B}">
      <dgm:prSet/>
      <dgm:spPr/>
      <dgm:t>
        <a:bodyPr/>
        <a:lstStyle/>
        <a:p>
          <a:endParaRPr lang="en-US"/>
        </a:p>
      </dgm:t>
    </dgm:pt>
    <dgm:pt modelId="{3D577490-D9FC-4286-A51A-03A310C862DF}" type="sibTrans" cxnId="{7595CA3D-7488-4D2E-BE17-060746A6771B}">
      <dgm:prSet/>
      <dgm:spPr/>
      <dgm:t>
        <a:bodyPr/>
        <a:lstStyle/>
        <a:p>
          <a:endParaRPr lang="en-US"/>
        </a:p>
      </dgm:t>
    </dgm:pt>
    <dgm:pt modelId="{AD299695-223D-4F75-AE1F-B50D729DD18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Přátelské prostředí</a:t>
          </a:r>
          <a:endParaRPr lang="en-US"/>
        </a:p>
      </dgm:t>
    </dgm:pt>
    <dgm:pt modelId="{56CA11C0-964B-4921-B76C-95E92B35D63E}" type="parTrans" cxnId="{9F0A8597-F50E-4C66-83C0-C9BD5F102A5E}">
      <dgm:prSet/>
      <dgm:spPr/>
      <dgm:t>
        <a:bodyPr/>
        <a:lstStyle/>
        <a:p>
          <a:endParaRPr lang="en-US"/>
        </a:p>
      </dgm:t>
    </dgm:pt>
    <dgm:pt modelId="{7D414798-385F-4A15-B4EB-3E1237C683C9}" type="sibTrans" cxnId="{9F0A8597-F50E-4C66-83C0-C9BD5F102A5E}">
      <dgm:prSet/>
      <dgm:spPr/>
      <dgm:t>
        <a:bodyPr/>
        <a:lstStyle/>
        <a:p>
          <a:endParaRPr lang="en-US"/>
        </a:p>
      </dgm:t>
    </dgm:pt>
    <dgm:pt modelId="{FB9783AA-75F9-4E76-A195-0A7CF0D4ECB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Příjemná a zajímavá zkušenost</a:t>
          </a:r>
          <a:endParaRPr lang="en-US"/>
        </a:p>
      </dgm:t>
    </dgm:pt>
    <dgm:pt modelId="{7FE4A665-D8A2-4D23-B91B-1166226E975A}" type="parTrans" cxnId="{8ECBC541-E73B-44CB-92F1-5B03E796843D}">
      <dgm:prSet/>
      <dgm:spPr/>
      <dgm:t>
        <a:bodyPr/>
        <a:lstStyle/>
        <a:p>
          <a:endParaRPr lang="en-US"/>
        </a:p>
      </dgm:t>
    </dgm:pt>
    <dgm:pt modelId="{470848F1-14A4-48FB-951C-3732B5885B3F}" type="sibTrans" cxnId="{8ECBC541-E73B-44CB-92F1-5B03E796843D}">
      <dgm:prSet/>
      <dgm:spPr/>
      <dgm:t>
        <a:bodyPr/>
        <a:lstStyle/>
        <a:p>
          <a:endParaRPr lang="en-US"/>
        </a:p>
      </dgm:t>
    </dgm:pt>
    <dgm:pt modelId="{E3ECFB5A-BDD5-4B0C-8ED2-AB2943F5EEFC}" type="pres">
      <dgm:prSet presAssocID="{FC8BDC87-8375-4AE5-9B09-85A9405D4027}" presName="root" presStyleCnt="0">
        <dgm:presLayoutVars>
          <dgm:dir/>
          <dgm:resizeHandles val="exact"/>
        </dgm:presLayoutVars>
      </dgm:prSet>
      <dgm:spPr/>
    </dgm:pt>
    <dgm:pt modelId="{72C10FCD-3BB7-4192-A079-05BDCF67B40A}" type="pres">
      <dgm:prSet presAssocID="{179A4EC0-C5BF-4AC7-9E66-12BA172E9603}" presName="compNode" presStyleCnt="0"/>
      <dgm:spPr/>
    </dgm:pt>
    <dgm:pt modelId="{B0411275-2F39-4378-9962-062B72DBBA67}" type="pres">
      <dgm:prSet presAssocID="{179A4EC0-C5BF-4AC7-9E66-12BA172E9603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BE4AC989-0845-44A2-A805-1215B357C466}" type="pres">
      <dgm:prSet presAssocID="{179A4EC0-C5BF-4AC7-9E66-12BA172E96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232356A7-175B-4F30-8A3C-43451FCEC19D}" type="pres">
      <dgm:prSet presAssocID="{179A4EC0-C5BF-4AC7-9E66-12BA172E9603}" presName="spaceRect" presStyleCnt="0"/>
      <dgm:spPr/>
    </dgm:pt>
    <dgm:pt modelId="{0061B53D-1060-4F4D-A09C-B2219D5B21BE}" type="pres">
      <dgm:prSet presAssocID="{179A4EC0-C5BF-4AC7-9E66-12BA172E9603}" presName="textRect" presStyleLbl="revTx" presStyleIdx="0" presStyleCnt="3">
        <dgm:presLayoutVars>
          <dgm:chMax val="1"/>
          <dgm:chPref val="1"/>
        </dgm:presLayoutVars>
      </dgm:prSet>
      <dgm:spPr/>
    </dgm:pt>
    <dgm:pt modelId="{D2A83DA6-27B1-426A-B9CA-C50EFB1CCF7A}" type="pres">
      <dgm:prSet presAssocID="{3D577490-D9FC-4286-A51A-03A310C862DF}" presName="sibTrans" presStyleCnt="0"/>
      <dgm:spPr/>
    </dgm:pt>
    <dgm:pt modelId="{17083033-E6F2-4F46-8353-1167CC873FC5}" type="pres">
      <dgm:prSet presAssocID="{AD299695-223D-4F75-AE1F-B50D729DD18F}" presName="compNode" presStyleCnt="0"/>
      <dgm:spPr/>
    </dgm:pt>
    <dgm:pt modelId="{627D61E7-7AB1-4B53-BD7F-E13F5215FF8F}" type="pres">
      <dgm:prSet presAssocID="{AD299695-223D-4F75-AE1F-B50D729DD18F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EEFCDAA-5B97-46A3-95B0-057C8AAE80C0}" type="pres">
      <dgm:prSet presAssocID="{AD299695-223D-4F75-AE1F-B50D729DD18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80550383-60DD-4154-A6C3-A741BF3541CA}" type="pres">
      <dgm:prSet presAssocID="{AD299695-223D-4F75-AE1F-B50D729DD18F}" presName="spaceRect" presStyleCnt="0"/>
      <dgm:spPr/>
    </dgm:pt>
    <dgm:pt modelId="{37A9947F-C2E7-43E0-A3B0-BD0D42CBD8B0}" type="pres">
      <dgm:prSet presAssocID="{AD299695-223D-4F75-AE1F-B50D729DD18F}" presName="textRect" presStyleLbl="revTx" presStyleIdx="1" presStyleCnt="3">
        <dgm:presLayoutVars>
          <dgm:chMax val="1"/>
          <dgm:chPref val="1"/>
        </dgm:presLayoutVars>
      </dgm:prSet>
      <dgm:spPr/>
    </dgm:pt>
    <dgm:pt modelId="{337A391F-D19A-4584-969F-0F56ECA2D420}" type="pres">
      <dgm:prSet presAssocID="{7D414798-385F-4A15-B4EB-3E1237C683C9}" presName="sibTrans" presStyleCnt="0"/>
      <dgm:spPr/>
    </dgm:pt>
    <dgm:pt modelId="{4F380598-B6F1-4241-BD1D-5FF5537824BA}" type="pres">
      <dgm:prSet presAssocID="{FB9783AA-75F9-4E76-A195-0A7CF0D4ECBC}" presName="compNode" presStyleCnt="0"/>
      <dgm:spPr/>
    </dgm:pt>
    <dgm:pt modelId="{3F26A75D-228F-41C2-AA65-59CC8B87123C}" type="pres">
      <dgm:prSet presAssocID="{FB9783AA-75F9-4E76-A195-0A7CF0D4ECBC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545E650-9871-4FFC-9D79-F79509725627}" type="pres">
      <dgm:prSet presAssocID="{FB9783AA-75F9-4E76-A195-0A7CF0D4ECB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492FBE9B-E46B-4555-8709-405BD72A51F4}" type="pres">
      <dgm:prSet presAssocID="{FB9783AA-75F9-4E76-A195-0A7CF0D4ECBC}" presName="spaceRect" presStyleCnt="0"/>
      <dgm:spPr/>
    </dgm:pt>
    <dgm:pt modelId="{D5A16877-8D9D-4289-B587-E733A376ADCF}" type="pres">
      <dgm:prSet presAssocID="{FB9783AA-75F9-4E76-A195-0A7CF0D4ECB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595CA3D-7488-4D2E-BE17-060746A6771B}" srcId="{FC8BDC87-8375-4AE5-9B09-85A9405D4027}" destId="{179A4EC0-C5BF-4AC7-9E66-12BA172E9603}" srcOrd="0" destOrd="0" parTransId="{6B10023F-505B-40BD-880E-7D2F26B91175}" sibTransId="{3D577490-D9FC-4286-A51A-03A310C862DF}"/>
    <dgm:cxn modelId="{BE91BD61-7273-4F91-86AA-F7322CB1F1C8}" type="presOf" srcId="{AD299695-223D-4F75-AE1F-B50D729DD18F}" destId="{37A9947F-C2E7-43E0-A3B0-BD0D42CBD8B0}" srcOrd="0" destOrd="0" presId="urn:microsoft.com/office/officeart/2018/5/layout/IconLeafLabelList"/>
    <dgm:cxn modelId="{8ECBC541-E73B-44CB-92F1-5B03E796843D}" srcId="{FC8BDC87-8375-4AE5-9B09-85A9405D4027}" destId="{FB9783AA-75F9-4E76-A195-0A7CF0D4ECBC}" srcOrd="2" destOrd="0" parTransId="{7FE4A665-D8A2-4D23-B91B-1166226E975A}" sibTransId="{470848F1-14A4-48FB-951C-3732B5885B3F}"/>
    <dgm:cxn modelId="{61C16075-C337-4329-9CD5-BFDF2449118A}" type="presOf" srcId="{FC8BDC87-8375-4AE5-9B09-85A9405D4027}" destId="{E3ECFB5A-BDD5-4B0C-8ED2-AB2943F5EEFC}" srcOrd="0" destOrd="0" presId="urn:microsoft.com/office/officeart/2018/5/layout/IconLeafLabelList"/>
    <dgm:cxn modelId="{9F0A8597-F50E-4C66-83C0-C9BD5F102A5E}" srcId="{FC8BDC87-8375-4AE5-9B09-85A9405D4027}" destId="{AD299695-223D-4F75-AE1F-B50D729DD18F}" srcOrd="1" destOrd="0" parTransId="{56CA11C0-964B-4921-B76C-95E92B35D63E}" sibTransId="{7D414798-385F-4A15-B4EB-3E1237C683C9}"/>
    <dgm:cxn modelId="{51A166E2-9F54-4505-8F5E-5638E886CACA}" type="presOf" srcId="{FB9783AA-75F9-4E76-A195-0A7CF0D4ECBC}" destId="{D5A16877-8D9D-4289-B587-E733A376ADCF}" srcOrd="0" destOrd="0" presId="urn:microsoft.com/office/officeart/2018/5/layout/IconLeafLabelList"/>
    <dgm:cxn modelId="{4ADC9BE6-DC85-4FD3-B681-387B48FF5786}" type="presOf" srcId="{179A4EC0-C5BF-4AC7-9E66-12BA172E9603}" destId="{0061B53D-1060-4F4D-A09C-B2219D5B21BE}" srcOrd="0" destOrd="0" presId="urn:microsoft.com/office/officeart/2018/5/layout/IconLeafLabelList"/>
    <dgm:cxn modelId="{DF21B28C-9933-4CF6-A762-1506BAF0897A}" type="presParOf" srcId="{E3ECFB5A-BDD5-4B0C-8ED2-AB2943F5EEFC}" destId="{72C10FCD-3BB7-4192-A079-05BDCF67B40A}" srcOrd="0" destOrd="0" presId="urn:microsoft.com/office/officeart/2018/5/layout/IconLeafLabelList"/>
    <dgm:cxn modelId="{DAF3037A-1EC3-43D3-83DB-6FFFBE2B79E0}" type="presParOf" srcId="{72C10FCD-3BB7-4192-A079-05BDCF67B40A}" destId="{B0411275-2F39-4378-9962-062B72DBBA67}" srcOrd="0" destOrd="0" presId="urn:microsoft.com/office/officeart/2018/5/layout/IconLeafLabelList"/>
    <dgm:cxn modelId="{B53156FE-1570-4C06-99E8-794823B3309F}" type="presParOf" srcId="{72C10FCD-3BB7-4192-A079-05BDCF67B40A}" destId="{BE4AC989-0845-44A2-A805-1215B357C466}" srcOrd="1" destOrd="0" presId="urn:microsoft.com/office/officeart/2018/5/layout/IconLeafLabelList"/>
    <dgm:cxn modelId="{476B16E3-C122-4EEB-B000-35FC1529FB1C}" type="presParOf" srcId="{72C10FCD-3BB7-4192-A079-05BDCF67B40A}" destId="{232356A7-175B-4F30-8A3C-43451FCEC19D}" srcOrd="2" destOrd="0" presId="urn:microsoft.com/office/officeart/2018/5/layout/IconLeafLabelList"/>
    <dgm:cxn modelId="{015DEE71-4993-4803-9B9D-CB41CA851C7A}" type="presParOf" srcId="{72C10FCD-3BB7-4192-A079-05BDCF67B40A}" destId="{0061B53D-1060-4F4D-A09C-B2219D5B21BE}" srcOrd="3" destOrd="0" presId="urn:microsoft.com/office/officeart/2018/5/layout/IconLeafLabelList"/>
    <dgm:cxn modelId="{90149F65-1DA8-4D59-BE97-0280AD9D1987}" type="presParOf" srcId="{E3ECFB5A-BDD5-4B0C-8ED2-AB2943F5EEFC}" destId="{D2A83DA6-27B1-426A-B9CA-C50EFB1CCF7A}" srcOrd="1" destOrd="0" presId="urn:microsoft.com/office/officeart/2018/5/layout/IconLeafLabelList"/>
    <dgm:cxn modelId="{6ECFAF02-A140-4767-A88B-3E57B23D5185}" type="presParOf" srcId="{E3ECFB5A-BDD5-4B0C-8ED2-AB2943F5EEFC}" destId="{17083033-E6F2-4F46-8353-1167CC873FC5}" srcOrd="2" destOrd="0" presId="urn:microsoft.com/office/officeart/2018/5/layout/IconLeafLabelList"/>
    <dgm:cxn modelId="{DA48E2EE-0BC8-4025-8178-96B27778CFAC}" type="presParOf" srcId="{17083033-E6F2-4F46-8353-1167CC873FC5}" destId="{627D61E7-7AB1-4B53-BD7F-E13F5215FF8F}" srcOrd="0" destOrd="0" presId="urn:microsoft.com/office/officeart/2018/5/layout/IconLeafLabelList"/>
    <dgm:cxn modelId="{B873EBD5-C417-47EE-B32A-2C5871E314E9}" type="presParOf" srcId="{17083033-E6F2-4F46-8353-1167CC873FC5}" destId="{5EEFCDAA-5B97-46A3-95B0-057C8AAE80C0}" srcOrd="1" destOrd="0" presId="urn:microsoft.com/office/officeart/2018/5/layout/IconLeafLabelList"/>
    <dgm:cxn modelId="{88580A86-3936-40D3-96B0-CE605D6B873F}" type="presParOf" srcId="{17083033-E6F2-4F46-8353-1167CC873FC5}" destId="{80550383-60DD-4154-A6C3-A741BF3541CA}" srcOrd="2" destOrd="0" presId="urn:microsoft.com/office/officeart/2018/5/layout/IconLeafLabelList"/>
    <dgm:cxn modelId="{C7FB5E73-89D4-4BA5-82E4-AABBA89A111E}" type="presParOf" srcId="{17083033-E6F2-4F46-8353-1167CC873FC5}" destId="{37A9947F-C2E7-43E0-A3B0-BD0D42CBD8B0}" srcOrd="3" destOrd="0" presId="urn:microsoft.com/office/officeart/2018/5/layout/IconLeafLabelList"/>
    <dgm:cxn modelId="{2307D0B2-B09B-4054-AC4C-472DA94596A2}" type="presParOf" srcId="{E3ECFB5A-BDD5-4B0C-8ED2-AB2943F5EEFC}" destId="{337A391F-D19A-4584-969F-0F56ECA2D420}" srcOrd="3" destOrd="0" presId="urn:microsoft.com/office/officeart/2018/5/layout/IconLeafLabelList"/>
    <dgm:cxn modelId="{B6B5ECA5-E044-4C03-9005-7CCD006DCBF2}" type="presParOf" srcId="{E3ECFB5A-BDD5-4B0C-8ED2-AB2943F5EEFC}" destId="{4F380598-B6F1-4241-BD1D-5FF5537824BA}" srcOrd="4" destOrd="0" presId="urn:microsoft.com/office/officeart/2018/5/layout/IconLeafLabelList"/>
    <dgm:cxn modelId="{52E13C02-8056-4794-92BC-85CB727B488C}" type="presParOf" srcId="{4F380598-B6F1-4241-BD1D-5FF5537824BA}" destId="{3F26A75D-228F-41C2-AA65-59CC8B87123C}" srcOrd="0" destOrd="0" presId="urn:microsoft.com/office/officeart/2018/5/layout/IconLeafLabelList"/>
    <dgm:cxn modelId="{FC3DDAA1-EF9B-4A5B-99DD-45C803169DDE}" type="presParOf" srcId="{4F380598-B6F1-4241-BD1D-5FF5537824BA}" destId="{3545E650-9871-4FFC-9D79-F79509725627}" srcOrd="1" destOrd="0" presId="urn:microsoft.com/office/officeart/2018/5/layout/IconLeafLabelList"/>
    <dgm:cxn modelId="{1339FA04-4634-4655-8C1D-5F25DAFB61FB}" type="presParOf" srcId="{4F380598-B6F1-4241-BD1D-5FF5537824BA}" destId="{492FBE9B-E46B-4555-8709-405BD72A51F4}" srcOrd="2" destOrd="0" presId="urn:microsoft.com/office/officeart/2018/5/layout/IconLeafLabelList"/>
    <dgm:cxn modelId="{71B4D9A7-05B4-4396-A3B3-453B65720F8C}" type="presParOf" srcId="{4F380598-B6F1-4241-BD1D-5FF5537824BA}" destId="{D5A16877-8D9D-4289-B587-E733A376ADC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11275-2F39-4378-9962-062B72DBBA67}">
      <dsp:nvSpPr>
        <dsp:cNvPr id="0" name=""/>
        <dsp:cNvSpPr/>
      </dsp:nvSpPr>
      <dsp:spPr>
        <a:xfrm>
          <a:off x="820017" y="20987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AC989-0845-44A2-A805-1215B357C466}">
      <dsp:nvSpPr>
        <dsp:cNvPr id="0" name=""/>
        <dsp:cNvSpPr/>
      </dsp:nvSpPr>
      <dsp:spPr>
        <a:xfrm>
          <a:off x="1200267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1B53D-1060-4F4D-A09C-B2219D5B21BE}">
      <dsp:nvSpPr>
        <dsp:cNvPr id="0" name=""/>
        <dsp:cNvSpPr/>
      </dsp:nvSpPr>
      <dsp:spPr>
        <a:xfrm>
          <a:off x="249642" y="2360988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Hodnocení praxe: kladné</a:t>
          </a:r>
          <a:endParaRPr lang="en-US" sz="2300" kern="1200"/>
        </a:p>
      </dsp:txBody>
      <dsp:txXfrm>
        <a:off x="249642" y="2360988"/>
        <a:ext cx="2925000" cy="720000"/>
      </dsp:txXfrm>
    </dsp:sp>
    <dsp:sp modelId="{627D61E7-7AB1-4B53-BD7F-E13F5215FF8F}">
      <dsp:nvSpPr>
        <dsp:cNvPr id="0" name=""/>
        <dsp:cNvSpPr/>
      </dsp:nvSpPr>
      <dsp:spPr>
        <a:xfrm>
          <a:off x="4256892" y="20987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FCDAA-5B97-46A3-95B0-057C8AAE80C0}">
      <dsp:nvSpPr>
        <dsp:cNvPr id="0" name=""/>
        <dsp:cNvSpPr/>
      </dsp:nvSpPr>
      <dsp:spPr>
        <a:xfrm>
          <a:off x="4637142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9947F-C2E7-43E0-A3B0-BD0D42CBD8B0}">
      <dsp:nvSpPr>
        <dsp:cNvPr id="0" name=""/>
        <dsp:cNvSpPr/>
      </dsp:nvSpPr>
      <dsp:spPr>
        <a:xfrm>
          <a:off x="3686517" y="2360988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Přátelské prostředí</a:t>
          </a:r>
          <a:endParaRPr lang="en-US" sz="2300" kern="1200"/>
        </a:p>
      </dsp:txBody>
      <dsp:txXfrm>
        <a:off x="3686517" y="2360988"/>
        <a:ext cx="2925000" cy="720000"/>
      </dsp:txXfrm>
    </dsp:sp>
    <dsp:sp modelId="{3F26A75D-228F-41C2-AA65-59CC8B87123C}">
      <dsp:nvSpPr>
        <dsp:cNvPr id="0" name=""/>
        <dsp:cNvSpPr/>
      </dsp:nvSpPr>
      <dsp:spPr>
        <a:xfrm>
          <a:off x="7693767" y="20987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45E650-9871-4FFC-9D79-F79509725627}">
      <dsp:nvSpPr>
        <dsp:cNvPr id="0" name=""/>
        <dsp:cNvSpPr/>
      </dsp:nvSpPr>
      <dsp:spPr>
        <a:xfrm>
          <a:off x="8074017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A16877-8D9D-4289-B587-E733A376ADCF}">
      <dsp:nvSpPr>
        <dsp:cNvPr id="0" name=""/>
        <dsp:cNvSpPr/>
      </dsp:nvSpPr>
      <dsp:spPr>
        <a:xfrm>
          <a:off x="7123392" y="2360988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300" kern="1200"/>
            <a:t>Příjemná a zajímavá zkušenost</a:t>
          </a:r>
          <a:endParaRPr lang="en-US" sz="2300" kern="1200"/>
        </a:p>
      </dsp:txBody>
      <dsp:txXfrm>
        <a:off x="7123392" y="2360988"/>
        <a:ext cx="2925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02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17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50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94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40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8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14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1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99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73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BFB2117-4035-4332-95DE-3395DD79A512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ABB5FA7-5A12-4D46-84FB-7529CDF3E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24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4EF09-B96F-D9B1-0838-EB92CFB510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Odborná praxe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Daňový servis ČB s.r.o.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F918DF-93E2-ABA3-E61B-ED7E12AC7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841" y="4544718"/>
            <a:ext cx="9144000" cy="1655762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Jméno: Zuzana Dvořáková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učo: 26758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Obor: Podniková ekonomika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Letní semestr 2023</a:t>
            </a:r>
          </a:p>
        </p:txBody>
      </p:sp>
    </p:spTree>
    <p:extLst>
      <p:ext uri="{BB962C8B-B14F-4D97-AF65-F5344CB8AC3E}">
        <p14:creationId xmlns:p14="http://schemas.microsoft.com/office/powerpoint/2010/main" val="122745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43C31-1E06-D9E7-A91A-A0D18338F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496" y="978776"/>
            <a:ext cx="5925310" cy="1174991"/>
          </a:xfrm>
        </p:spPr>
        <p:txBody>
          <a:bodyPr>
            <a:normAutofit/>
          </a:bodyPr>
          <a:lstStyle/>
          <a:p>
            <a:r>
              <a:rPr lang="cs-CZ" sz="2400"/>
              <a:t>Daňový servis CB, s.r.o.</a:t>
            </a:r>
          </a:p>
        </p:txBody>
      </p:sp>
      <p:pic>
        <p:nvPicPr>
          <p:cNvPr id="4" name="Obrázek 3" descr="Obsah obrázku venku, budova, mrak, okno&#10;&#10;Popis byl vytvořen automaticky">
            <a:extLst>
              <a:ext uri="{FF2B5EF4-FFF2-40B4-BE49-F238E27FC236}">
                <a16:creationId xmlns:a16="http://schemas.microsoft.com/office/drawing/2014/main" id="{6709121C-4543-0C9E-38E9-18CACD53B7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43" r="22845" b="-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14E3C0-E3CA-2784-2261-8A04F6426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496" y="2640692"/>
            <a:ext cx="5925310" cy="3255252"/>
          </a:xfrm>
        </p:spPr>
        <p:txBody>
          <a:bodyPr>
            <a:normAutofit/>
          </a:bodyPr>
          <a:lstStyle/>
          <a:p>
            <a:r>
              <a:rPr lang="cs-CZ" sz="2000" dirty="0"/>
              <a:t>Adresa účetní kanceláře: </a:t>
            </a:r>
            <a:r>
              <a:rPr lang="cs-CZ" sz="2000" dirty="0">
                <a:effectLst/>
                <a:ea typeface="Calibri" panose="020F0502020204030204" pitchFamily="34" charset="0"/>
              </a:rPr>
              <a:t>U Sirkárny 467/2a, České Budějovice 4</a:t>
            </a:r>
            <a:r>
              <a:rPr lang="cs-CZ" sz="2000" dirty="0"/>
              <a:t> </a:t>
            </a:r>
          </a:p>
          <a:p>
            <a:r>
              <a:rPr lang="cs-CZ" sz="2000" dirty="0"/>
              <a:t>Adresa sídla: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Hodějovická</a:t>
            </a:r>
            <a:r>
              <a:rPr lang="cs-CZ" sz="2000" dirty="0">
                <a:effectLst/>
                <a:ea typeface="Calibri" panose="020F0502020204030204" pitchFamily="34" charset="0"/>
              </a:rPr>
              <a:t> 88, 370 08 Staré Hodějovice</a:t>
            </a:r>
            <a:endParaRPr lang="cs-CZ" sz="2000" dirty="0"/>
          </a:p>
          <a:p>
            <a:r>
              <a:rPr lang="cs-CZ" sz="2000" dirty="0"/>
              <a:t>Založena v roce 2011</a:t>
            </a:r>
          </a:p>
          <a:p>
            <a:r>
              <a:rPr lang="cs-CZ" sz="2000" dirty="0"/>
              <a:t>Majitelka podniku:  Ing. Petra Vaňková</a:t>
            </a:r>
          </a:p>
        </p:txBody>
      </p:sp>
    </p:spTree>
    <p:extLst>
      <p:ext uri="{BB962C8B-B14F-4D97-AF65-F5344CB8AC3E}">
        <p14:creationId xmlns:p14="http://schemas.microsoft.com/office/powerpoint/2010/main" val="259732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C9365-BBAE-BB0A-F6FA-D5DEA0EDC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8928" y="964692"/>
            <a:ext cx="6092952" cy="1188720"/>
          </a:xfrm>
        </p:spPr>
        <p:txBody>
          <a:bodyPr>
            <a:normAutofit/>
          </a:bodyPr>
          <a:lstStyle/>
          <a:p>
            <a:r>
              <a:rPr lang="cs-CZ" dirty="0"/>
              <a:t>Náplň praxe</a:t>
            </a:r>
          </a:p>
        </p:txBody>
      </p:sp>
      <p:pic>
        <p:nvPicPr>
          <p:cNvPr id="1026" name="Picture 2" descr="Zákon o účetnictví 563/1991 Sb. - Srozumitelné shrnutí pro každého | Blog  Orange Academy">
            <a:extLst>
              <a:ext uri="{FF2B5EF4-FFF2-40B4-BE49-F238E27FC236}">
                <a16:creationId xmlns:a16="http://schemas.microsoft.com/office/drawing/2014/main" id="{58D5C957-17F2-29A7-1F1C-4577A0E38F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" r="-1" b="-1"/>
          <a:stretch/>
        </p:blipFill>
        <p:spPr bwMode="auto">
          <a:xfrm>
            <a:off x="960121" y="964692"/>
            <a:ext cx="3707652" cy="2303442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Š Kunratice | Zápis z členské schůze PATRON, z.s. 19.01.2017">
            <a:extLst>
              <a:ext uri="{FF2B5EF4-FFF2-40B4-BE49-F238E27FC236}">
                <a16:creationId xmlns:a16="http://schemas.microsoft.com/office/drawing/2014/main" id="{21DFC56A-5A9E-ECFF-0D10-9F423EB9FA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7" r="4665" b="-1"/>
          <a:stretch/>
        </p:blipFill>
        <p:spPr bwMode="auto">
          <a:xfrm>
            <a:off x="960120" y="3589868"/>
            <a:ext cx="3707652" cy="2294537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C69541-23D9-6737-684D-F0533D3BC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646" y="2475145"/>
            <a:ext cx="6142233" cy="3409259"/>
          </a:xfrm>
        </p:spPr>
        <p:txBody>
          <a:bodyPr>
            <a:normAutofit/>
          </a:bodyPr>
          <a:lstStyle/>
          <a:p>
            <a:r>
              <a:rPr lang="cs-CZ" sz="2000" dirty="0"/>
              <a:t>Finanční účetnictví</a:t>
            </a:r>
          </a:p>
          <a:p>
            <a:r>
              <a:rPr lang="cs-CZ" sz="2000" dirty="0"/>
              <a:t>Finance podniku</a:t>
            </a:r>
          </a:p>
          <a:p>
            <a:r>
              <a:rPr lang="cs-CZ" sz="2000" dirty="0"/>
              <a:t>Personální management </a:t>
            </a:r>
          </a:p>
          <a:p>
            <a:r>
              <a:rPr lang="cs-CZ" sz="2000" dirty="0"/>
              <a:t>Marketing </a:t>
            </a:r>
          </a:p>
          <a:p>
            <a:r>
              <a:rPr lang="cs-CZ" sz="2000" dirty="0"/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73850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6BB7E-9D3A-8FFF-2617-64F98E3E6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496" y="978776"/>
            <a:ext cx="5925310" cy="1174991"/>
          </a:xfrm>
        </p:spPr>
        <p:txBody>
          <a:bodyPr>
            <a:normAutofit/>
          </a:bodyPr>
          <a:lstStyle/>
          <a:p>
            <a:r>
              <a:rPr lang="cs-CZ" sz="2400"/>
              <a:t>Přínosy praxe</a:t>
            </a:r>
          </a:p>
        </p:txBody>
      </p:sp>
      <p:pic>
        <p:nvPicPr>
          <p:cNvPr id="5" name="Picture 4" descr="Pero umístěné nad řádkem podpisu">
            <a:extLst>
              <a:ext uri="{FF2B5EF4-FFF2-40B4-BE49-F238E27FC236}">
                <a16:creationId xmlns:a16="http://schemas.microsoft.com/office/drawing/2014/main" id="{F9363653-3347-DC55-8A42-74E38DB231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282" r="2387" b="-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D6EFEA-5A2C-162D-E0DC-6F6C823E6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496" y="2640692"/>
            <a:ext cx="5925310" cy="3255252"/>
          </a:xfrm>
        </p:spPr>
        <p:txBody>
          <a:bodyPr>
            <a:normAutofit/>
          </a:bodyPr>
          <a:lstStyle/>
          <a:p>
            <a:r>
              <a:rPr lang="cs-CZ" dirty="0"/>
              <a:t>Rozšíření zkušeností z pohledu praktičnosti</a:t>
            </a:r>
          </a:p>
          <a:p>
            <a:r>
              <a:rPr lang="cs-CZ" dirty="0"/>
              <a:t>Ověření teoretických vědomostí</a:t>
            </a:r>
          </a:p>
          <a:p>
            <a:r>
              <a:rPr lang="cs-CZ" dirty="0"/>
              <a:t>Blízký pohled vedení účetní kanceláře</a:t>
            </a:r>
          </a:p>
          <a:p>
            <a:r>
              <a:rPr lang="cs-CZ" dirty="0"/>
              <a:t>Organizace a časové rozvržení práce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81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10F0A-38CF-C0F0-82C0-4713294DE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/>
              <a:t>Závěr praxe</a:t>
            </a:r>
          </a:p>
        </p:txBody>
      </p:sp>
      <p:graphicFrame>
        <p:nvGraphicFramePr>
          <p:cNvPr id="1030" name="Zástupný obsah 2">
            <a:extLst>
              <a:ext uri="{FF2B5EF4-FFF2-40B4-BE49-F238E27FC236}">
                <a16:creationId xmlns:a16="http://schemas.microsoft.com/office/drawing/2014/main" id="{343AA81B-6739-DB70-6AC5-9B62F7B99D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612997"/>
              </p:ext>
            </p:extLst>
          </p:nvPr>
        </p:nvGraphicFramePr>
        <p:xfrm>
          <a:off x="946984" y="2638425"/>
          <a:ext cx="10298034" cy="310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21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7B39D-941C-FE4F-819E-A13FB329D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55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000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48616928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228</TotalTime>
  <Words>114</Words>
  <Application>Microsoft Office PowerPoint</Application>
  <PresentationFormat>Širokoúhlá obrazovka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Balík</vt:lpstr>
      <vt:lpstr>Odborná praxe  Daňový servis ČB s.r.o.</vt:lpstr>
      <vt:lpstr>Daňový servis CB, s.r.o.</vt:lpstr>
      <vt:lpstr>Náplň praxe</vt:lpstr>
      <vt:lpstr>Přínosy praxe</vt:lpstr>
      <vt:lpstr>Závěr praxe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 Daňový servis ČB s.r.o.</dc:title>
  <dc:creator>zdvorakova19@gmail.com</dc:creator>
  <cp:lastModifiedBy>zdvorakova19@gmail.com</cp:lastModifiedBy>
  <cp:revision>4</cp:revision>
  <dcterms:created xsi:type="dcterms:W3CDTF">2023-05-01T12:57:20Z</dcterms:created>
  <dcterms:modified xsi:type="dcterms:W3CDTF">2023-05-11T11:25:32Z</dcterms:modified>
</cp:coreProperties>
</file>