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325" r:id="rId3"/>
    <p:sldId id="338" r:id="rId4"/>
    <p:sldId id="339" r:id="rId5"/>
    <p:sldId id="343" r:id="rId6"/>
    <p:sldId id="344" r:id="rId7"/>
    <p:sldId id="340" r:id="rId8"/>
    <p:sldId id="341" r:id="rId9"/>
    <p:sldId id="342" r:id="rId10"/>
    <p:sldId id="345" r:id="rId11"/>
    <p:sldId id="346" r:id="rId12"/>
    <p:sldId id="347" r:id="rId13"/>
    <p:sldId id="34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cha Radim" initials="PR" lastIdx="7" clrIdx="0"/>
  <p:cmAuthor id="1" name="Staněk Jaroslav" initials="SJ" lastIdx="9" clrIdx="1">
    <p:extLst>
      <p:ext uri="{19B8F6BF-5375-455C-9EA6-DF929625EA0E}">
        <p15:presenceInfo xmlns:p15="http://schemas.microsoft.com/office/powerpoint/2012/main" userId="Staněk Jarosla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9D2B7-BC05-4E1C-8E08-147CA18F4C02}" v="1" dt="2023-04-09T08:55:47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8" autoAdjust="0"/>
    <p:restoredTop sz="94660"/>
  </p:normalViewPr>
  <p:slideViewPr>
    <p:cSldViewPr>
      <p:cViewPr varScale="1">
        <p:scale>
          <a:sx n="90" d="100"/>
          <a:sy n="90" d="100"/>
        </p:scale>
        <p:origin x="192" y="6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Ruschak" userId="681e4ad4-3bd3-4655-b19f-141510a0db4e" providerId="ADAL" clId="{D199D2B7-BC05-4E1C-8E08-147CA18F4C02}"/>
    <pc:docChg chg="addSld modSld sldOrd">
      <pc:chgData name="Michal Ruschak" userId="681e4ad4-3bd3-4655-b19f-141510a0db4e" providerId="ADAL" clId="{D199D2B7-BC05-4E1C-8E08-147CA18F4C02}" dt="2023-04-09T08:55:58.025" v="3" actId="6549"/>
      <pc:docMkLst>
        <pc:docMk/>
      </pc:docMkLst>
      <pc:sldChg chg="modSp add mod ord modTransition">
        <pc:chgData name="Michal Ruschak" userId="681e4ad4-3bd3-4655-b19f-141510a0db4e" providerId="ADAL" clId="{D199D2B7-BC05-4E1C-8E08-147CA18F4C02}" dt="2023-04-09T08:55:58.025" v="3" actId="6549"/>
        <pc:sldMkLst>
          <pc:docMk/>
          <pc:sldMk cId="0" sldId="256"/>
        </pc:sldMkLst>
        <pc:spChg chg="mod">
          <ac:chgData name="Michal Ruschak" userId="681e4ad4-3bd3-4655-b19f-141510a0db4e" providerId="ADAL" clId="{D199D2B7-BC05-4E1C-8E08-147CA18F4C02}" dt="2023-04-09T08:55:58.025" v="3" actId="6549"/>
          <ac:spMkLst>
            <pc:docMk/>
            <pc:sldMk cId="0" sldId="256"/>
            <ac:spMk id="4" creationId="{7F97262A-65CB-4DA7-A720-32D46776F1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1B2BC-0166-48FD-B8DE-38CAE39C86BA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C5049-5173-4D2E-8FF1-8806CA3C9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51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881E-B6B1-4276-A898-A27ECD8E031C}" type="datetimeFigureOut">
              <a:rPr lang="cs-CZ" smtClean="0"/>
              <a:pPr/>
              <a:t>10.05.2023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8573-618F-4E22-8F2E-EDAEF79C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7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881E-B6B1-4276-A898-A27ECD8E031C}" type="datetimeFigureOut">
              <a:rPr lang="cs-CZ" smtClean="0"/>
              <a:pPr/>
              <a:t>10.05.2023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8573-618F-4E22-8F2E-EDAEF79C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2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881E-B6B1-4276-A898-A27ECD8E031C}" type="datetimeFigureOut">
              <a:rPr lang="cs-CZ" smtClean="0"/>
              <a:pPr/>
              <a:t>10.05.2023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8573-618F-4E22-8F2E-EDAEF79C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8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881E-B6B1-4276-A898-A27ECD8E031C}" type="datetimeFigureOut">
              <a:rPr lang="cs-CZ" smtClean="0"/>
              <a:pPr/>
              <a:t>10.05.2023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8573-618F-4E22-8F2E-EDAEF79C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4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881E-B6B1-4276-A898-A27ECD8E031C}" type="datetimeFigureOut">
              <a:rPr lang="cs-CZ" smtClean="0"/>
              <a:pPr/>
              <a:t>10.05.2023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8573-618F-4E22-8F2E-EDAEF79C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3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881E-B6B1-4276-A898-A27ECD8E031C}" type="datetimeFigureOut">
              <a:rPr lang="cs-CZ" smtClean="0"/>
              <a:pPr/>
              <a:t>10.05.2023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8573-618F-4E22-8F2E-EDAEF79C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1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881E-B6B1-4276-A898-A27ECD8E031C}" type="datetimeFigureOut">
              <a:rPr lang="cs-CZ" smtClean="0"/>
              <a:pPr/>
              <a:t>10.05.2023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8573-618F-4E22-8F2E-EDAEF79C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5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881E-B6B1-4276-A898-A27ECD8E031C}" type="datetimeFigureOut">
              <a:rPr lang="cs-CZ" smtClean="0"/>
              <a:pPr/>
              <a:t>10.05.2023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8573-618F-4E22-8F2E-EDAEF79C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6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881E-B6B1-4276-A898-A27ECD8E031C}" type="datetimeFigureOut">
              <a:rPr lang="cs-CZ" smtClean="0"/>
              <a:pPr/>
              <a:t>10.05.2023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8573-618F-4E22-8F2E-EDAEF79C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67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881E-B6B1-4276-A898-A27ECD8E031C}" type="datetimeFigureOut">
              <a:rPr lang="cs-CZ" smtClean="0"/>
              <a:pPr/>
              <a:t>10.05.2023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8573-618F-4E22-8F2E-EDAEF79C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30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881E-B6B1-4276-A898-A27ECD8E031C}" type="datetimeFigureOut">
              <a:rPr lang="cs-CZ" smtClean="0"/>
              <a:pPr/>
              <a:t>10.05.2023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8573-618F-4E22-8F2E-EDAEF79C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2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881E-B6B1-4276-A898-A27ECD8E031C}" type="datetimeFigureOut">
              <a:rPr lang="cs-CZ" smtClean="0"/>
              <a:pPr/>
              <a:t>10.05.2023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F8573-618F-4E22-8F2E-EDAEF79CF5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2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83"/>
            <a:ext cx="9144000" cy="372031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1"/>
            <a:ext cx="9144000" cy="457200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5997146"/>
            <a:ext cx="9144000" cy="860854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C00000"/>
                </a:solidFill>
              </a:rPr>
              <a:t>	</a:t>
            </a:r>
            <a:r>
              <a:rPr lang="cs-CZ" dirty="0"/>
              <a:t>						www.VSTECB.cz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F97262A-65CB-4DA7-A720-32D46776F17C}"/>
              </a:ext>
            </a:extLst>
          </p:cNvPr>
          <p:cNvSpPr txBox="1"/>
          <p:nvPr/>
        </p:nvSpPr>
        <p:spPr>
          <a:xfrm>
            <a:off x="226540" y="2686676"/>
            <a:ext cx="869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 </a:t>
            </a:r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4C16360B-CA25-4730-8C46-71AA59179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833" y="925937"/>
            <a:ext cx="7328630" cy="1672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99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7236296" y="6396335"/>
            <a:ext cx="222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dirty="0">
                <a:solidFill>
                  <a:schemeClr val="bg1"/>
                </a:solidFill>
              </a:rPr>
              <a:t>www.vstecb.cz</a:t>
            </a:r>
            <a:r>
              <a:rPr lang="cs-CZ" altLang="cs-CZ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7319"/>
            <a:ext cx="432048" cy="4320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274A83-C888-4930-505A-667F98DA0019}"/>
              </a:ext>
            </a:extLst>
          </p:cNvPr>
          <p:cNvSpPr txBox="1"/>
          <p:nvPr/>
        </p:nvSpPr>
        <p:spPr>
          <a:xfrm>
            <a:off x="89756" y="538558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993333"/>
                </a:solidFill>
              </a:rPr>
              <a:t>FINANČNÍ ODDĚLENÍ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EF00AF-7186-7CC7-C39D-D688B47DAF2F}"/>
              </a:ext>
            </a:extLst>
          </p:cNvPr>
          <p:cNvSpPr txBox="1"/>
          <p:nvPr/>
        </p:nvSpPr>
        <p:spPr>
          <a:xfrm>
            <a:off x="251520" y="1995181"/>
            <a:ext cx="87129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Vysvětlení postupu při sestavování ročního plánu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Kontrola vedení účetnictví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Nahlédnutí do daňového přiznání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Nahlédnutí do účetních závěrek</a:t>
            </a:r>
          </a:p>
        </p:txBody>
      </p:sp>
    </p:spTree>
    <p:extLst>
      <p:ext uri="{BB962C8B-B14F-4D97-AF65-F5344CB8AC3E}">
        <p14:creationId xmlns:p14="http://schemas.microsoft.com/office/powerpoint/2010/main" val="29031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99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7236296" y="6396335"/>
            <a:ext cx="222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dirty="0">
                <a:solidFill>
                  <a:schemeClr val="bg1"/>
                </a:solidFill>
              </a:rPr>
              <a:t>www.vstecb.cz</a:t>
            </a:r>
            <a:r>
              <a:rPr lang="cs-CZ" altLang="cs-CZ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7319"/>
            <a:ext cx="432048" cy="4320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274A83-C888-4930-505A-667F98DA0019}"/>
              </a:ext>
            </a:extLst>
          </p:cNvPr>
          <p:cNvSpPr txBox="1"/>
          <p:nvPr/>
        </p:nvSpPr>
        <p:spPr>
          <a:xfrm>
            <a:off x="89756" y="538558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993333"/>
                </a:solidFill>
              </a:rPr>
              <a:t>DALŠÍ ČINNOSTI PRAXE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EF00AF-7186-7CC7-C39D-D688B47DAF2F}"/>
              </a:ext>
            </a:extLst>
          </p:cNvPr>
          <p:cNvSpPr txBox="1"/>
          <p:nvPr/>
        </p:nvSpPr>
        <p:spPr>
          <a:xfrm>
            <a:off x="251520" y="1995181"/>
            <a:ext cx="87129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Zpracování marketingového plánu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Zpracování strategické analýzy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Zpracování finanční analýzy</a:t>
            </a:r>
          </a:p>
        </p:txBody>
      </p:sp>
    </p:spTree>
    <p:extLst>
      <p:ext uri="{BB962C8B-B14F-4D97-AF65-F5344CB8AC3E}">
        <p14:creationId xmlns:p14="http://schemas.microsoft.com/office/powerpoint/2010/main" val="42303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99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7236296" y="6396335"/>
            <a:ext cx="222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dirty="0">
                <a:solidFill>
                  <a:schemeClr val="bg1"/>
                </a:solidFill>
              </a:rPr>
              <a:t>www.vstecb.cz</a:t>
            </a:r>
            <a:r>
              <a:rPr lang="cs-CZ" altLang="cs-CZ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7319"/>
            <a:ext cx="432048" cy="4320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274A83-C888-4930-505A-667F98DA0019}"/>
              </a:ext>
            </a:extLst>
          </p:cNvPr>
          <p:cNvSpPr txBox="1"/>
          <p:nvPr/>
        </p:nvSpPr>
        <p:spPr>
          <a:xfrm>
            <a:off x="89756" y="538558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993333"/>
                </a:solidFill>
              </a:rPr>
              <a:t>HODNOCENÍ PRAXE STUDENTEM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EF00AF-7186-7CC7-C39D-D688B47DAF2F}"/>
              </a:ext>
            </a:extLst>
          </p:cNvPr>
          <p:cNvSpPr txBox="1"/>
          <p:nvPr/>
        </p:nvSpPr>
        <p:spPr>
          <a:xfrm>
            <a:off x="251520" y="1995181"/>
            <a:ext cx="87129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Přínos v oblasti podnikové ekonomiky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Získání nových poznatků z různých oddělení firmy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Rozšíření praktických dovedností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Velmi profesionální přístup všech zaměstnanců firmy</a:t>
            </a:r>
          </a:p>
        </p:txBody>
      </p:sp>
    </p:spTree>
    <p:extLst>
      <p:ext uri="{BB962C8B-B14F-4D97-AF65-F5344CB8AC3E}">
        <p14:creationId xmlns:p14="http://schemas.microsoft.com/office/powerpoint/2010/main" val="14117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99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7236296" y="6396335"/>
            <a:ext cx="222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dirty="0">
                <a:solidFill>
                  <a:schemeClr val="bg1"/>
                </a:solidFill>
              </a:rPr>
              <a:t>www.vstecb.cz</a:t>
            </a:r>
            <a:r>
              <a:rPr lang="cs-CZ" altLang="cs-CZ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7319"/>
            <a:ext cx="432048" cy="4320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274A83-C888-4930-505A-667F98DA0019}"/>
              </a:ext>
            </a:extLst>
          </p:cNvPr>
          <p:cNvSpPr txBox="1"/>
          <p:nvPr/>
        </p:nvSpPr>
        <p:spPr>
          <a:xfrm>
            <a:off x="89756" y="2564904"/>
            <a:ext cx="8964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>
                <a:solidFill>
                  <a:srgbClr val="993333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6501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99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7236296" y="6396335"/>
            <a:ext cx="222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dirty="0">
                <a:solidFill>
                  <a:schemeClr val="bg1"/>
                </a:solidFill>
              </a:rPr>
              <a:t>www.vstecb.cz</a:t>
            </a:r>
            <a:r>
              <a:rPr lang="cs-CZ" altLang="cs-CZ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7319"/>
            <a:ext cx="432048" cy="43204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185FE63-A134-E58B-0B09-0156FF497AC7}"/>
              </a:ext>
            </a:extLst>
          </p:cNvPr>
          <p:cNvSpPr txBox="1"/>
          <p:nvPr/>
        </p:nvSpPr>
        <p:spPr>
          <a:xfrm>
            <a:off x="-14162" y="105071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dirty="0">
                <a:solidFill>
                  <a:srgbClr val="993333"/>
                </a:solidFill>
              </a:rPr>
              <a:t>ODBORNÁ PRAXE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ADB1145-3536-4A4E-E8A7-7AF214B7B367}"/>
              </a:ext>
            </a:extLst>
          </p:cNvPr>
          <p:cNvSpPr txBox="1"/>
          <p:nvPr/>
        </p:nvSpPr>
        <p:spPr>
          <a:xfrm>
            <a:off x="291618" y="3968798"/>
            <a:ext cx="4586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Lenka Novotná </a:t>
            </a:r>
          </a:p>
          <a:p>
            <a:r>
              <a:rPr lang="cs-CZ" sz="4000" dirty="0"/>
              <a:t>ÚČO: 27559</a:t>
            </a:r>
          </a:p>
          <a:p>
            <a:r>
              <a:rPr lang="cs-CZ" sz="4000" dirty="0"/>
              <a:t>Letní semestr 2023</a:t>
            </a:r>
          </a:p>
        </p:txBody>
      </p:sp>
    </p:spTree>
    <p:extLst>
      <p:ext uri="{BB962C8B-B14F-4D97-AF65-F5344CB8AC3E}">
        <p14:creationId xmlns:p14="http://schemas.microsoft.com/office/powerpoint/2010/main" val="166203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99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7236296" y="6396335"/>
            <a:ext cx="222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dirty="0">
                <a:solidFill>
                  <a:schemeClr val="bg1"/>
                </a:solidFill>
              </a:rPr>
              <a:t>www.vstecb.cz</a:t>
            </a:r>
            <a:r>
              <a:rPr lang="cs-CZ" altLang="cs-CZ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7319"/>
            <a:ext cx="432048" cy="4320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274A83-C888-4930-505A-667F98DA0019}"/>
              </a:ext>
            </a:extLst>
          </p:cNvPr>
          <p:cNvSpPr txBox="1"/>
          <p:nvPr/>
        </p:nvSpPr>
        <p:spPr>
          <a:xfrm>
            <a:off x="0" y="5486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993333"/>
                </a:solidFill>
              </a:rPr>
              <a:t>INFORMACE O SPOLEČNOSTI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EF00AF-7186-7CC7-C39D-D688B47DAF2F}"/>
              </a:ext>
            </a:extLst>
          </p:cNvPr>
          <p:cNvSpPr txBox="1"/>
          <p:nvPr/>
        </p:nvSpPr>
        <p:spPr>
          <a:xfrm>
            <a:off x="251520" y="1995181"/>
            <a:ext cx="871296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/>
              <a:t>ITB Engineering &amp; Production s. r. o.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Výrobce a dodavatel nerezového vybavení do gastronomických provozů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Vznik: 23.7.2014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Adresa: Okružní 757, 370 01 České Budějovice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Sortiment: venkovní kuchyně, grily, gastro vybavení z nerezu, vybavení pekáren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Počet zaměstnanců: 16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1026" name="Picture 2" descr="ITB Engineering &amp; Production s.r.o. – Obchodiště.cz">
            <a:extLst>
              <a:ext uri="{FF2B5EF4-FFF2-40B4-BE49-F238E27FC236}">
                <a16:creationId xmlns:a16="http://schemas.microsoft.com/office/drawing/2014/main" id="{9594A159-A5AD-77E6-3417-81BB2DDA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3456384" cy="16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99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7236296" y="6396335"/>
            <a:ext cx="222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dirty="0">
                <a:solidFill>
                  <a:schemeClr val="bg1"/>
                </a:solidFill>
              </a:rPr>
              <a:t>www.vstecb.cz</a:t>
            </a:r>
            <a:r>
              <a:rPr lang="cs-CZ" altLang="cs-CZ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7319"/>
            <a:ext cx="432048" cy="4320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274A83-C888-4930-505A-667F98DA0019}"/>
              </a:ext>
            </a:extLst>
          </p:cNvPr>
          <p:cNvSpPr txBox="1"/>
          <p:nvPr/>
        </p:nvSpPr>
        <p:spPr>
          <a:xfrm>
            <a:off x="89756" y="538558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993333"/>
                </a:solidFill>
              </a:rPr>
              <a:t>SEZNÁMENÍ SE S FUNGOVÁNÍM FIRMY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EF00AF-7186-7CC7-C39D-D688B47DAF2F}"/>
              </a:ext>
            </a:extLst>
          </p:cNvPr>
          <p:cNvSpPr txBox="1"/>
          <p:nvPr/>
        </p:nvSpPr>
        <p:spPr>
          <a:xfrm>
            <a:off x="251520" y="1995181"/>
            <a:ext cx="87129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Organizační struktura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Strategické řízení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Strategické rozhodování </a:t>
            </a:r>
          </a:p>
          <a:p>
            <a:endParaRPr lang="cs-CZ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24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99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7236296" y="6396335"/>
            <a:ext cx="222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dirty="0">
                <a:solidFill>
                  <a:schemeClr val="bg1"/>
                </a:solidFill>
              </a:rPr>
              <a:t>www.vstecb.cz</a:t>
            </a:r>
            <a:r>
              <a:rPr lang="cs-CZ" altLang="cs-CZ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7319"/>
            <a:ext cx="432048" cy="4320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274A83-C888-4930-505A-667F98DA0019}"/>
              </a:ext>
            </a:extLst>
          </p:cNvPr>
          <p:cNvSpPr txBox="1"/>
          <p:nvPr/>
        </p:nvSpPr>
        <p:spPr>
          <a:xfrm>
            <a:off x="89756" y="538558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993333"/>
                </a:solidFill>
              </a:rPr>
              <a:t>MARKETINGOVÉ ODDĚLENÍ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EF00AF-7186-7CC7-C39D-D688B47DAF2F}"/>
              </a:ext>
            </a:extLst>
          </p:cNvPr>
          <p:cNvSpPr txBox="1"/>
          <p:nvPr/>
        </p:nvSpPr>
        <p:spPr>
          <a:xfrm>
            <a:off x="251520" y="1995181"/>
            <a:ext cx="87129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Seznámení se s marketingovým mixem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Marketingový výzkum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Představení marketingové kampaně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4808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99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7236296" y="6396335"/>
            <a:ext cx="222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dirty="0">
                <a:solidFill>
                  <a:schemeClr val="bg1"/>
                </a:solidFill>
              </a:rPr>
              <a:t>www.vstecb.cz</a:t>
            </a:r>
            <a:r>
              <a:rPr lang="cs-CZ" altLang="cs-CZ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7319"/>
            <a:ext cx="432048" cy="4320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274A83-C888-4930-505A-667F98DA0019}"/>
              </a:ext>
            </a:extLst>
          </p:cNvPr>
          <p:cNvSpPr txBox="1"/>
          <p:nvPr/>
        </p:nvSpPr>
        <p:spPr>
          <a:xfrm>
            <a:off x="89756" y="538558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993333"/>
                </a:solidFill>
              </a:rPr>
              <a:t>OBCHODNÍ ODDĚLENÍ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EF00AF-7186-7CC7-C39D-D688B47DAF2F}"/>
              </a:ext>
            </a:extLst>
          </p:cNvPr>
          <p:cNvSpPr txBox="1"/>
          <p:nvPr/>
        </p:nvSpPr>
        <p:spPr>
          <a:xfrm>
            <a:off x="251520" y="1995181"/>
            <a:ext cx="87129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Nahlédnutí do obchodních smluv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Aktualizace seznamu obchodních partnerů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Evidence zakázek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236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99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7236296" y="6396335"/>
            <a:ext cx="222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dirty="0">
                <a:solidFill>
                  <a:schemeClr val="bg1"/>
                </a:solidFill>
              </a:rPr>
              <a:t>www.vstecb.cz</a:t>
            </a:r>
            <a:r>
              <a:rPr lang="cs-CZ" altLang="cs-CZ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7319"/>
            <a:ext cx="432048" cy="4320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274A83-C888-4930-505A-667F98DA0019}"/>
              </a:ext>
            </a:extLst>
          </p:cNvPr>
          <p:cNvSpPr txBox="1"/>
          <p:nvPr/>
        </p:nvSpPr>
        <p:spPr>
          <a:xfrm>
            <a:off x="89756" y="538558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993333"/>
                </a:solidFill>
              </a:rPr>
              <a:t>PERSONÁLNÍ ODDĚLENÍ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EF00AF-7186-7CC7-C39D-D688B47DAF2F}"/>
              </a:ext>
            </a:extLst>
          </p:cNvPr>
          <p:cNvSpPr txBox="1"/>
          <p:nvPr/>
        </p:nvSpPr>
        <p:spPr>
          <a:xfrm>
            <a:off x="251520" y="1995181"/>
            <a:ext cx="871296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Nahlédnutí do systému výběrového řízení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Objasnění plánu školení zaměstnanců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Vedení personální evidence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974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99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7236296" y="6396335"/>
            <a:ext cx="222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dirty="0">
                <a:solidFill>
                  <a:schemeClr val="bg1"/>
                </a:solidFill>
              </a:rPr>
              <a:t>www.vstecb.cz</a:t>
            </a:r>
            <a:r>
              <a:rPr lang="cs-CZ" altLang="cs-CZ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7319"/>
            <a:ext cx="432048" cy="4320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274A83-C888-4930-505A-667F98DA0019}"/>
              </a:ext>
            </a:extLst>
          </p:cNvPr>
          <p:cNvSpPr txBox="1"/>
          <p:nvPr/>
        </p:nvSpPr>
        <p:spPr>
          <a:xfrm>
            <a:off x="89756" y="538558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993333"/>
                </a:solidFill>
              </a:rPr>
              <a:t>EKONOMICKÉ A ÚČETNÍ ODDĚLENÍ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EF00AF-7186-7CC7-C39D-D688B47DAF2F}"/>
              </a:ext>
            </a:extLst>
          </p:cNvPr>
          <p:cNvSpPr txBox="1"/>
          <p:nvPr/>
        </p:nvSpPr>
        <p:spPr>
          <a:xfrm>
            <a:off x="251520" y="1995181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Seznámení se s účtovým rozvrhem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Seznámení se s ekonomickým programem Helios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Orientace v základních účetních předpisech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Zaznamenávání hospodářských operací v účetních výkazech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Sestavení rozvahy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Sestavení výkazu zisku a ztrát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904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99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7236296" y="6396335"/>
            <a:ext cx="222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cs-CZ" dirty="0">
                <a:solidFill>
                  <a:schemeClr val="bg1"/>
                </a:solidFill>
              </a:rPr>
              <a:t>www.vstecb.cz</a:t>
            </a:r>
            <a:r>
              <a:rPr lang="cs-CZ" altLang="cs-CZ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7319"/>
            <a:ext cx="432048" cy="4320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D274A83-C888-4930-505A-667F98DA0019}"/>
              </a:ext>
            </a:extLst>
          </p:cNvPr>
          <p:cNvSpPr txBox="1"/>
          <p:nvPr/>
        </p:nvSpPr>
        <p:spPr>
          <a:xfrm>
            <a:off x="89756" y="538558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993333"/>
                </a:solidFill>
              </a:rPr>
              <a:t>VÝROBNÍ ODDĚLENÍ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EF00AF-7186-7CC7-C39D-D688B47DAF2F}"/>
              </a:ext>
            </a:extLst>
          </p:cNvPr>
          <p:cNvSpPr txBox="1"/>
          <p:nvPr/>
        </p:nvSpPr>
        <p:spPr>
          <a:xfrm>
            <a:off x="251520" y="1995181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Seznámení se s výrobními procesy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Seznámení se se sortimentem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Malé administrativní práce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766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8358</TotalTime>
  <Words>300</Words>
  <Application>Microsoft Macintosh PowerPoint</Application>
  <PresentationFormat>Předvádění na obrazovce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</dc:title>
  <dc:creator>Jiří Bicek</dc:creator>
  <cp:lastModifiedBy>Lenka Novotná</cp:lastModifiedBy>
  <cp:revision>197</cp:revision>
  <dcterms:created xsi:type="dcterms:W3CDTF">2016-01-25T17:39:49Z</dcterms:created>
  <dcterms:modified xsi:type="dcterms:W3CDTF">2023-05-10T10:35:11Z</dcterms:modified>
</cp:coreProperties>
</file>