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7" r:id="rId5"/>
    <p:sldId id="268" r:id="rId6"/>
    <p:sldId id="258" r:id="rId7"/>
    <p:sldId id="266" r:id="rId8"/>
    <p:sldId id="265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0000"/>
    <a:srgbClr val="CB2324"/>
    <a:srgbClr val="C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FD47BB-8328-3FA9-A25F-52FFA9511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A5ED18-E3FB-E15C-2382-9087E7331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3415FA-4EA4-9B64-A143-3C5B65E36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CDDA-D9CF-4F76-9833-4AFE58487D23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AE72E0-5026-509E-5CAC-49A3A2DE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CFEC4E-3746-E6E9-C5A6-F01CB344D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2CB-A3D8-410C-8D1A-2D781E579B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181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51299E-69BF-92C2-B400-ECDD6E6CB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7384F2C-069E-CC68-3C92-A7F1CE36B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6C7BDF-83AB-6ACC-0502-D217A9795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CDDA-D9CF-4F76-9833-4AFE58487D23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2C2373-8D7D-D9B3-5D07-2748F0770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B5D3DB-1252-E813-3F7D-052BC1635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2CB-A3D8-410C-8D1A-2D781E579B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65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8BC710A-9C66-1A1F-B6B1-58A231D49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CE048F3-B1FD-12B2-EBF4-F33C55560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A24E30-2CEE-ED56-4D80-C240BE5B9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CDDA-D9CF-4F76-9833-4AFE58487D23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364691-32F1-C0A8-D4D7-A984FACA0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1128BA-15FF-1A88-1955-8DB0ECE5C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2CB-A3D8-410C-8D1A-2D781E579B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21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F4B4E-4386-0A1C-629E-BE675FFCB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5DF0DC-9F22-8C6C-D1E1-7CFF4A74A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D05D91-BB94-A477-AE12-D7A8EA8E0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CDDA-D9CF-4F76-9833-4AFE58487D23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E7E4F4-BFC3-4736-51A5-2B4A352A2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5FA61F-C91D-5BF9-FDE1-0AF7B7B78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2CB-A3D8-410C-8D1A-2D781E579B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34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E72240-3F54-EF7A-9EA4-ACB9D97C9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C7BE87F-726E-37D0-29F3-9393FD93A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D989D7-BF64-F06E-924D-3175B3F64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CDDA-D9CF-4F76-9833-4AFE58487D23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3A327A-D957-B0F0-02A9-44FCD96F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5E8D4C-6A84-8CAD-D660-2D0A5F62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2CB-A3D8-410C-8D1A-2D781E579B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22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FE9B53-369B-99B4-BBF2-E8AC1680B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A6794C-9E7E-AE6D-E4E9-CB61ECA41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9D219A2-A074-6067-0AF8-61CF6D558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9BC9834-C269-8BE6-C4ED-3647ADE3A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CDDA-D9CF-4F76-9833-4AFE58487D23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31E93B1-41DD-DA75-9C2E-9BB2E68D3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F9489C5-AD47-7A93-016F-44344C2EA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2CB-A3D8-410C-8D1A-2D781E579B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37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6A450C-2D01-7B05-007D-23E991A33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63F987-AAF8-58EC-090E-3EEA77C6E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440A540-6DCA-2D62-7499-248DBEAAD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C590F32-A920-5F01-B44A-DC1B4223F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62AD52F-83E4-723B-6E5D-48E91CCEE6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7ACB92D-D907-0A81-5842-48BA60B42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CDDA-D9CF-4F76-9833-4AFE58487D23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5CEF8B-538D-1983-02B0-3550C781E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A65070A-EEFB-1932-A644-F6FCC62B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2CB-A3D8-410C-8D1A-2D781E579B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85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AAD457-C7E1-6142-09ED-462F21B9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0A9485F-EE40-7646-C7DF-7BBC97F1B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CDDA-D9CF-4F76-9833-4AFE58487D23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94109BF-BD1B-1640-C1A2-7002314D1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2FF05BE-1729-E76E-EA61-3281FC192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2CB-A3D8-410C-8D1A-2D781E579B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01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6B1774-1707-0481-9212-2AD5F2B86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CDDA-D9CF-4F76-9833-4AFE58487D23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95B285-081E-E084-C766-7038095EF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C5575CE-2962-57D4-D70A-78D419165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2CB-A3D8-410C-8D1A-2D781E579B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9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15DB6A-FBDE-0606-470D-7F638CBC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D42BF1-A961-3867-3CE6-06D266A68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0F97375-D8EE-8B37-3017-8C233A028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66839E7-45CB-9ADC-2953-AE027B28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CDDA-D9CF-4F76-9833-4AFE58487D23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0EFFE4-91C8-E3B5-76C6-2165C830C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F6B3CA-3865-4168-2532-9BAA7F95E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2CB-A3D8-410C-8D1A-2D781E579B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61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B4D0A6-1423-77B6-88A1-8C44ADCE5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F63C3E-A6AB-039D-00FD-AA748D531D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022B13A-78AE-10E3-E55A-880D836C9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250797A-3063-3466-41AF-C7A8C8079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CDDA-D9CF-4F76-9833-4AFE58487D23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47A256E-DFD9-1221-A0D1-AB892E14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148D1B3-BF1A-0407-D107-E8F9093C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2CB-A3D8-410C-8D1A-2D781E579B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91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9CE99F0-ACCA-6032-F35D-3DD2409EB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5D6595-2107-3EEF-439C-214348694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064DCB-AC7C-C4A8-CF95-2D822334E9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DCDDA-D9CF-4F76-9833-4AFE58487D23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F9FD98-DD3E-E401-40F8-25ADFD426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D23585-5793-0759-0690-87F2E9793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D32CB-A3D8-410C-8D1A-2D781E579B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37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BD10E3-4C48-D910-D974-D132E86AE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  <a:solidFill>
            <a:srgbClr val="A30000"/>
          </a:solidFill>
        </p:spPr>
        <p:txBody>
          <a:bodyPr anchor="ctr"/>
          <a:lstStyle/>
          <a:p>
            <a:r>
              <a:rPr lang="cs-CZ" dirty="0">
                <a:solidFill>
                  <a:schemeClr val="bg1"/>
                </a:solidFill>
              </a:rPr>
              <a:t>Odborná praxe ve 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 err="1">
                <a:solidFill>
                  <a:schemeClr val="bg1"/>
                </a:solidFill>
              </a:rPr>
              <a:t>Wienerberger</a:t>
            </a:r>
            <a:r>
              <a:rPr lang="cs-CZ" dirty="0">
                <a:solidFill>
                  <a:schemeClr val="bg1"/>
                </a:solidFill>
              </a:rPr>
              <a:t>, s. r. o.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DEE4DDB-4E42-B2EC-8A69-CFA1A3E798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28102"/>
            <a:ext cx="9144000" cy="1629697"/>
          </a:xfrm>
        </p:spPr>
        <p:txBody>
          <a:bodyPr/>
          <a:lstStyle/>
          <a:p>
            <a:r>
              <a:rPr lang="cs-CZ" dirty="0"/>
              <a:t>Milan Kuthejl</a:t>
            </a:r>
          </a:p>
          <a:p>
            <a:r>
              <a:rPr lang="cs-CZ" dirty="0"/>
              <a:t>UČO: 25580</a:t>
            </a:r>
          </a:p>
        </p:txBody>
      </p:sp>
    </p:spTree>
    <p:extLst>
      <p:ext uri="{BB962C8B-B14F-4D97-AF65-F5344CB8AC3E}">
        <p14:creationId xmlns:p14="http://schemas.microsoft.com/office/powerpoint/2010/main" val="2994853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1C803C-136F-A0AF-29D5-064F52006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5"/>
            <a:ext cx="12192000" cy="1325563"/>
          </a:xfrm>
          <a:solidFill>
            <a:srgbClr val="A30000"/>
          </a:solidFill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	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F39E4C-46D3-52D8-4F0F-E11F64E8B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Představení společnosti</a:t>
            </a:r>
          </a:p>
          <a:p>
            <a:r>
              <a:rPr lang="cs-CZ" dirty="0"/>
              <a:t>Náplň praxe</a:t>
            </a:r>
          </a:p>
          <a:p>
            <a:r>
              <a:rPr lang="cs-CZ" dirty="0"/>
              <a:t>Zhodnocení praxe</a:t>
            </a:r>
          </a:p>
        </p:txBody>
      </p:sp>
    </p:spTree>
    <p:extLst>
      <p:ext uri="{BB962C8B-B14F-4D97-AF65-F5344CB8AC3E}">
        <p14:creationId xmlns:p14="http://schemas.microsoft.com/office/powerpoint/2010/main" val="165050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DB76B2-B423-9355-98C0-5C5725A19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rgbClr val="A30000"/>
          </a:solidFill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	Představení společnosti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B3796C-3147-5111-77E6-4E34E3BE8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Zaměření společnosti</a:t>
            </a:r>
            <a:endParaRPr lang="cs-CZ" dirty="0"/>
          </a:p>
          <a:p>
            <a:r>
              <a:rPr lang="cs-CZ" dirty="0"/>
              <a:t>Společnost</a:t>
            </a:r>
          </a:p>
          <a:p>
            <a:r>
              <a:rPr lang="cs-CZ" dirty="0"/>
              <a:t>Zaměstnanci</a:t>
            </a:r>
          </a:p>
          <a:p>
            <a:r>
              <a:rPr lang="cs-CZ" dirty="0"/>
              <a:t>Produkty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0CEF1BF-BD74-1231-D6F1-687B94321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475" y="3138939"/>
            <a:ext cx="4584325" cy="3038024"/>
          </a:xfrm>
          <a:prstGeom prst="rect">
            <a:avLst/>
          </a:prstGeom>
        </p:spPr>
      </p:pic>
      <p:pic>
        <p:nvPicPr>
          <p:cNvPr id="5" name="Picture 4" descr="Wienerberger - YouTube">
            <a:extLst>
              <a:ext uri="{FF2B5EF4-FFF2-40B4-BE49-F238E27FC236}">
                <a16:creationId xmlns:a16="http://schemas.microsoft.com/office/drawing/2014/main" id="{B95A19ED-7970-1369-A26E-1DB057C12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07" y="4123073"/>
            <a:ext cx="2053890" cy="205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676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>
            <a:extLst>
              <a:ext uri="{FF2B5EF4-FFF2-40B4-BE49-F238E27FC236}">
                <a16:creationId xmlns:a16="http://schemas.microsoft.com/office/drawing/2014/main" id="{58F1B838-7708-1DB7-C16C-ED659E8D3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rgbClr val="A30000"/>
          </a:solidFill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	Finanční účetnictví		Finance podniku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4472A706-C87E-16F3-A450-CE66FA92A5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Účtování</a:t>
            </a:r>
          </a:p>
          <a:p>
            <a:r>
              <a:rPr lang="cs-CZ" dirty="0"/>
              <a:t>Finanční most</a:t>
            </a:r>
          </a:p>
          <a:p>
            <a:r>
              <a:rPr lang="cs-CZ" dirty="0"/>
              <a:t>Účtování faktur</a:t>
            </a:r>
          </a:p>
          <a:p>
            <a:endParaRPr lang="cs-CZ" dirty="0"/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B6E48293-43B6-330E-0033-4935B9F114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Výkaz zisku a ztrát</a:t>
            </a:r>
          </a:p>
          <a:p>
            <a:r>
              <a:rPr lang="cs-CZ" dirty="0"/>
              <a:t>Rozvaha</a:t>
            </a:r>
          </a:p>
          <a:p>
            <a:r>
              <a:rPr lang="cs-CZ" dirty="0"/>
              <a:t>Výsledovka</a:t>
            </a:r>
          </a:p>
          <a:p>
            <a:r>
              <a:rPr lang="cs-CZ" dirty="0"/>
              <a:t>Výroční zpráva</a:t>
            </a:r>
          </a:p>
          <a:p>
            <a:r>
              <a:rPr lang="cs-CZ" dirty="0"/>
              <a:t>Tvorba přehledu</a:t>
            </a:r>
          </a:p>
          <a:p>
            <a:endParaRPr lang="cs-CZ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E59DC38-526F-EB3F-4944-36B26B173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67312"/>
            <a:ext cx="286118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534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7838D45F-6762-A437-4E59-CF94C5B12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rgbClr val="A30000"/>
          </a:solidFill>
        </p:spPr>
        <p:txBody>
          <a:bodyPr>
            <a:normAutofit/>
          </a:bodyPr>
          <a:lstStyle/>
          <a:p>
            <a:r>
              <a:rPr lang="cs-CZ" sz="4000" dirty="0"/>
              <a:t>	</a:t>
            </a:r>
            <a:r>
              <a:rPr lang="cs-CZ" sz="4000" dirty="0">
                <a:solidFill>
                  <a:schemeClr val="bg1"/>
                </a:solidFill>
              </a:rPr>
              <a:t>Strategické řízení			Personální management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D27A80A-FCE8-1798-AAF3-7E286CDFE4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Aplikování modelů a analýzy</a:t>
            </a:r>
          </a:p>
          <a:p>
            <a:r>
              <a:rPr lang="cs-CZ" dirty="0"/>
              <a:t>Plány firmy do budoucna</a:t>
            </a: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09A5FCC-720D-403A-449C-62E2493788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Dotazníky</a:t>
            </a:r>
          </a:p>
          <a:p>
            <a:r>
              <a:rPr lang="cs-CZ" dirty="0"/>
              <a:t>Revize dokumentů</a:t>
            </a:r>
          </a:p>
          <a:p>
            <a:r>
              <a:rPr lang="cs-CZ" dirty="0"/>
              <a:t>Data v systému</a:t>
            </a:r>
          </a:p>
          <a:p>
            <a:r>
              <a:rPr lang="cs-CZ" dirty="0"/>
              <a:t>Pohovor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C801A0A-D88E-5811-08FC-9B24EDDED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114611"/>
            <a:ext cx="4381994" cy="85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5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76A0E1-648D-3740-34B6-8F7D604C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1156"/>
            <a:ext cx="12192000" cy="1325563"/>
          </a:xfrm>
          <a:solidFill>
            <a:srgbClr val="A30000"/>
          </a:solidFill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	Marketing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BC3480-32EA-0200-0E48-B03A84EE8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Tvorba příspěvků na sociální sítě</a:t>
            </a:r>
          </a:p>
          <a:p>
            <a:r>
              <a:rPr lang="cs-CZ" dirty="0"/>
              <a:t>Spolupráce na projektech</a:t>
            </a:r>
          </a:p>
          <a:p>
            <a:r>
              <a:rPr lang="cs-CZ" dirty="0"/>
              <a:t>Práce na webových stránkách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1392C0C-9E11-E275-841C-3E27F34AA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542" y="3429000"/>
            <a:ext cx="3851787" cy="322881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F2568CB-CDF7-5429-B40A-2C1A539EE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873" y="3165987"/>
            <a:ext cx="6123720" cy="34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36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EFB6C8-DE77-6005-67A0-E103F21BF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rgbClr val="A30000"/>
          </a:solidFill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	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118B6D-05E6-ED81-16A2-E7543244B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Zhodnocení praxe</a:t>
            </a:r>
          </a:p>
          <a:p>
            <a:r>
              <a:rPr lang="cs-CZ" dirty="0"/>
              <a:t>Spolupráce</a:t>
            </a:r>
          </a:p>
          <a:p>
            <a:r>
              <a:rPr lang="cs-CZ"/>
              <a:t>Přínosy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4184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846923-6F9D-6E1C-B801-C82879130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1643"/>
            <a:ext cx="12192000" cy="1454714"/>
          </a:xfrm>
          <a:solidFill>
            <a:srgbClr val="A30000"/>
          </a:solidFill>
        </p:spPr>
        <p:txBody>
          <a:bodyPr/>
          <a:lstStyle/>
          <a:p>
            <a:pPr algn="ctr"/>
            <a:r>
              <a:rPr lang="cs-CZ" sz="4400" b="1" dirty="0">
                <a:solidFill>
                  <a:schemeClr val="bg1"/>
                </a:solidFill>
              </a:rPr>
              <a:t>Děkuji za pozornost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D573B2-D445-28FA-E5C6-84AB26922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0859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2f063bf-ce3a-473c-8609-3866002c85b0}" enabled="1" method="Standard" siteId="{b914a242-e718-443b-a47c-6b4c649d8c0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101</Words>
  <Application>Microsoft Office PowerPoint</Application>
  <PresentationFormat>Širokoúhlá obrazovka</PresentationFormat>
  <Paragraphs>38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Odborná praxe ve  Wienerberger, s. r. o.</vt:lpstr>
      <vt:lpstr> Obsah</vt:lpstr>
      <vt:lpstr> Představení společnosti</vt:lpstr>
      <vt:lpstr> Finanční účetnictví  Finance podniku</vt:lpstr>
      <vt:lpstr> Strategické řízení   Personální management</vt:lpstr>
      <vt:lpstr> Marketing</vt:lpstr>
      <vt:lpstr> Závěr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Odborná praxe ve Wienerberger</dc:title>
  <dc:creator>Milan Kuthejl</dc:creator>
  <cp:lastModifiedBy>Milan Kuthejl</cp:lastModifiedBy>
  <cp:revision>7</cp:revision>
  <dcterms:created xsi:type="dcterms:W3CDTF">2023-05-09T10:59:11Z</dcterms:created>
  <dcterms:modified xsi:type="dcterms:W3CDTF">2023-05-10T16:18:50Z</dcterms:modified>
</cp:coreProperties>
</file>