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25" r:id="rId3"/>
    <p:sldId id="338" r:id="rId4"/>
    <p:sldId id="339" r:id="rId5"/>
    <p:sldId id="341" r:id="rId6"/>
    <p:sldId id="340" r:id="rId7"/>
    <p:sldId id="342" r:id="rId8"/>
    <p:sldId id="343" r:id="rId9"/>
    <p:sldId id="347" r:id="rId10"/>
    <p:sldId id="348" r:id="rId11"/>
    <p:sldId id="345" r:id="rId12"/>
    <p:sldId id="34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ha Radim" initials="PR" lastIdx="7" clrIdx="0"/>
  <p:cmAuthor id="1" name="Staněk Jaroslav" initials="SJ" lastIdx="9" clrIdx="1">
    <p:extLst>
      <p:ext uri="{19B8F6BF-5375-455C-9EA6-DF929625EA0E}">
        <p15:presenceInfo xmlns:p15="http://schemas.microsoft.com/office/powerpoint/2012/main" userId="Staněk Jarosl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86" d="100"/>
          <a:sy n="86" d="100"/>
        </p:scale>
        <p:origin x="135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B2BC-0166-48FD-B8DE-38CAE39C86BA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5049-5173-4D2E-8FF1-8806CA3C9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81E-B6B1-4276-A898-A27ECD8E031C}" type="datetimeFigureOut">
              <a:rPr lang="cs-CZ" smtClean="0"/>
              <a:pPr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1"/>
            <a:ext cx="9144000" cy="457200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5997146"/>
            <a:ext cx="9144000" cy="860854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				www.VSTECB.cz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97262A-65CB-4DA7-A720-32D46776F17C}"/>
              </a:ext>
            </a:extLst>
          </p:cNvPr>
          <p:cNvSpPr txBox="1"/>
          <p:nvPr/>
        </p:nvSpPr>
        <p:spPr>
          <a:xfrm>
            <a:off x="226540" y="2686676"/>
            <a:ext cx="86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 </a:t>
            </a:r>
          </a:p>
        </p:txBody>
      </p:sp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4C16360B-CA25-4730-8C46-71AA59179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833" y="925937"/>
            <a:ext cx="7328630" cy="167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činnosti: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finanční 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marketingového plánu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pracování se strategickou analýzou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sestavení rozvahy a výkazu zisku a ztrát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Zhodnocení praxe studentem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Absolvování odborné praxe pro mě bylo velkým přínosem v oblasti podnikové ekonomiky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Získala jsem díky tomu nové poznatky a nahlédla tak do chodu různých odděleních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Oceňuji velice dobrý přístup zaměstnanců firmy v průběhu výkonu mé odborné praxe 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3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/>
              <a:t>DĚKUJI ZA POZORNOST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/>
              <a:t>ODBORNÁ PRAXE</a:t>
            </a:r>
          </a:p>
          <a:p>
            <a:pPr marL="0" indent="0" algn="ctr">
              <a:buNone/>
            </a:pPr>
            <a:r>
              <a:rPr lang="cs-CZ" dirty="0"/>
              <a:t>Andrea Bláhová</a:t>
            </a:r>
          </a:p>
          <a:p>
            <a:pPr marL="0" indent="0" algn="ctr">
              <a:buNone/>
            </a:pPr>
            <a:r>
              <a:rPr lang="cs-CZ" dirty="0"/>
              <a:t>Letní semestr 2023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Informace o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ITB Engineering &amp; production s.</a:t>
            </a:r>
            <a:r>
              <a:rPr lang="cs-CZ" dirty="0"/>
              <a:t> </a:t>
            </a:r>
            <a:r>
              <a:rPr lang="en-US" dirty="0"/>
              <a:t>r.</a:t>
            </a:r>
            <a:r>
              <a:rPr lang="cs-CZ" dirty="0"/>
              <a:t> </a:t>
            </a:r>
            <a:r>
              <a:rPr lang="en-US" dirty="0"/>
              <a:t>o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sortiment: venkovní kuchyně, grily a nerezové gastro vybavení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společnost byla založena 23. července 2014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základní kapitál: 200 000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počet zaměstnanců 16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základní orientace v účetních předpisech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seznámení se s účtovým rozvrhem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zaznamenávání hospodářských operací v účetních výkazech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seznámení s ekonomickým programem Helios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Marketingové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vysvětlení důležitosti reklamy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zpracování návrhu inovace webových stránek společnosti 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Personální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účast na poradách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nahlédnutí do systému výběrového 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vysvětlení plánu školení zaměstnanců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7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Výrobní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seznámení se s výrobními procesy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ukázka sortimentu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drobné administrativní práce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Finanční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sledování peněžních toků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kontrola vedení účetnictví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vysvětlení postupu při sestavování ročního finančního plánu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0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Obchodní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nahlédnutí do obchodních smluv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příprava podkladů pro obchodní jednání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aktualizace seznamu obchodních partnerů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3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8395</TotalTime>
  <Words>296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Informace o společnosti</vt:lpstr>
      <vt:lpstr>Účetnictví</vt:lpstr>
      <vt:lpstr>Marketingové oddělení</vt:lpstr>
      <vt:lpstr>Personální oddělení</vt:lpstr>
      <vt:lpstr>Výrobní oddělení</vt:lpstr>
      <vt:lpstr>Finanční oddělení</vt:lpstr>
      <vt:lpstr>Obchodní oddělení</vt:lpstr>
      <vt:lpstr>Další činnosti:</vt:lpstr>
      <vt:lpstr>Zhodnocení praxe studentem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Jiří Bicek</dc:creator>
  <cp:lastModifiedBy>Andrea Bláhová</cp:lastModifiedBy>
  <cp:revision>201</cp:revision>
  <dcterms:created xsi:type="dcterms:W3CDTF">2016-01-25T17:39:49Z</dcterms:created>
  <dcterms:modified xsi:type="dcterms:W3CDTF">2023-05-07T08:11:08Z</dcterms:modified>
</cp:coreProperties>
</file>