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7804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56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31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13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9598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2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68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3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889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790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6F4E645-BAD6-4DE6-9762-437839FF088D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85983FF-94C9-4D12-B569-7210A7B3EB4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412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9BF9C-EA54-17B4-4705-EBF125AFC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0" y="1330774"/>
            <a:ext cx="8361229" cy="2098226"/>
          </a:xfrm>
        </p:spPr>
        <p:txBody>
          <a:bodyPr/>
          <a:lstStyle/>
          <a:p>
            <a:r>
              <a:rPr lang="cs-CZ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23F57-1B09-E26F-BA33-4736637AB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57" y="3429000"/>
            <a:ext cx="6831673" cy="1086237"/>
          </a:xfrm>
        </p:spPr>
        <p:txBody>
          <a:bodyPr/>
          <a:lstStyle/>
          <a:p>
            <a:r>
              <a:rPr lang="cs-CZ" dirty="0"/>
              <a:t>Radka Tyšerová, UČO: 27042</a:t>
            </a:r>
          </a:p>
        </p:txBody>
      </p:sp>
    </p:spTree>
    <p:extLst>
      <p:ext uri="{BB962C8B-B14F-4D97-AF65-F5344CB8AC3E}">
        <p14:creationId xmlns:p14="http://schemas.microsoft.com/office/powerpoint/2010/main" val="77178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347D2C4-2031-8699-214E-AF4EB50AED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29" y="1480024"/>
            <a:ext cx="4980111" cy="3897951"/>
          </a:xfrm>
        </p:spPr>
      </p:pic>
      <p:sp>
        <p:nvSpPr>
          <p:cNvPr id="10" name="Obdélník 9" descr="Město">
            <a:extLst>
              <a:ext uri="{FF2B5EF4-FFF2-40B4-BE49-F238E27FC236}">
                <a16:creationId xmlns:a16="http://schemas.microsoft.com/office/drawing/2014/main" id="{DA6DC236-1B7D-0FE1-A009-48FA33BD37D3}"/>
              </a:ext>
            </a:extLst>
          </p:cNvPr>
          <p:cNvSpPr/>
          <p:nvPr/>
        </p:nvSpPr>
        <p:spPr>
          <a:xfrm>
            <a:off x="6228994" y="4140808"/>
            <a:ext cx="882570" cy="824779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Obdélník 11" descr="Kapitán">
            <a:extLst>
              <a:ext uri="{FF2B5EF4-FFF2-40B4-BE49-F238E27FC236}">
                <a16:creationId xmlns:a16="http://schemas.microsoft.com/office/drawing/2014/main" id="{362198B9-1A14-DAF9-2438-9C7FB9DAD632}"/>
              </a:ext>
            </a:extLst>
          </p:cNvPr>
          <p:cNvSpPr/>
          <p:nvPr/>
        </p:nvSpPr>
        <p:spPr>
          <a:xfrm>
            <a:off x="6228994" y="1897003"/>
            <a:ext cx="882570" cy="824779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Obdélník 13" descr="Schůzka">
            <a:extLst>
              <a:ext uri="{FF2B5EF4-FFF2-40B4-BE49-F238E27FC236}">
                <a16:creationId xmlns:a16="http://schemas.microsoft.com/office/drawing/2014/main" id="{839F3593-93FC-FFF8-C7B1-B01880D1B4D5}"/>
              </a:ext>
            </a:extLst>
          </p:cNvPr>
          <p:cNvSpPr/>
          <p:nvPr/>
        </p:nvSpPr>
        <p:spPr>
          <a:xfrm>
            <a:off x="9260871" y="4140808"/>
            <a:ext cx="882570" cy="824779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Obdélník 15" descr="Group of People">
            <a:extLst>
              <a:ext uri="{FF2B5EF4-FFF2-40B4-BE49-F238E27FC236}">
                <a16:creationId xmlns:a16="http://schemas.microsoft.com/office/drawing/2014/main" id="{F836A6E6-99F3-E3CB-4103-F1BF6EB02328}"/>
              </a:ext>
            </a:extLst>
          </p:cNvPr>
          <p:cNvSpPr/>
          <p:nvPr/>
        </p:nvSpPr>
        <p:spPr>
          <a:xfrm>
            <a:off x="9260871" y="1892412"/>
            <a:ext cx="882570" cy="824779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180A1EB-2F25-10B0-A032-8A6D0A5C4A80}"/>
              </a:ext>
            </a:extLst>
          </p:cNvPr>
          <p:cNvSpPr txBox="1"/>
          <p:nvPr/>
        </p:nvSpPr>
        <p:spPr>
          <a:xfrm>
            <a:off x="7111563" y="1892412"/>
            <a:ext cx="1783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Založení</a:t>
            </a:r>
            <a:r>
              <a:rPr lang="cs-CZ" dirty="0"/>
              <a:t>:</a:t>
            </a:r>
          </a:p>
          <a:p>
            <a:r>
              <a:rPr lang="cs-CZ" dirty="0"/>
              <a:t>1992</a:t>
            </a:r>
          </a:p>
          <a:p>
            <a:r>
              <a:rPr lang="cs-CZ" dirty="0"/>
              <a:t>Jiří Kupka </a:t>
            </a:r>
            <a:br>
              <a:rPr lang="cs-CZ" dirty="0"/>
            </a:br>
            <a:r>
              <a:rPr lang="cs-CZ" dirty="0"/>
              <a:t>Václav Adamec 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4B78A7-C41B-3513-EC51-D24EDD565999}"/>
              </a:ext>
            </a:extLst>
          </p:cNvPr>
          <p:cNvSpPr txBox="1"/>
          <p:nvPr/>
        </p:nvSpPr>
        <p:spPr>
          <a:xfrm>
            <a:off x="10143441" y="1892412"/>
            <a:ext cx="1579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Zaměstnanci:</a:t>
            </a:r>
          </a:p>
          <a:p>
            <a:r>
              <a:rPr lang="cs-CZ" dirty="0"/>
              <a:t>29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1FA32C3-EDB5-599B-1819-3E23EB8E9E07}"/>
              </a:ext>
            </a:extLst>
          </p:cNvPr>
          <p:cNvSpPr txBox="1"/>
          <p:nvPr/>
        </p:nvSpPr>
        <p:spPr>
          <a:xfrm>
            <a:off x="7135769" y="4220106"/>
            <a:ext cx="2292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Sídlo společnosti:</a:t>
            </a:r>
          </a:p>
          <a:p>
            <a:r>
              <a:rPr lang="cs-CZ" dirty="0"/>
              <a:t>Kostelní Radouň 11, Nová Včelnice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FA88C46-5C85-244C-A223-05127036C4A6}"/>
              </a:ext>
            </a:extLst>
          </p:cNvPr>
          <p:cNvSpPr txBox="1"/>
          <p:nvPr/>
        </p:nvSpPr>
        <p:spPr>
          <a:xfrm>
            <a:off x="10143441" y="4220106"/>
            <a:ext cx="1857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Pobočka:</a:t>
            </a:r>
          </a:p>
          <a:p>
            <a:r>
              <a:rPr lang="cs-CZ" dirty="0"/>
              <a:t>Jarošovská 840,</a:t>
            </a:r>
          </a:p>
          <a:p>
            <a:r>
              <a:rPr lang="cs-CZ" dirty="0"/>
              <a:t>Jindřichův Hradec </a:t>
            </a:r>
          </a:p>
        </p:txBody>
      </p:sp>
    </p:spTree>
    <p:extLst>
      <p:ext uri="{BB962C8B-B14F-4D97-AF65-F5344CB8AC3E}">
        <p14:creationId xmlns:p14="http://schemas.microsoft.com/office/powerpoint/2010/main" val="110426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6D55C8C-B413-EA2A-0229-065FE70B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5" y="1014275"/>
            <a:ext cx="5308847" cy="1205144"/>
          </a:xfrm>
        </p:spPr>
        <p:txBody>
          <a:bodyPr>
            <a:normAutofit/>
          </a:bodyPr>
          <a:lstStyle/>
          <a:p>
            <a:pPr algn="l"/>
            <a:r>
              <a:rPr lang="cs-CZ" sz="6000" dirty="0"/>
              <a:t>NÁPLŇ PRAXE</a:t>
            </a:r>
          </a:p>
        </p:txBody>
      </p:sp>
      <p:pic>
        <p:nvPicPr>
          <p:cNvPr id="14" name="Zástupný obsah 13">
            <a:extLst>
              <a:ext uri="{FF2B5EF4-FFF2-40B4-BE49-F238E27FC236}">
                <a16:creationId xmlns:a16="http://schemas.microsoft.com/office/drawing/2014/main" id="{A419BADD-FE7B-00CB-18D8-F9FC54382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065" y="0"/>
            <a:ext cx="6644936" cy="6858001"/>
          </a:xfr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65CB2A-6920-10A6-2811-53DEBBFE2CC0}"/>
              </a:ext>
            </a:extLst>
          </p:cNvPr>
          <p:cNvSpPr txBox="1"/>
          <p:nvPr/>
        </p:nvSpPr>
        <p:spPr>
          <a:xfrm>
            <a:off x="301840" y="2805343"/>
            <a:ext cx="46785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Strategické řízení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Finance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Finanční 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Personální management</a:t>
            </a:r>
          </a:p>
        </p:txBody>
      </p:sp>
    </p:spTree>
    <p:extLst>
      <p:ext uri="{BB962C8B-B14F-4D97-AF65-F5344CB8AC3E}">
        <p14:creationId xmlns:p14="http://schemas.microsoft.com/office/powerpoint/2010/main" val="265961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3D7C592-493C-7F30-8B1D-259A295C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0"/>
            <a:ext cx="3855720" cy="6858000"/>
          </a:xfrm>
        </p:spPr>
        <p:txBody>
          <a:bodyPr anchor="ctr"/>
          <a:lstStyle/>
          <a:p>
            <a:pPr algn="ctr"/>
            <a:r>
              <a:rPr lang="cs-CZ" sz="6000" dirty="0"/>
              <a:t>VÝSTUPY PRAXE</a:t>
            </a:r>
          </a:p>
        </p:txBody>
      </p:sp>
      <p:sp>
        <p:nvSpPr>
          <p:cNvPr id="8" name="Kosočtverec 7">
            <a:extLst>
              <a:ext uri="{FF2B5EF4-FFF2-40B4-BE49-F238E27FC236}">
                <a16:creationId xmlns:a16="http://schemas.microsoft.com/office/drawing/2014/main" id="{ABC42C68-1D39-55FA-A49C-DC6B859B3D4F}"/>
              </a:ext>
            </a:extLst>
          </p:cNvPr>
          <p:cNvSpPr/>
          <p:nvPr/>
        </p:nvSpPr>
        <p:spPr>
          <a:xfrm>
            <a:off x="6175899" y="975434"/>
            <a:ext cx="5372100" cy="4907132"/>
          </a:xfrm>
          <a:prstGeom prst="diamond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F7FB4EB1-131F-6916-4F3E-A42B46D8ABEC}"/>
              </a:ext>
            </a:extLst>
          </p:cNvPr>
          <p:cNvSpPr/>
          <p:nvPr/>
        </p:nvSpPr>
        <p:spPr>
          <a:xfrm>
            <a:off x="6365289" y="1180730"/>
            <a:ext cx="2308194" cy="1873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67370539-9E58-44D9-FC2B-A2BAE38B34FB}"/>
              </a:ext>
            </a:extLst>
          </p:cNvPr>
          <p:cNvSpPr/>
          <p:nvPr/>
        </p:nvSpPr>
        <p:spPr>
          <a:xfrm>
            <a:off x="9115665" y="1180730"/>
            <a:ext cx="2308194" cy="1873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01DCB618-3C6D-A3C2-3C06-DB8360AD205A}"/>
              </a:ext>
            </a:extLst>
          </p:cNvPr>
          <p:cNvSpPr/>
          <p:nvPr/>
        </p:nvSpPr>
        <p:spPr>
          <a:xfrm>
            <a:off x="6365289" y="3531648"/>
            <a:ext cx="2308194" cy="1873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2C1BF2E1-503D-97C6-1E76-1329A2DC1106}"/>
              </a:ext>
            </a:extLst>
          </p:cNvPr>
          <p:cNvSpPr/>
          <p:nvPr/>
        </p:nvSpPr>
        <p:spPr>
          <a:xfrm>
            <a:off x="9115665" y="3531648"/>
            <a:ext cx="2308194" cy="1873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100B150-C291-2044-E32C-802EB30DB8DE}"/>
              </a:ext>
            </a:extLst>
          </p:cNvPr>
          <p:cNvSpPr txBox="1"/>
          <p:nvPr/>
        </p:nvSpPr>
        <p:spPr>
          <a:xfrm>
            <a:off x="6525087" y="1763381"/>
            <a:ext cx="1988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ZLEPŠENÍ KOMUNIKACE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CA08B7A-B492-2018-9FDE-585780B9921B}"/>
              </a:ext>
            </a:extLst>
          </p:cNvPr>
          <p:cNvSpPr txBox="1"/>
          <p:nvPr/>
        </p:nvSpPr>
        <p:spPr>
          <a:xfrm>
            <a:off x="9297278" y="1917269"/>
            <a:ext cx="2015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PRÁCE V TÝMU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BD21850-973C-EBFC-F606-4C0825A5B552}"/>
              </a:ext>
            </a:extLst>
          </p:cNvPr>
          <p:cNvSpPr txBox="1"/>
          <p:nvPr/>
        </p:nvSpPr>
        <p:spPr>
          <a:xfrm>
            <a:off x="6560598" y="4114299"/>
            <a:ext cx="1917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ZÍSKÁNÍ ZKUŠENOSTÍ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DF8F77E-76B4-9ADC-A749-D6EF034E7DEB}"/>
              </a:ext>
            </a:extLst>
          </p:cNvPr>
          <p:cNvSpPr txBox="1"/>
          <p:nvPr/>
        </p:nvSpPr>
        <p:spPr>
          <a:xfrm>
            <a:off x="9297278" y="4114299"/>
            <a:ext cx="2015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53092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C813E4-71EC-5445-0B5E-84843541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645" y="772991"/>
            <a:ext cx="6652055" cy="1202766"/>
          </a:xfrm>
        </p:spPr>
        <p:txBody>
          <a:bodyPr>
            <a:normAutofit/>
          </a:bodyPr>
          <a:lstStyle/>
          <a:p>
            <a:r>
              <a:rPr lang="cs-CZ" sz="6000" dirty="0"/>
              <a:t>HODNOCENÍ PRAXE</a:t>
            </a:r>
          </a:p>
        </p:txBody>
      </p:sp>
      <p:sp>
        <p:nvSpPr>
          <p:cNvPr id="21" name="Zástupný obsah 20">
            <a:extLst>
              <a:ext uri="{FF2B5EF4-FFF2-40B4-BE49-F238E27FC236}">
                <a16:creationId xmlns:a16="http://schemas.microsoft.com/office/drawing/2014/main" id="{9E65E9C5-DAB3-6C8B-09CB-31EA0A9C9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27779" y="2714717"/>
            <a:ext cx="4447786" cy="3467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Zlepšení a prohloubení odborných znalostí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Příležitost pro studenty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Nahlédnutí do provozu společnosti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98804DC6-F03B-1050-7584-12D9FBD19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9" y="0"/>
            <a:ext cx="45740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391C210-41A2-A865-A5EB-A6F8AD5E6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379887"/>
            <a:ext cx="8361229" cy="2098226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38056841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196</TotalTime>
  <Words>74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Oříznutí</vt:lpstr>
      <vt:lpstr>ODBORNÁ PRAXE</vt:lpstr>
      <vt:lpstr>Prezentace aplikace PowerPoint</vt:lpstr>
      <vt:lpstr>NÁPLŇ PRAXE</vt:lpstr>
      <vt:lpstr>VÝSTUPY PRAXE</vt:lpstr>
      <vt:lpstr>HODNOCENÍ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Radka Tyšerová</dc:creator>
  <cp:lastModifiedBy>Radka Tyšerová</cp:lastModifiedBy>
  <cp:revision>12</cp:revision>
  <dcterms:created xsi:type="dcterms:W3CDTF">2023-05-08T17:08:47Z</dcterms:created>
  <dcterms:modified xsi:type="dcterms:W3CDTF">2023-05-11T12:12:59Z</dcterms:modified>
</cp:coreProperties>
</file>