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17A48C0E-8537-44D4-955B-014DCF3C37F8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7B8C4513-FB15-4786-AC43-EDB9F24EF5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4822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8C0E-8537-44D4-955B-014DCF3C37F8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4513-FB15-4786-AC43-EDB9F24EF5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826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7A48C0E-8537-44D4-955B-014DCF3C37F8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B8C4513-FB15-4786-AC43-EDB9F24EF5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7864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7A48C0E-8537-44D4-955B-014DCF3C37F8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B8C4513-FB15-4786-AC43-EDB9F24EF5C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8108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7A48C0E-8537-44D4-955B-014DCF3C37F8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B8C4513-FB15-4786-AC43-EDB9F24EF5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734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8C0E-8537-44D4-955B-014DCF3C37F8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4513-FB15-4786-AC43-EDB9F24EF5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9906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8C0E-8537-44D4-955B-014DCF3C37F8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4513-FB15-4786-AC43-EDB9F24EF5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2468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8C0E-8537-44D4-955B-014DCF3C37F8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4513-FB15-4786-AC43-EDB9F24EF5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996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7A48C0E-8537-44D4-955B-014DCF3C37F8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B8C4513-FB15-4786-AC43-EDB9F24EF5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0245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8C0E-8537-44D4-955B-014DCF3C37F8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4513-FB15-4786-AC43-EDB9F24EF5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818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7A48C0E-8537-44D4-955B-014DCF3C37F8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B8C4513-FB15-4786-AC43-EDB9F24EF5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375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8C0E-8537-44D4-955B-014DCF3C37F8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4513-FB15-4786-AC43-EDB9F24EF5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191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8C0E-8537-44D4-955B-014DCF3C37F8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4513-FB15-4786-AC43-EDB9F24EF5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6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8C0E-8537-44D4-955B-014DCF3C37F8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4513-FB15-4786-AC43-EDB9F24EF5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414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8C0E-8537-44D4-955B-014DCF3C37F8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4513-FB15-4786-AC43-EDB9F24EF5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58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8C0E-8537-44D4-955B-014DCF3C37F8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4513-FB15-4786-AC43-EDB9F24EF5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028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8C0E-8537-44D4-955B-014DCF3C37F8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4513-FB15-4786-AC43-EDB9F24EF5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483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48C0E-8537-44D4-955B-014DCF3C37F8}" type="datetimeFigureOut">
              <a:rPr lang="cs-CZ" smtClean="0"/>
              <a:t>11.05.2023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C4513-FB15-4786-AC43-EDB9F24EF5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8690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28CC69-8D2B-F9B2-1FE0-D65C505234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048803"/>
            <a:ext cx="9448800" cy="1825096"/>
          </a:xfrm>
        </p:spPr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Odborná praxe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4CB1871-C9F2-F405-3695-572D46F898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32706"/>
            <a:ext cx="9448800" cy="685800"/>
          </a:xfrm>
        </p:spPr>
        <p:txBody>
          <a:bodyPr>
            <a:noAutofit/>
          </a:bodyPr>
          <a:lstStyle/>
          <a:p>
            <a:pPr algn="ctr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Lucie Ouředníková</a:t>
            </a:r>
          </a:p>
          <a:p>
            <a:pPr algn="ctr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Podniková ekonomika</a:t>
            </a:r>
          </a:p>
          <a:p>
            <a:pPr algn="ctr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UČO 25438</a:t>
            </a:r>
          </a:p>
          <a:p>
            <a:pPr algn="ctr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3750918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0B0D64-3ED4-3D98-1C83-B9196CB65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601751846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40C5A4-6BBF-BC7D-DE19-0AA52C53B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Představení firmy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958CF2-8E71-982A-FCF3-E8587BD4E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Vznik: 27.05.1994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Sídlo firmy: Vladislavova 250, Pražské předměstí, Písek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zaměstnanců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Rotační nástroje pro stomatologii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obchodních zástupců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Dceřiné společnosti: Polsko, Rakousko, Slovensko a Maďarsko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C3647A8-FAD7-DE1F-C6A7-498767A58D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147" b="35828"/>
          <a:stretch/>
        </p:blipFill>
        <p:spPr>
          <a:xfrm>
            <a:off x="8171618" y="1693227"/>
            <a:ext cx="3334582" cy="86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834614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341F68-4F04-3630-2216-3748BFA37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Náplň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BD3E7F-1562-0276-F47A-FC8B5F7FD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STRATEGICKÉ ŘÍZENÍ</a:t>
            </a:r>
          </a:p>
          <a:p>
            <a:pPr marL="0" indent="0">
              <a:buNone/>
            </a:pP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Řízení neshodného produktu – reklamace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Práce ve skladu – příjem zboží FKG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ABAS – kontrola správnosti údajů v ARESU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Vyřizování e-mailové korespondence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Vize, strategické cíle</a:t>
            </a:r>
          </a:p>
          <a:p>
            <a:pPr marL="0" indent="0">
              <a:buNone/>
            </a:pP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D38226F-A376-CC4D-4F56-ADF05DC10F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147" b="35828"/>
          <a:stretch/>
        </p:blipFill>
        <p:spPr>
          <a:xfrm>
            <a:off x="8171618" y="1693227"/>
            <a:ext cx="3334582" cy="865508"/>
          </a:xfrm>
          <a:prstGeom prst="rect">
            <a:avLst/>
          </a:prstGeom>
          <a:solidFill>
            <a:schemeClr val="bg1">
              <a:lumMod val="95000"/>
              <a:alpha val="5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692267070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2078C343-2B78-3ECD-B5F5-03431FD35C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147" b="35828"/>
          <a:stretch/>
        </p:blipFill>
        <p:spPr>
          <a:xfrm>
            <a:off x="8171618" y="1693227"/>
            <a:ext cx="3334582" cy="865508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385783B-A46E-0DC7-7E70-49BE452F2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Náplň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A778BD-9E89-C688-A078-E4A81818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PERSONÁLNÍ MANAGEMENT</a:t>
            </a:r>
          </a:p>
          <a:p>
            <a:pPr marL="0" indent="0">
              <a:buNone/>
            </a:pP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Personální složka zaměstnanců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Příprava na pohovor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Asistence u pohovoru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zdrojů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095290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E0EEAB-45A5-D639-6ABA-06E9EEBF4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Náplň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51B785-B2CF-48AE-3C7F-5251F92CE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FINANČNÍ ÚČETNICTVÍ</a:t>
            </a:r>
          </a:p>
          <a:p>
            <a:pPr marL="0" indent="0">
              <a:buNone/>
            </a:pP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Práce s analýzou údajů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Účetní program CIS PORS – neuhrazené pohledávky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Kniha jízd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Vydané a přijaté faktury –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Intrastat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Kniha došlé pošty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Roztřídění dokumentů do šanonů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Skartace a zápis o provedené skartaci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18F7B71-69E6-E580-4679-5B3770B7939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147" b="35828"/>
          <a:stretch/>
        </p:blipFill>
        <p:spPr>
          <a:xfrm>
            <a:off x="8171618" y="1693227"/>
            <a:ext cx="3334582" cy="86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039638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54DC27-D852-782D-0273-A8C5C6403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Náplň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5619B4-4111-799A-6730-CB4FD23CE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FINANCE PODNIKU</a:t>
            </a:r>
          </a:p>
          <a:p>
            <a:pPr marL="0" indent="0">
              <a:buNone/>
            </a:pP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analýzy nákladů – porovnání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Firma je zisková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Výsledek hospodaření firmy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1276E8A-BC3A-9242-80FE-E1892F0B73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147" b="35828"/>
          <a:stretch/>
        </p:blipFill>
        <p:spPr>
          <a:xfrm>
            <a:off x="8171618" y="1693227"/>
            <a:ext cx="3334582" cy="86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281375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0F5CB9-A305-A7ED-46B8-EFC77EE33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Náplň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DEEACC-52AB-3861-1F48-2BC696ADE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</a:p>
          <a:p>
            <a:pPr marL="0" indent="0">
              <a:buNone/>
            </a:pP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Webové stránky, Facebook, Instagram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Obchodní zástupci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Grafické zpracování a tisk akčních letáků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BDEA4F2-485D-A4D9-B616-0680052F0A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147" b="35828"/>
          <a:stretch/>
        </p:blipFill>
        <p:spPr>
          <a:xfrm>
            <a:off x="8171618" y="1693227"/>
            <a:ext cx="3334582" cy="86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553814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08B681-9C39-3305-A79D-288C4E24F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Náplň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3DF6B6-5DD4-0188-1D9F-E10666FA7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 ČINNOSTI</a:t>
            </a:r>
          </a:p>
          <a:p>
            <a:pPr marL="0" indent="0">
              <a:buNone/>
            </a:pP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obalů pro EKO-KOM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Práce ve spisovně (archivu) – zařazení a vyřazení dokumentů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Tisk štítků s adresami, příprava obálek, odeslání upomínek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DC12C67-7137-04DC-E5FF-BB19C68E81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147" b="35828"/>
          <a:stretch/>
        </p:blipFill>
        <p:spPr>
          <a:xfrm>
            <a:off x="8171618" y="1693227"/>
            <a:ext cx="3334582" cy="86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333709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466A7E-76E9-C427-F6D6-2DA6E6294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Přínos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A37AFD-26F3-9DCD-C439-A03DA9017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Obohacení a prohloubení znalostí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Získání nových zkušeností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Nabídka další spolupráce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Samostatnost, odpovědnost a práce v týmu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75F7827-64E2-0D14-2C33-E88FD50236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147" b="35828"/>
          <a:stretch/>
        </p:blipFill>
        <p:spPr>
          <a:xfrm>
            <a:off x="8171618" y="1693227"/>
            <a:ext cx="3334582" cy="86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060629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Kondenzační stopa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ondenzační stop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denzační stop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110</TotalTime>
  <Words>210</Words>
  <Application>Microsoft Office PowerPoint</Application>
  <PresentationFormat>Širokoúhlá obrazovka</PresentationFormat>
  <Paragraphs>62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Times New Roman</vt:lpstr>
      <vt:lpstr>Wingdings</vt:lpstr>
      <vt:lpstr>Kondenzační stopa</vt:lpstr>
      <vt:lpstr>Odborná praxe</vt:lpstr>
      <vt:lpstr>Představení firmy</vt:lpstr>
      <vt:lpstr>Náplň praxe</vt:lpstr>
      <vt:lpstr>Náplň praxe</vt:lpstr>
      <vt:lpstr>Náplň praxe</vt:lpstr>
      <vt:lpstr>Náplň praxe</vt:lpstr>
      <vt:lpstr>Náplň praxe</vt:lpstr>
      <vt:lpstr>Náplň praxe</vt:lpstr>
      <vt:lpstr>Přínos praxe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Odborná praxe</dc:title>
  <dc:creator>Lucie Ouředníková</dc:creator>
  <cp:lastModifiedBy>Lucie Ouředníková</cp:lastModifiedBy>
  <cp:revision>3</cp:revision>
  <dcterms:created xsi:type="dcterms:W3CDTF">2023-05-10T20:43:59Z</dcterms:created>
  <dcterms:modified xsi:type="dcterms:W3CDTF">2023-05-11T08:40:41Z</dcterms:modified>
</cp:coreProperties>
</file>