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8" r:id="rId3"/>
    <p:sldId id="258" r:id="rId4"/>
    <p:sldId id="259" r:id="rId5"/>
    <p:sldId id="265" r:id="rId6"/>
    <p:sldId id="261" r:id="rId7"/>
    <p:sldId id="262" r:id="rId8"/>
    <p:sldId id="263" r:id="rId9"/>
    <p:sldId id="264" r:id="rId10"/>
    <p:sldId id="266" r:id="rId11"/>
    <p:sldId id="267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82"/>
    <p:restoredTop sz="94679"/>
  </p:normalViewPr>
  <p:slideViewPr>
    <p:cSldViewPr snapToGrid="0">
      <p:cViewPr>
        <p:scale>
          <a:sx n="58" d="100"/>
          <a:sy n="58" d="100"/>
        </p:scale>
        <p:origin x="464" y="1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EBA6FC-D59E-4931-A974-5A6BBE868762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999AAE5-519E-4D29-9085-E44C9A5AB5AC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Představení společnosti </a:t>
          </a:r>
          <a:endParaRPr lang="en-US"/>
        </a:p>
      </dgm:t>
    </dgm:pt>
    <dgm:pt modelId="{3F2C1D7E-C79B-47E8-A11C-F75D08DC77D7}" type="parTrans" cxnId="{2501DFAB-9CFF-43B2-8D77-70142F0E86A2}">
      <dgm:prSet/>
      <dgm:spPr/>
      <dgm:t>
        <a:bodyPr/>
        <a:lstStyle/>
        <a:p>
          <a:endParaRPr lang="en-US"/>
        </a:p>
      </dgm:t>
    </dgm:pt>
    <dgm:pt modelId="{99CCAF2B-3C9D-4362-ABD1-665CBE0C8EEB}" type="sibTrans" cxnId="{2501DFAB-9CFF-43B2-8D77-70142F0E86A2}">
      <dgm:prSet/>
      <dgm:spPr/>
      <dgm:t>
        <a:bodyPr/>
        <a:lstStyle/>
        <a:p>
          <a:endParaRPr lang="en-US"/>
        </a:p>
      </dgm:t>
    </dgm:pt>
    <dgm:pt modelId="{125BB3BD-B211-4DD8-B413-D1C5B4A7ACE5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Náplň praxe</a:t>
          </a:r>
          <a:endParaRPr lang="en-US"/>
        </a:p>
      </dgm:t>
    </dgm:pt>
    <dgm:pt modelId="{48119834-890C-4308-8005-CA842B95EA30}" type="parTrans" cxnId="{5C412C1F-19F1-486D-BF53-3D4C29778DE9}">
      <dgm:prSet/>
      <dgm:spPr/>
      <dgm:t>
        <a:bodyPr/>
        <a:lstStyle/>
        <a:p>
          <a:endParaRPr lang="en-US"/>
        </a:p>
      </dgm:t>
    </dgm:pt>
    <dgm:pt modelId="{449C5ADC-20A9-4C54-84EF-51A96524429B}" type="sibTrans" cxnId="{5C412C1F-19F1-486D-BF53-3D4C29778DE9}">
      <dgm:prSet/>
      <dgm:spPr/>
      <dgm:t>
        <a:bodyPr/>
        <a:lstStyle/>
        <a:p>
          <a:endParaRPr lang="en-US"/>
        </a:p>
      </dgm:t>
    </dgm:pt>
    <dgm:pt modelId="{FD6E1A14-D686-48CE-9439-C082687AB805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Zhodnocení praxe</a:t>
          </a:r>
          <a:endParaRPr lang="en-US"/>
        </a:p>
      </dgm:t>
    </dgm:pt>
    <dgm:pt modelId="{1A536543-DFC8-45CA-921B-8BC5CBCC494E}" type="parTrans" cxnId="{78F95F46-EE91-4945-8ABB-8A6E132FCF84}">
      <dgm:prSet/>
      <dgm:spPr/>
      <dgm:t>
        <a:bodyPr/>
        <a:lstStyle/>
        <a:p>
          <a:endParaRPr lang="en-US"/>
        </a:p>
      </dgm:t>
    </dgm:pt>
    <dgm:pt modelId="{74FD0010-B27B-4D66-A528-CAFDB9666A7E}" type="sibTrans" cxnId="{78F95F46-EE91-4945-8ABB-8A6E132FCF84}">
      <dgm:prSet/>
      <dgm:spPr/>
      <dgm:t>
        <a:bodyPr/>
        <a:lstStyle/>
        <a:p>
          <a:endParaRPr lang="en-US"/>
        </a:p>
      </dgm:t>
    </dgm:pt>
    <dgm:pt modelId="{0AD947F7-4360-41DA-8EF6-DA0703DC6BFF}" type="pres">
      <dgm:prSet presAssocID="{45EBA6FC-D59E-4931-A974-5A6BBE868762}" presName="root" presStyleCnt="0">
        <dgm:presLayoutVars>
          <dgm:dir/>
          <dgm:resizeHandles val="exact"/>
        </dgm:presLayoutVars>
      </dgm:prSet>
      <dgm:spPr/>
    </dgm:pt>
    <dgm:pt modelId="{4464F264-C225-41A0-BB1B-6E43CB5668D6}" type="pres">
      <dgm:prSet presAssocID="{4999AAE5-519E-4D29-9085-E44C9A5AB5AC}" presName="compNode" presStyleCnt="0"/>
      <dgm:spPr/>
    </dgm:pt>
    <dgm:pt modelId="{07C1DB68-BF88-46BF-B724-5FCB7C27331E}" type="pres">
      <dgm:prSet presAssocID="{4999AAE5-519E-4D29-9085-E44C9A5AB5A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8894CC82-0209-4CDF-930A-FD2FB04E29DB}" type="pres">
      <dgm:prSet presAssocID="{4999AAE5-519E-4D29-9085-E44C9A5AB5AC}" presName="spaceRect" presStyleCnt="0"/>
      <dgm:spPr/>
    </dgm:pt>
    <dgm:pt modelId="{CA837ABB-7493-4CC5-AD55-A6F9B7E481DD}" type="pres">
      <dgm:prSet presAssocID="{4999AAE5-519E-4D29-9085-E44C9A5AB5AC}" presName="textRect" presStyleLbl="revTx" presStyleIdx="0" presStyleCnt="3">
        <dgm:presLayoutVars>
          <dgm:chMax val="1"/>
          <dgm:chPref val="1"/>
        </dgm:presLayoutVars>
      </dgm:prSet>
      <dgm:spPr/>
    </dgm:pt>
    <dgm:pt modelId="{306D119D-770D-4B89-88D5-75226206E82A}" type="pres">
      <dgm:prSet presAssocID="{99CCAF2B-3C9D-4362-ABD1-665CBE0C8EEB}" presName="sibTrans" presStyleCnt="0"/>
      <dgm:spPr/>
    </dgm:pt>
    <dgm:pt modelId="{460B82A5-A8A3-486C-8A6E-EC34A581A701}" type="pres">
      <dgm:prSet presAssocID="{125BB3BD-B211-4DD8-B413-D1C5B4A7ACE5}" presName="compNode" presStyleCnt="0"/>
      <dgm:spPr/>
    </dgm:pt>
    <dgm:pt modelId="{D83A4762-0ADF-4ED9-848F-2BEB5F201D51}" type="pres">
      <dgm:prSet presAssocID="{125BB3BD-B211-4DD8-B413-D1C5B4A7ACE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8C08BAB9-077B-4C32-8CFC-EDC69FA840E3}" type="pres">
      <dgm:prSet presAssocID="{125BB3BD-B211-4DD8-B413-D1C5B4A7ACE5}" presName="spaceRect" presStyleCnt="0"/>
      <dgm:spPr/>
    </dgm:pt>
    <dgm:pt modelId="{45B2B9B4-CF72-4E1F-A9F8-B96105442716}" type="pres">
      <dgm:prSet presAssocID="{125BB3BD-B211-4DD8-B413-D1C5B4A7ACE5}" presName="textRect" presStyleLbl="revTx" presStyleIdx="1" presStyleCnt="3">
        <dgm:presLayoutVars>
          <dgm:chMax val="1"/>
          <dgm:chPref val="1"/>
        </dgm:presLayoutVars>
      </dgm:prSet>
      <dgm:spPr/>
    </dgm:pt>
    <dgm:pt modelId="{43A58752-1B44-4ADC-8512-8029EF533A0F}" type="pres">
      <dgm:prSet presAssocID="{449C5ADC-20A9-4C54-84EF-51A96524429B}" presName="sibTrans" presStyleCnt="0"/>
      <dgm:spPr/>
    </dgm:pt>
    <dgm:pt modelId="{4D218261-08D2-40CE-83FE-A286F6B44383}" type="pres">
      <dgm:prSet presAssocID="{FD6E1A14-D686-48CE-9439-C082687AB805}" presName="compNode" presStyleCnt="0"/>
      <dgm:spPr/>
    </dgm:pt>
    <dgm:pt modelId="{17BCF046-10BC-4A35-BBD9-BC1E886D032C}" type="pres">
      <dgm:prSet presAssocID="{FD6E1A14-D686-48CE-9439-C082687AB80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ontrolní seznam"/>
        </a:ext>
      </dgm:extLst>
    </dgm:pt>
    <dgm:pt modelId="{A04E3014-3AAF-4717-BB66-C8957744F8BF}" type="pres">
      <dgm:prSet presAssocID="{FD6E1A14-D686-48CE-9439-C082687AB805}" presName="spaceRect" presStyleCnt="0"/>
      <dgm:spPr/>
    </dgm:pt>
    <dgm:pt modelId="{F6D84E42-EEFB-4A09-A7FD-2497EE803E85}" type="pres">
      <dgm:prSet presAssocID="{FD6E1A14-D686-48CE-9439-C082687AB805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B7738E00-294A-D045-833C-BEE117421AF0}" type="presOf" srcId="{125BB3BD-B211-4DD8-B413-D1C5B4A7ACE5}" destId="{45B2B9B4-CF72-4E1F-A9F8-B96105442716}" srcOrd="0" destOrd="0" presId="urn:microsoft.com/office/officeart/2018/2/layout/IconLabelList"/>
    <dgm:cxn modelId="{F2DEB119-B80D-5541-B921-5AEC6E629020}" type="presOf" srcId="{45EBA6FC-D59E-4931-A974-5A6BBE868762}" destId="{0AD947F7-4360-41DA-8EF6-DA0703DC6BFF}" srcOrd="0" destOrd="0" presId="urn:microsoft.com/office/officeart/2018/2/layout/IconLabelList"/>
    <dgm:cxn modelId="{5C412C1F-19F1-486D-BF53-3D4C29778DE9}" srcId="{45EBA6FC-D59E-4931-A974-5A6BBE868762}" destId="{125BB3BD-B211-4DD8-B413-D1C5B4A7ACE5}" srcOrd="1" destOrd="0" parTransId="{48119834-890C-4308-8005-CA842B95EA30}" sibTransId="{449C5ADC-20A9-4C54-84EF-51A96524429B}"/>
    <dgm:cxn modelId="{78F95F46-EE91-4945-8ABB-8A6E132FCF84}" srcId="{45EBA6FC-D59E-4931-A974-5A6BBE868762}" destId="{FD6E1A14-D686-48CE-9439-C082687AB805}" srcOrd="2" destOrd="0" parTransId="{1A536543-DFC8-45CA-921B-8BC5CBCC494E}" sibTransId="{74FD0010-B27B-4D66-A528-CAFDB9666A7E}"/>
    <dgm:cxn modelId="{A7D1AC71-3C16-B349-A2A6-8EA44BAD23A2}" type="presOf" srcId="{FD6E1A14-D686-48CE-9439-C082687AB805}" destId="{F6D84E42-EEFB-4A09-A7FD-2497EE803E85}" srcOrd="0" destOrd="0" presId="urn:microsoft.com/office/officeart/2018/2/layout/IconLabelList"/>
    <dgm:cxn modelId="{DC15BE92-6831-2C45-9004-F00C7E0EF355}" type="presOf" srcId="{4999AAE5-519E-4D29-9085-E44C9A5AB5AC}" destId="{CA837ABB-7493-4CC5-AD55-A6F9B7E481DD}" srcOrd="0" destOrd="0" presId="urn:microsoft.com/office/officeart/2018/2/layout/IconLabelList"/>
    <dgm:cxn modelId="{2501DFAB-9CFF-43B2-8D77-70142F0E86A2}" srcId="{45EBA6FC-D59E-4931-A974-5A6BBE868762}" destId="{4999AAE5-519E-4D29-9085-E44C9A5AB5AC}" srcOrd="0" destOrd="0" parTransId="{3F2C1D7E-C79B-47E8-A11C-F75D08DC77D7}" sibTransId="{99CCAF2B-3C9D-4362-ABD1-665CBE0C8EEB}"/>
    <dgm:cxn modelId="{66766056-E25B-0544-A636-B40B2B45D81F}" type="presParOf" srcId="{0AD947F7-4360-41DA-8EF6-DA0703DC6BFF}" destId="{4464F264-C225-41A0-BB1B-6E43CB5668D6}" srcOrd="0" destOrd="0" presId="urn:microsoft.com/office/officeart/2018/2/layout/IconLabelList"/>
    <dgm:cxn modelId="{5FBFC56E-0C1D-224C-84E8-8FD779F4685B}" type="presParOf" srcId="{4464F264-C225-41A0-BB1B-6E43CB5668D6}" destId="{07C1DB68-BF88-46BF-B724-5FCB7C27331E}" srcOrd="0" destOrd="0" presId="urn:microsoft.com/office/officeart/2018/2/layout/IconLabelList"/>
    <dgm:cxn modelId="{216F6620-5F49-C945-9CE8-E8A93D4A466C}" type="presParOf" srcId="{4464F264-C225-41A0-BB1B-6E43CB5668D6}" destId="{8894CC82-0209-4CDF-930A-FD2FB04E29DB}" srcOrd="1" destOrd="0" presId="urn:microsoft.com/office/officeart/2018/2/layout/IconLabelList"/>
    <dgm:cxn modelId="{3A04BFE7-71DB-6F46-8DFC-3B31DCA0FAED}" type="presParOf" srcId="{4464F264-C225-41A0-BB1B-6E43CB5668D6}" destId="{CA837ABB-7493-4CC5-AD55-A6F9B7E481DD}" srcOrd="2" destOrd="0" presId="urn:microsoft.com/office/officeart/2018/2/layout/IconLabelList"/>
    <dgm:cxn modelId="{230913B7-BF07-2247-8B25-51D0CCC5C8B3}" type="presParOf" srcId="{0AD947F7-4360-41DA-8EF6-DA0703DC6BFF}" destId="{306D119D-770D-4B89-88D5-75226206E82A}" srcOrd="1" destOrd="0" presId="urn:microsoft.com/office/officeart/2018/2/layout/IconLabelList"/>
    <dgm:cxn modelId="{81733560-E500-7A43-B7FF-E87EE2A4F1BD}" type="presParOf" srcId="{0AD947F7-4360-41DA-8EF6-DA0703DC6BFF}" destId="{460B82A5-A8A3-486C-8A6E-EC34A581A701}" srcOrd="2" destOrd="0" presId="urn:microsoft.com/office/officeart/2018/2/layout/IconLabelList"/>
    <dgm:cxn modelId="{496493A9-D21D-4A4C-929E-D537E60AE2ED}" type="presParOf" srcId="{460B82A5-A8A3-486C-8A6E-EC34A581A701}" destId="{D83A4762-0ADF-4ED9-848F-2BEB5F201D51}" srcOrd="0" destOrd="0" presId="urn:microsoft.com/office/officeart/2018/2/layout/IconLabelList"/>
    <dgm:cxn modelId="{06B2BACB-E7EF-F241-95C7-8CAB874A2ADB}" type="presParOf" srcId="{460B82A5-A8A3-486C-8A6E-EC34A581A701}" destId="{8C08BAB9-077B-4C32-8CFC-EDC69FA840E3}" srcOrd="1" destOrd="0" presId="urn:microsoft.com/office/officeart/2018/2/layout/IconLabelList"/>
    <dgm:cxn modelId="{E52D71DA-B135-5B43-87CF-E1DB4BDF403F}" type="presParOf" srcId="{460B82A5-A8A3-486C-8A6E-EC34A581A701}" destId="{45B2B9B4-CF72-4E1F-A9F8-B96105442716}" srcOrd="2" destOrd="0" presId="urn:microsoft.com/office/officeart/2018/2/layout/IconLabelList"/>
    <dgm:cxn modelId="{B6D247FC-86B5-7646-99FB-4846E037E274}" type="presParOf" srcId="{0AD947F7-4360-41DA-8EF6-DA0703DC6BFF}" destId="{43A58752-1B44-4ADC-8512-8029EF533A0F}" srcOrd="3" destOrd="0" presId="urn:microsoft.com/office/officeart/2018/2/layout/IconLabelList"/>
    <dgm:cxn modelId="{67DD7E41-4F80-1444-97A9-4BB04685326A}" type="presParOf" srcId="{0AD947F7-4360-41DA-8EF6-DA0703DC6BFF}" destId="{4D218261-08D2-40CE-83FE-A286F6B44383}" srcOrd="4" destOrd="0" presId="urn:microsoft.com/office/officeart/2018/2/layout/IconLabelList"/>
    <dgm:cxn modelId="{864DDC02-C98E-BB4E-9ED0-E85C1122EA56}" type="presParOf" srcId="{4D218261-08D2-40CE-83FE-A286F6B44383}" destId="{17BCF046-10BC-4A35-BBD9-BC1E886D032C}" srcOrd="0" destOrd="0" presId="urn:microsoft.com/office/officeart/2018/2/layout/IconLabelList"/>
    <dgm:cxn modelId="{28EF3558-623B-7E48-84F9-4151FDAC297B}" type="presParOf" srcId="{4D218261-08D2-40CE-83FE-A286F6B44383}" destId="{A04E3014-3AAF-4717-BB66-C8957744F8BF}" srcOrd="1" destOrd="0" presId="urn:microsoft.com/office/officeart/2018/2/layout/IconLabelList"/>
    <dgm:cxn modelId="{124CDA4D-40D0-1E4A-A1EB-33AC2C5BA5EB}" type="presParOf" srcId="{4D218261-08D2-40CE-83FE-A286F6B44383}" destId="{F6D84E42-EEFB-4A09-A7FD-2497EE803E8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3B58EC-6A00-4A1A-8058-03543F4851FA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6FA4B6BA-5901-404A-B5CF-8C9C2E4B4CC2}">
      <dgm:prSet/>
      <dgm:spPr/>
      <dgm:t>
        <a:bodyPr/>
        <a:lstStyle/>
        <a:p>
          <a:r>
            <a:rPr lang="cs-CZ"/>
            <a:t>Skvělé pracovní podmínky </a:t>
          </a:r>
          <a:endParaRPr lang="en-US"/>
        </a:p>
      </dgm:t>
    </dgm:pt>
    <dgm:pt modelId="{D69CCDAD-F6C4-476B-937F-10AB49F16678}" type="parTrans" cxnId="{C23A6A6A-DB95-48DF-90C6-7B27026B63A7}">
      <dgm:prSet/>
      <dgm:spPr/>
      <dgm:t>
        <a:bodyPr/>
        <a:lstStyle/>
        <a:p>
          <a:endParaRPr lang="en-US"/>
        </a:p>
      </dgm:t>
    </dgm:pt>
    <dgm:pt modelId="{3196818E-9743-463E-BEEB-61BFCDFB618B}" type="sibTrans" cxnId="{C23A6A6A-DB95-48DF-90C6-7B27026B63A7}">
      <dgm:prSet/>
      <dgm:spPr/>
      <dgm:t>
        <a:bodyPr/>
        <a:lstStyle/>
        <a:p>
          <a:endParaRPr lang="en-US"/>
        </a:p>
      </dgm:t>
    </dgm:pt>
    <dgm:pt modelId="{AAAED539-A64C-4F90-A018-7C2653DA5022}">
      <dgm:prSet/>
      <dgm:spPr/>
      <dgm:t>
        <a:bodyPr/>
        <a:lstStyle/>
        <a:p>
          <a:r>
            <a:rPr lang="cs-CZ"/>
            <a:t>Získání nových zkušeností</a:t>
          </a:r>
          <a:endParaRPr lang="en-US"/>
        </a:p>
      </dgm:t>
    </dgm:pt>
    <dgm:pt modelId="{744DA4C9-7AEA-47ED-9116-72EBCB1EE011}" type="parTrans" cxnId="{1E6149DD-DC62-4A83-BD8E-12BC1CBE0C9A}">
      <dgm:prSet/>
      <dgm:spPr/>
      <dgm:t>
        <a:bodyPr/>
        <a:lstStyle/>
        <a:p>
          <a:endParaRPr lang="en-US"/>
        </a:p>
      </dgm:t>
    </dgm:pt>
    <dgm:pt modelId="{55553FEB-5D82-45BD-B7EE-279F6883CEBE}" type="sibTrans" cxnId="{1E6149DD-DC62-4A83-BD8E-12BC1CBE0C9A}">
      <dgm:prSet/>
      <dgm:spPr/>
      <dgm:t>
        <a:bodyPr/>
        <a:lstStyle/>
        <a:p>
          <a:endParaRPr lang="en-US"/>
        </a:p>
      </dgm:t>
    </dgm:pt>
    <dgm:pt modelId="{81FAD8A2-32FA-48C1-98A7-4D2015696221}">
      <dgm:prSet/>
      <dgm:spPr/>
      <dgm:t>
        <a:bodyPr/>
        <a:lstStyle/>
        <a:p>
          <a:r>
            <a:rPr lang="cs-CZ"/>
            <a:t>Rozšíření praktických dovedností </a:t>
          </a:r>
          <a:endParaRPr lang="en-US"/>
        </a:p>
      </dgm:t>
    </dgm:pt>
    <dgm:pt modelId="{5E90E6A9-E0F2-46DC-9252-010E31566EF2}" type="parTrans" cxnId="{A79A96AF-BBA7-4ACD-945F-09D8E9D78F42}">
      <dgm:prSet/>
      <dgm:spPr/>
      <dgm:t>
        <a:bodyPr/>
        <a:lstStyle/>
        <a:p>
          <a:endParaRPr lang="en-US"/>
        </a:p>
      </dgm:t>
    </dgm:pt>
    <dgm:pt modelId="{09625E14-B31C-42C8-BA25-DEDA737BD601}" type="sibTrans" cxnId="{A79A96AF-BBA7-4ACD-945F-09D8E9D78F42}">
      <dgm:prSet/>
      <dgm:spPr/>
      <dgm:t>
        <a:bodyPr/>
        <a:lstStyle/>
        <a:p>
          <a:endParaRPr lang="en-US"/>
        </a:p>
      </dgm:t>
    </dgm:pt>
    <dgm:pt modelId="{CFA3864D-C577-48F2-9A5C-150C7211535B}">
      <dgm:prSet/>
      <dgm:spPr/>
      <dgm:t>
        <a:bodyPr/>
        <a:lstStyle/>
        <a:p>
          <a:r>
            <a:rPr lang="cs-CZ"/>
            <a:t>Navázání další spolupráce </a:t>
          </a:r>
          <a:endParaRPr lang="en-US"/>
        </a:p>
      </dgm:t>
    </dgm:pt>
    <dgm:pt modelId="{A0F41770-7B94-472A-8E5E-73123162F43C}" type="parTrans" cxnId="{30CF1C1F-B1B0-46CF-B1DC-C5AF9876B03A}">
      <dgm:prSet/>
      <dgm:spPr/>
      <dgm:t>
        <a:bodyPr/>
        <a:lstStyle/>
        <a:p>
          <a:endParaRPr lang="en-US"/>
        </a:p>
      </dgm:t>
    </dgm:pt>
    <dgm:pt modelId="{89463974-610D-47A7-83F8-8A576D689D87}" type="sibTrans" cxnId="{30CF1C1F-B1B0-46CF-B1DC-C5AF9876B03A}">
      <dgm:prSet/>
      <dgm:spPr/>
      <dgm:t>
        <a:bodyPr/>
        <a:lstStyle/>
        <a:p>
          <a:endParaRPr lang="en-US"/>
        </a:p>
      </dgm:t>
    </dgm:pt>
    <dgm:pt modelId="{9807E715-E174-4623-AB19-B74DCD451148}">
      <dgm:prSet/>
      <dgm:spPr/>
      <dgm:t>
        <a:bodyPr/>
        <a:lstStyle/>
        <a:p>
          <a:r>
            <a:rPr lang="cs-CZ"/>
            <a:t>Prostor pro osobní rozvoj</a:t>
          </a:r>
          <a:endParaRPr lang="en-US"/>
        </a:p>
      </dgm:t>
    </dgm:pt>
    <dgm:pt modelId="{94ED0777-4DCC-4F97-9608-3DEE04240143}" type="parTrans" cxnId="{66B2E186-9C31-4AF8-A986-C0CA8834AD6A}">
      <dgm:prSet/>
      <dgm:spPr/>
      <dgm:t>
        <a:bodyPr/>
        <a:lstStyle/>
        <a:p>
          <a:endParaRPr lang="en-US"/>
        </a:p>
      </dgm:t>
    </dgm:pt>
    <dgm:pt modelId="{0E98E670-E46C-4D97-B54C-367AF8C7E977}" type="sibTrans" cxnId="{66B2E186-9C31-4AF8-A986-C0CA8834AD6A}">
      <dgm:prSet/>
      <dgm:spPr/>
      <dgm:t>
        <a:bodyPr/>
        <a:lstStyle/>
        <a:p>
          <a:endParaRPr lang="en-US"/>
        </a:p>
      </dgm:t>
    </dgm:pt>
    <dgm:pt modelId="{28E90FBB-6230-49B4-91D4-46FDFD059F7D}" type="pres">
      <dgm:prSet presAssocID="{2D3B58EC-6A00-4A1A-8058-03543F4851FA}" presName="root" presStyleCnt="0">
        <dgm:presLayoutVars>
          <dgm:dir/>
          <dgm:resizeHandles val="exact"/>
        </dgm:presLayoutVars>
      </dgm:prSet>
      <dgm:spPr/>
    </dgm:pt>
    <dgm:pt modelId="{D4356C90-CA2F-45F7-B4CE-4BD0C6933970}" type="pres">
      <dgm:prSet presAssocID="{2D3B58EC-6A00-4A1A-8058-03543F4851FA}" presName="container" presStyleCnt="0">
        <dgm:presLayoutVars>
          <dgm:dir/>
          <dgm:resizeHandles val="exact"/>
        </dgm:presLayoutVars>
      </dgm:prSet>
      <dgm:spPr/>
    </dgm:pt>
    <dgm:pt modelId="{C858AF1D-6D37-47AC-9499-565113A8B121}" type="pres">
      <dgm:prSet presAssocID="{6FA4B6BA-5901-404A-B5CF-8C9C2E4B4CC2}" presName="compNode" presStyleCnt="0"/>
      <dgm:spPr/>
    </dgm:pt>
    <dgm:pt modelId="{E8BC731D-4C1C-4F36-B1D5-7C796032A567}" type="pres">
      <dgm:prSet presAssocID="{6FA4B6BA-5901-404A-B5CF-8C9C2E4B4CC2}" presName="iconBgRect" presStyleLbl="bgShp" presStyleIdx="0" presStyleCnt="5"/>
      <dgm:spPr/>
    </dgm:pt>
    <dgm:pt modelId="{66E57D24-A0B1-4E1A-953B-3F74790065E4}" type="pres">
      <dgm:prSet presAssocID="{6FA4B6BA-5901-404A-B5CF-8C9C2E4B4CC2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582B60AE-878D-4466-BE5C-644BD53A2200}" type="pres">
      <dgm:prSet presAssocID="{6FA4B6BA-5901-404A-B5CF-8C9C2E4B4CC2}" presName="spaceRect" presStyleCnt="0"/>
      <dgm:spPr/>
    </dgm:pt>
    <dgm:pt modelId="{A4CD943A-6704-49E2-8EF3-1858B0F33503}" type="pres">
      <dgm:prSet presAssocID="{6FA4B6BA-5901-404A-B5CF-8C9C2E4B4CC2}" presName="textRect" presStyleLbl="revTx" presStyleIdx="0" presStyleCnt="5">
        <dgm:presLayoutVars>
          <dgm:chMax val="1"/>
          <dgm:chPref val="1"/>
        </dgm:presLayoutVars>
      </dgm:prSet>
      <dgm:spPr/>
    </dgm:pt>
    <dgm:pt modelId="{CA28F1A9-875D-49DB-BC27-D6524DC93E84}" type="pres">
      <dgm:prSet presAssocID="{3196818E-9743-463E-BEEB-61BFCDFB618B}" presName="sibTrans" presStyleLbl="sibTrans2D1" presStyleIdx="0" presStyleCnt="0"/>
      <dgm:spPr/>
    </dgm:pt>
    <dgm:pt modelId="{858F18DB-D9C2-460C-BEE4-C9549BA1EF6D}" type="pres">
      <dgm:prSet presAssocID="{AAAED539-A64C-4F90-A018-7C2653DA5022}" presName="compNode" presStyleCnt="0"/>
      <dgm:spPr/>
    </dgm:pt>
    <dgm:pt modelId="{D347F618-46FA-421C-89BE-453257123304}" type="pres">
      <dgm:prSet presAssocID="{AAAED539-A64C-4F90-A018-7C2653DA5022}" presName="iconBgRect" presStyleLbl="bgShp" presStyleIdx="1" presStyleCnt="5"/>
      <dgm:spPr/>
    </dgm:pt>
    <dgm:pt modelId="{E8E7BF40-4927-4A96-A484-B3352C81C133}" type="pres">
      <dgm:prSet presAssocID="{AAAED539-A64C-4F90-A018-7C2653DA502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0297C248-4458-4660-B2F1-A50782D17370}" type="pres">
      <dgm:prSet presAssocID="{AAAED539-A64C-4F90-A018-7C2653DA5022}" presName="spaceRect" presStyleCnt="0"/>
      <dgm:spPr/>
    </dgm:pt>
    <dgm:pt modelId="{40C9B549-1FAE-4102-B3D6-D19DF686C600}" type="pres">
      <dgm:prSet presAssocID="{AAAED539-A64C-4F90-A018-7C2653DA5022}" presName="textRect" presStyleLbl="revTx" presStyleIdx="1" presStyleCnt="5">
        <dgm:presLayoutVars>
          <dgm:chMax val="1"/>
          <dgm:chPref val="1"/>
        </dgm:presLayoutVars>
      </dgm:prSet>
      <dgm:spPr/>
    </dgm:pt>
    <dgm:pt modelId="{9A845135-548B-4E9A-9F8D-6F8808BB808B}" type="pres">
      <dgm:prSet presAssocID="{55553FEB-5D82-45BD-B7EE-279F6883CEBE}" presName="sibTrans" presStyleLbl="sibTrans2D1" presStyleIdx="0" presStyleCnt="0"/>
      <dgm:spPr/>
    </dgm:pt>
    <dgm:pt modelId="{3AA96288-0228-4EAF-81D8-4AFDAD8AEB6D}" type="pres">
      <dgm:prSet presAssocID="{81FAD8A2-32FA-48C1-98A7-4D2015696221}" presName="compNode" presStyleCnt="0"/>
      <dgm:spPr/>
    </dgm:pt>
    <dgm:pt modelId="{27DFEEEA-A623-4878-B15C-E173A84D788A}" type="pres">
      <dgm:prSet presAssocID="{81FAD8A2-32FA-48C1-98A7-4D2015696221}" presName="iconBgRect" presStyleLbl="bgShp" presStyleIdx="2" presStyleCnt="5"/>
      <dgm:spPr/>
    </dgm:pt>
    <dgm:pt modelId="{FD9A8734-8146-470F-A7F6-C146F8F59043}" type="pres">
      <dgm:prSet presAssocID="{81FAD8A2-32FA-48C1-98A7-4D2015696221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row: Slight curve"/>
        </a:ext>
      </dgm:extLst>
    </dgm:pt>
    <dgm:pt modelId="{66254F1F-3508-4D5B-BEF2-70575CCC7D56}" type="pres">
      <dgm:prSet presAssocID="{81FAD8A2-32FA-48C1-98A7-4D2015696221}" presName="spaceRect" presStyleCnt="0"/>
      <dgm:spPr/>
    </dgm:pt>
    <dgm:pt modelId="{F79502AA-5AB5-4B01-A87C-6A9EA43FADC8}" type="pres">
      <dgm:prSet presAssocID="{81FAD8A2-32FA-48C1-98A7-4D2015696221}" presName="textRect" presStyleLbl="revTx" presStyleIdx="2" presStyleCnt="5">
        <dgm:presLayoutVars>
          <dgm:chMax val="1"/>
          <dgm:chPref val="1"/>
        </dgm:presLayoutVars>
      </dgm:prSet>
      <dgm:spPr/>
    </dgm:pt>
    <dgm:pt modelId="{6DD2862D-C392-4915-9E5B-7AFFA6F3F6D1}" type="pres">
      <dgm:prSet presAssocID="{09625E14-B31C-42C8-BA25-DEDA737BD601}" presName="sibTrans" presStyleLbl="sibTrans2D1" presStyleIdx="0" presStyleCnt="0"/>
      <dgm:spPr/>
    </dgm:pt>
    <dgm:pt modelId="{13BCF2A2-4381-4542-8855-71140C121F6E}" type="pres">
      <dgm:prSet presAssocID="{CFA3864D-C577-48F2-9A5C-150C7211535B}" presName="compNode" presStyleCnt="0"/>
      <dgm:spPr/>
    </dgm:pt>
    <dgm:pt modelId="{E61E3223-0C30-4858-807C-98AE5967C4B5}" type="pres">
      <dgm:prSet presAssocID="{CFA3864D-C577-48F2-9A5C-150C7211535B}" presName="iconBgRect" presStyleLbl="bgShp" presStyleIdx="3" presStyleCnt="5"/>
      <dgm:spPr/>
    </dgm:pt>
    <dgm:pt modelId="{EB5DEB6F-84F8-4BE9-9F5D-3B205F644D1D}" type="pres">
      <dgm:prSet presAssocID="{CFA3864D-C577-48F2-9A5C-150C7211535B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třesení rukou"/>
        </a:ext>
      </dgm:extLst>
    </dgm:pt>
    <dgm:pt modelId="{41EB4A4E-3228-4B10-9C2A-60377D9A1694}" type="pres">
      <dgm:prSet presAssocID="{CFA3864D-C577-48F2-9A5C-150C7211535B}" presName="spaceRect" presStyleCnt="0"/>
      <dgm:spPr/>
    </dgm:pt>
    <dgm:pt modelId="{C8D21500-C32A-4754-A72D-8121AA1F3265}" type="pres">
      <dgm:prSet presAssocID="{CFA3864D-C577-48F2-9A5C-150C7211535B}" presName="textRect" presStyleLbl="revTx" presStyleIdx="3" presStyleCnt="5">
        <dgm:presLayoutVars>
          <dgm:chMax val="1"/>
          <dgm:chPref val="1"/>
        </dgm:presLayoutVars>
      </dgm:prSet>
      <dgm:spPr/>
    </dgm:pt>
    <dgm:pt modelId="{989563AE-A40D-4B70-9CB5-1355C066E426}" type="pres">
      <dgm:prSet presAssocID="{89463974-610D-47A7-83F8-8A576D689D87}" presName="sibTrans" presStyleLbl="sibTrans2D1" presStyleIdx="0" presStyleCnt="0"/>
      <dgm:spPr/>
    </dgm:pt>
    <dgm:pt modelId="{A692F560-A508-4978-8510-6DF0F4A904A4}" type="pres">
      <dgm:prSet presAssocID="{9807E715-E174-4623-AB19-B74DCD451148}" presName="compNode" presStyleCnt="0"/>
      <dgm:spPr/>
    </dgm:pt>
    <dgm:pt modelId="{95C22BCC-5B1F-4B5D-A69F-1E8B2FDFB2A5}" type="pres">
      <dgm:prSet presAssocID="{9807E715-E174-4623-AB19-B74DCD451148}" presName="iconBgRect" presStyleLbl="bgShp" presStyleIdx="4" presStyleCnt="5"/>
      <dgm:spPr/>
    </dgm:pt>
    <dgm:pt modelId="{18E4B025-21A0-402F-A106-1300051396E7}" type="pres">
      <dgm:prSet presAssocID="{9807E715-E174-4623-AB19-B74DCD451148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keta"/>
        </a:ext>
      </dgm:extLst>
    </dgm:pt>
    <dgm:pt modelId="{967B1942-F889-42E4-A071-A85C7E1A36B0}" type="pres">
      <dgm:prSet presAssocID="{9807E715-E174-4623-AB19-B74DCD451148}" presName="spaceRect" presStyleCnt="0"/>
      <dgm:spPr/>
    </dgm:pt>
    <dgm:pt modelId="{F8FBC7AB-ABAB-4879-8BE4-2C3997C7C2ED}" type="pres">
      <dgm:prSet presAssocID="{9807E715-E174-4623-AB19-B74DCD451148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4A32870D-925B-4ADE-8EC8-02B51906A38C}" type="presOf" srcId="{AAAED539-A64C-4F90-A018-7C2653DA5022}" destId="{40C9B549-1FAE-4102-B3D6-D19DF686C600}" srcOrd="0" destOrd="0" presId="urn:microsoft.com/office/officeart/2018/2/layout/IconCircleList"/>
    <dgm:cxn modelId="{B4B71811-F933-45D9-BA81-A20D6CF22789}" type="presOf" srcId="{55553FEB-5D82-45BD-B7EE-279F6883CEBE}" destId="{9A845135-548B-4E9A-9F8D-6F8808BB808B}" srcOrd="0" destOrd="0" presId="urn:microsoft.com/office/officeart/2018/2/layout/IconCircleList"/>
    <dgm:cxn modelId="{30CF1C1F-B1B0-46CF-B1DC-C5AF9876B03A}" srcId="{2D3B58EC-6A00-4A1A-8058-03543F4851FA}" destId="{CFA3864D-C577-48F2-9A5C-150C7211535B}" srcOrd="3" destOrd="0" parTransId="{A0F41770-7B94-472A-8E5E-73123162F43C}" sibTransId="{89463974-610D-47A7-83F8-8A576D689D87}"/>
    <dgm:cxn modelId="{AC5A1525-75CA-4122-BC24-95D45994FEAC}" type="presOf" srcId="{81FAD8A2-32FA-48C1-98A7-4D2015696221}" destId="{F79502AA-5AB5-4B01-A87C-6A9EA43FADC8}" srcOrd="0" destOrd="0" presId="urn:microsoft.com/office/officeart/2018/2/layout/IconCircleList"/>
    <dgm:cxn modelId="{8F9AAE34-BBB7-4C3E-8C88-41CF1E7BBAE3}" type="presOf" srcId="{2D3B58EC-6A00-4A1A-8058-03543F4851FA}" destId="{28E90FBB-6230-49B4-91D4-46FDFD059F7D}" srcOrd="0" destOrd="0" presId="urn:microsoft.com/office/officeart/2018/2/layout/IconCircleList"/>
    <dgm:cxn modelId="{944C173D-E3D6-4A68-8AA1-5E0922A0E83D}" type="presOf" srcId="{CFA3864D-C577-48F2-9A5C-150C7211535B}" destId="{C8D21500-C32A-4754-A72D-8121AA1F3265}" srcOrd="0" destOrd="0" presId="urn:microsoft.com/office/officeart/2018/2/layout/IconCircleList"/>
    <dgm:cxn modelId="{EEBCB865-94E1-4F3B-975B-356379E1B83F}" type="presOf" srcId="{09625E14-B31C-42C8-BA25-DEDA737BD601}" destId="{6DD2862D-C392-4915-9E5B-7AFFA6F3F6D1}" srcOrd="0" destOrd="0" presId="urn:microsoft.com/office/officeart/2018/2/layout/IconCircleList"/>
    <dgm:cxn modelId="{C23A6A6A-DB95-48DF-90C6-7B27026B63A7}" srcId="{2D3B58EC-6A00-4A1A-8058-03543F4851FA}" destId="{6FA4B6BA-5901-404A-B5CF-8C9C2E4B4CC2}" srcOrd="0" destOrd="0" parTransId="{D69CCDAD-F6C4-476B-937F-10AB49F16678}" sibTransId="{3196818E-9743-463E-BEEB-61BFCDFB618B}"/>
    <dgm:cxn modelId="{9E576176-514B-408B-9015-91C7ADC6B28F}" type="presOf" srcId="{89463974-610D-47A7-83F8-8A576D689D87}" destId="{989563AE-A40D-4B70-9CB5-1355C066E426}" srcOrd="0" destOrd="0" presId="urn:microsoft.com/office/officeart/2018/2/layout/IconCircleList"/>
    <dgm:cxn modelId="{66B2E186-9C31-4AF8-A986-C0CA8834AD6A}" srcId="{2D3B58EC-6A00-4A1A-8058-03543F4851FA}" destId="{9807E715-E174-4623-AB19-B74DCD451148}" srcOrd="4" destOrd="0" parTransId="{94ED0777-4DCC-4F97-9608-3DEE04240143}" sibTransId="{0E98E670-E46C-4D97-B54C-367AF8C7E977}"/>
    <dgm:cxn modelId="{5C63EC9B-1B96-40CE-9C1C-12911D48CAB4}" type="presOf" srcId="{9807E715-E174-4623-AB19-B74DCD451148}" destId="{F8FBC7AB-ABAB-4879-8BE4-2C3997C7C2ED}" srcOrd="0" destOrd="0" presId="urn:microsoft.com/office/officeart/2018/2/layout/IconCircleList"/>
    <dgm:cxn modelId="{E50AA6A8-F9D1-46AA-B8BB-53CA7DA30146}" type="presOf" srcId="{6FA4B6BA-5901-404A-B5CF-8C9C2E4B4CC2}" destId="{A4CD943A-6704-49E2-8EF3-1858B0F33503}" srcOrd="0" destOrd="0" presId="urn:microsoft.com/office/officeart/2018/2/layout/IconCircleList"/>
    <dgm:cxn modelId="{A79A96AF-BBA7-4ACD-945F-09D8E9D78F42}" srcId="{2D3B58EC-6A00-4A1A-8058-03543F4851FA}" destId="{81FAD8A2-32FA-48C1-98A7-4D2015696221}" srcOrd="2" destOrd="0" parTransId="{5E90E6A9-E0F2-46DC-9252-010E31566EF2}" sibTransId="{09625E14-B31C-42C8-BA25-DEDA737BD601}"/>
    <dgm:cxn modelId="{1E6149DD-DC62-4A83-BD8E-12BC1CBE0C9A}" srcId="{2D3B58EC-6A00-4A1A-8058-03543F4851FA}" destId="{AAAED539-A64C-4F90-A018-7C2653DA5022}" srcOrd="1" destOrd="0" parTransId="{744DA4C9-7AEA-47ED-9116-72EBCB1EE011}" sibTransId="{55553FEB-5D82-45BD-B7EE-279F6883CEBE}"/>
    <dgm:cxn modelId="{59E7BDDD-F28B-44C6-BB78-499661E81F8A}" type="presOf" srcId="{3196818E-9743-463E-BEEB-61BFCDFB618B}" destId="{CA28F1A9-875D-49DB-BC27-D6524DC93E84}" srcOrd="0" destOrd="0" presId="urn:microsoft.com/office/officeart/2018/2/layout/IconCircleList"/>
    <dgm:cxn modelId="{A3773DC6-3419-49F0-B57A-DA56A6052E06}" type="presParOf" srcId="{28E90FBB-6230-49B4-91D4-46FDFD059F7D}" destId="{D4356C90-CA2F-45F7-B4CE-4BD0C6933970}" srcOrd="0" destOrd="0" presId="urn:microsoft.com/office/officeart/2018/2/layout/IconCircleList"/>
    <dgm:cxn modelId="{446DD482-8D16-4EA0-ADD6-9E8E3107B666}" type="presParOf" srcId="{D4356C90-CA2F-45F7-B4CE-4BD0C6933970}" destId="{C858AF1D-6D37-47AC-9499-565113A8B121}" srcOrd="0" destOrd="0" presId="urn:microsoft.com/office/officeart/2018/2/layout/IconCircleList"/>
    <dgm:cxn modelId="{2B9A1E05-F5DE-40C1-AE01-17BBCDAF8B7D}" type="presParOf" srcId="{C858AF1D-6D37-47AC-9499-565113A8B121}" destId="{E8BC731D-4C1C-4F36-B1D5-7C796032A567}" srcOrd="0" destOrd="0" presId="urn:microsoft.com/office/officeart/2018/2/layout/IconCircleList"/>
    <dgm:cxn modelId="{E25CA25F-BDFA-424C-AD0E-9573FC7CAEB5}" type="presParOf" srcId="{C858AF1D-6D37-47AC-9499-565113A8B121}" destId="{66E57D24-A0B1-4E1A-953B-3F74790065E4}" srcOrd="1" destOrd="0" presId="urn:microsoft.com/office/officeart/2018/2/layout/IconCircleList"/>
    <dgm:cxn modelId="{7AD54BEC-C2E9-4E38-8FCF-74A930D17231}" type="presParOf" srcId="{C858AF1D-6D37-47AC-9499-565113A8B121}" destId="{582B60AE-878D-4466-BE5C-644BD53A2200}" srcOrd="2" destOrd="0" presId="urn:microsoft.com/office/officeart/2018/2/layout/IconCircleList"/>
    <dgm:cxn modelId="{DC1702D7-4227-4D25-9A08-40C0E0E972CF}" type="presParOf" srcId="{C858AF1D-6D37-47AC-9499-565113A8B121}" destId="{A4CD943A-6704-49E2-8EF3-1858B0F33503}" srcOrd="3" destOrd="0" presId="urn:microsoft.com/office/officeart/2018/2/layout/IconCircleList"/>
    <dgm:cxn modelId="{8FFF5B40-311F-4AC5-B5B8-C5E4B0DC4C41}" type="presParOf" srcId="{D4356C90-CA2F-45F7-B4CE-4BD0C6933970}" destId="{CA28F1A9-875D-49DB-BC27-D6524DC93E84}" srcOrd="1" destOrd="0" presId="urn:microsoft.com/office/officeart/2018/2/layout/IconCircleList"/>
    <dgm:cxn modelId="{FF48F8A0-4351-4247-914F-E118A436F5A9}" type="presParOf" srcId="{D4356C90-CA2F-45F7-B4CE-4BD0C6933970}" destId="{858F18DB-D9C2-460C-BEE4-C9549BA1EF6D}" srcOrd="2" destOrd="0" presId="urn:microsoft.com/office/officeart/2018/2/layout/IconCircleList"/>
    <dgm:cxn modelId="{8B34854C-16E4-4740-9794-2F4E42ADA343}" type="presParOf" srcId="{858F18DB-D9C2-460C-BEE4-C9549BA1EF6D}" destId="{D347F618-46FA-421C-89BE-453257123304}" srcOrd="0" destOrd="0" presId="urn:microsoft.com/office/officeart/2018/2/layout/IconCircleList"/>
    <dgm:cxn modelId="{5D51D893-8A21-43CC-A06C-DDA275CDF0BC}" type="presParOf" srcId="{858F18DB-D9C2-460C-BEE4-C9549BA1EF6D}" destId="{E8E7BF40-4927-4A96-A484-B3352C81C133}" srcOrd="1" destOrd="0" presId="urn:microsoft.com/office/officeart/2018/2/layout/IconCircleList"/>
    <dgm:cxn modelId="{56E5AFF3-B398-4D31-8231-1429E9C929F0}" type="presParOf" srcId="{858F18DB-D9C2-460C-BEE4-C9549BA1EF6D}" destId="{0297C248-4458-4660-B2F1-A50782D17370}" srcOrd="2" destOrd="0" presId="urn:microsoft.com/office/officeart/2018/2/layout/IconCircleList"/>
    <dgm:cxn modelId="{66C7EC5C-6DDC-4662-BB1D-EF86800C2B76}" type="presParOf" srcId="{858F18DB-D9C2-460C-BEE4-C9549BA1EF6D}" destId="{40C9B549-1FAE-4102-B3D6-D19DF686C600}" srcOrd="3" destOrd="0" presId="urn:microsoft.com/office/officeart/2018/2/layout/IconCircleList"/>
    <dgm:cxn modelId="{E2295377-A192-4EC1-A10F-18F85A6199A3}" type="presParOf" srcId="{D4356C90-CA2F-45F7-B4CE-4BD0C6933970}" destId="{9A845135-548B-4E9A-9F8D-6F8808BB808B}" srcOrd="3" destOrd="0" presId="urn:microsoft.com/office/officeart/2018/2/layout/IconCircleList"/>
    <dgm:cxn modelId="{56C978B8-0C85-4CD0-88ED-9D1C608F96F0}" type="presParOf" srcId="{D4356C90-CA2F-45F7-B4CE-4BD0C6933970}" destId="{3AA96288-0228-4EAF-81D8-4AFDAD8AEB6D}" srcOrd="4" destOrd="0" presId="urn:microsoft.com/office/officeart/2018/2/layout/IconCircleList"/>
    <dgm:cxn modelId="{51DA4F3B-A7D4-4B9B-B5F0-2A4DADBDA289}" type="presParOf" srcId="{3AA96288-0228-4EAF-81D8-4AFDAD8AEB6D}" destId="{27DFEEEA-A623-4878-B15C-E173A84D788A}" srcOrd="0" destOrd="0" presId="urn:microsoft.com/office/officeart/2018/2/layout/IconCircleList"/>
    <dgm:cxn modelId="{95668D6A-D7FF-4B80-AB78-9FC6CFF269C8}" type="presParOf" srcId="{3AA96288-0228-4EAF-81D8-4AFDAD8AEB6D}" destId="{FD9A8734-8146-470F-A7F6-C146F8F59043}" srcOrd="1" destOrd="0" presId="urn:microsoft.com/office/officeart/2018/2/layout/IconCircleList"/>
    <dgm:cxn modelId="{4899A6B7-9F40-4B50-A0E9-2917011D0EDC}" type="presParOf" srcId="{3AA96288-0228-4EAF-81D8-4AFDAD8AEB6D}" destId="{66254F1F-3508-4D5B-BEF2-70575CCC7D56}" srcOrd="2" destOrd="0" presId="urn:microsoft.com/office/officeart/2018/2/layout/IconCircleList"/>
    <dgm:cxn modelId="{ECBB9007-15CB-46F1-B572-A8E89218FBDA}" type="presParOf" srcId="{3AA96288-0228-4EAF-81D8-4AFDAD8AEB6D}" destId="{F79502AA-5AB5-4B01-A87C-6A9EA43FADC8}" srcOrd="3" destOrd="0" presId="urn:microsoft.com/office/officeart/2018/2/layout/IconCircleList"/>
    <dgm:cxn modelId="{A756F1A9-F424-4FAC-A90E-3B97DF38DE80}" type="presParOf" srcId="{D4356C90-CA2F-45F7-B4CE-4BD0C6933970}" destId="{6DD2862D-C392-4915-9E5B-7AFFA6F3F6D1}" srcOrd="5" destOrd="0" presId="urn:microsoft.com/office/officeart/2018/2/layout/IconCircleList"/>
    <dgm:cxn modelId="{02B14EBE-159A-4300-BB74-9ADF21770EC2}" type="presParOf" srcId="{D4356C90-CA2F-45F7-B4CE-4BD0C6933970}" destId="{13BCF2A2-4381-4542-8855-71140C121F6E}" srcOrd="6" destOrd="0" presId="urn:microsoft.com/office/officeart/2018/2/layout/IconCircleList"/>
    <dgm:cxn modelId="{17F7B325-0827-400E-894B-7CE13FC10EBD}" type="presParOf" srcId="{13BCF2A2-4381-4542-8855-71140C121F6E}" destId="{E61E3223-0C30-4858-807C-98AE5967C4B5}" srcOrd="0" destOrd="0" presId="urn:microsoft.com/office/officeart/2018/2/layout/IconCircleList"/>
    <dgm:cxn modelId="{686B77EB-67B6-4527-B71C-D64C12B70E6E}" type="presParOf" srcId="{13BCF2A2-4381-4542-8855-71140C121F6E}" destId="{EB5DEB6F-84F8-4BE9-9F5D-3B205F644D1D}" srcOrd="1" destOrd="0" presId="urn:microsoft.com/office/officeart/2018/2/layout/IconCircleList"/>
    <dgm:cxn modelId="{DABFF40A-4781-4D8F-8A95-6981CA2E0B1B}" type="presParOf" srcId="{13BCF2A2-4381-4542-8855-71140C121F6E}" destId="{41EB4A4E-3228-4B10-9C2A-60377D9A1694}" srcOrd="2" destOrd="0" presId="urn:microsoft.com/office/officeart/2018/2/layout/IconCircleList"/>
    <dgm:cxn modelId="{FCD95050-B40C-45DA-998C-71820D04979B}" type="presParOf" srcId="{13BCF2A2-4381-4542-8855-71140C121F6E}" destId="{C8D21500-C32A-4754-A72D-8121AA1F3265}" srcOrd="3" destOrd="0" presId="urn:microsoft.com/office/officeart/2018/2/layout/IconCircleList"/>
    <dgm:cxn modelId="{7E4B6F9A-408F-4896-9C96-C2CF2BFDA19D}" type="presParOf" srcId="{D4356C90-CA2F-45F7-B4CE-4BD0C6933970}" destId="{989563AE-A40D-4B70-9CB5-1355C066E426}" srcOrd="7" destOrd="0" presId="urn:microsoft.com/office/officeart/2018/2/layout/IconCircleList"/>
    <dgm:cxn modelId="{61E1AEBB-57FC-4315-8F55-D483B63CE9E1}" type="presParOf" srcId="{D4356C90-CA2F-45F7-B4CE-4BD0C6933970}" destId="{A692F560-A508-4978-8510-6DF0F4A904A4}" srcOrd="8" destOrd="0" presId="urn:microsoft.com/office/officeart/2018/2/layout/IconCircleList"/>
    <dgm:cxn modelId="{2D5FEB63-3E24-48FC-A568-3A40F7B60704}" type="presParOf" srcId="{A692F560-A508-4978-8510-6DF0F4A904A4}" destId="{95C22BCC-5B1F-4B5D-A69F-1E8B2FDFB2A5}" srcOrd="0" destOrd="0" presId="urn:microsoft.com/office/officeart/2018/2/layout/IconCircleList"/>
    <dgm:cxn modelId="{F4910955-51BE-489A-BA13-469C53BACFE4}" type="presParOf" srcId="{A692F560-A508-4978-8510-6DF0F4A904A4}" destId="{18E4B025-21A0-402F-A106-1300051396E7}" srcOrd="1" destOrd="0" presId="urn:microsoft.com/office/officeart/2018/2/layout/IconCircleList"/>
    <dgm:cxn modelId="{92E4BB73-5E4B-4C2F-9701-6EBDDF2E29B7}" type="presParOf" srcId="{A692F560-A508-4978-8510-6DF0F4A904A4}" destId="{967B1942-F889-42E4-A071-A85C7E1A36B0}" srcOrd="2" destOrd="0" presId="urn:microsoft.com/office/officeart/2018/2/layout/IconCircleList"/>
    <dgm:cxn modelId="{1B23CF1C-0528-4219-908B-2136DC690478}" type="presParOf" srcId="{A692F560-A508-4978-8510-6DF0F4A904A4}" destId="{F8FBC7AB-ABAB-4879-8BE4-2C3997C7C2ED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C1DB68-BF88-46BF-B724-5FCB7C27331E}">
      <dsp:nvSpPr>
        <dsp:cNvPr id="0" name=""/>
        <dsp:cNvSpPr/>
      </dsp:nvSpPr>
      <dsp:spPr>
        <a:xfrm>
          <a:off x="1212569" y="786033"/>
          <a:ext cx="1300252" cy="1300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837ABB-7493-4CC5-AD55-A6F9B7E481DD}">
      <dsp:nvSpPr>
        <dsp:cNvPr id="0" name=""/>
        <dsp:cNvSpPr/>
      </dsp:nvSpPr>
      <dsp:spPr>
        <a:xfrm>
          <a:off x="417971" y="2442842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Představení společnosti </a:t>
          </a:r>
          <a:endParaRPr lang="en-US" sz="2300" kern="1200"/>
        </a:p>
      </dsp:txBody>
      <dsp:txXfrm>
        <a:off x="417971" y="2442842"/>
        <a:ext cx="2889450" cy="720000"/>
      </dsp:txXfrm>
    </dsp:sp>
    <dsp:sp modelId="{D83A4762-0ADF-4ED9-848F-2BEB5F201D51}">
      <dsp:nvSpPr>
        <dsp:cNvPr id="0" name=""/>
        <dsp:cNvSpPr/>
      </dsp:nvSpPr>
      <dsp:spPr>
        <a:xfrm>
          <a:off x="4607673" y="786033"/>
          <a:ext cx="1300252" cy="1300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B2B9B4-CF72-4E1F-A9F8-B96105442716}">
      <dsp:nvSpPr>
        <dsp:cNvPr id="0" name=""/>
        <dsp:cNvSpPr/>
      </dsp:nvSpPr>
      <dsp:spPr>
        <a:xfrm>
          <a:off x="3813074" y="2442842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Náplň praxe</a:t>
          </a:r>
          <a:endParaRPr lang="en-US" sz="2300" kern="1200"/>
        </a:p>
      </dsp:txBody>
      <dsp:txXfrm>
        <a:off x="3813074" y="2442842"/>
        <a:ext cx="2889450" cy="720000"/>
      </dsp:txXfrm>
    </dsp:sp>
    <dsp:sp modelId="{17BCF046-10BC-4A35-BBD9-BC1E886D032C}">
      <dsp:nvSpPr>
        <dsp:cNvPr id="0" name=""/>
        <dsp:cNvSpPr/>
      </dsp:nvSpPr>
      <dsp:spPr>
        <a:xfrm>
          <a:off x="8002777" y="786033"/>
          <a:ext cx="1300252" cy="13002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D84E42-EEFB-4A09-A7FD-2497EE803E85}">
      <dsp:nvSpPr>
        <dsp:cNvPr id="0" name=""/>
        <dsp:cNvSpPr/>
      </dsp:nvSpPr>
      <dsp:spPr>
        <a:xfrm>
          <a:off x="7208178" y="2442842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Zhodnocení praxe</a:t>
          </a:r>
          <a:endParaRPr lang="en-US" sz="2300" kern="1200"/>
        </a:p>
      </dsp:txBody>
      <dsp:txXfrm>
        <a:off x="7208178" y="2442842"/>
        <a:ext cx="28894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C731D-4C1C-4F36-B1D5-7C796032A567}">
      <dsp:nvSpPr>
        <dsp:cNvPr id="0" name=""/>
        <dsp:cNvSpPr/>
      </dsp:nvSpPr>
      <dsp:spPr>
        <a:xfrm>
          <a:off x="82613" y="908559"/>
          <a:ext cx="897246" cy="8972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E57D24-A0B1-4E1A-953B-3F74790065E4}">
      <dsp:nvSpPr>
        <dsp:cNvPr id="0" name=""/>
        <dsp:cNvSpPr/>
      </dsp:nvSpPr>
      <dsp:spPr>
        <a:xfrm>
          <a:off x="271034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CD943A-6704-49E2-8EF3-1858B0F33503}">
      <dsp:nvSpPr>
        <dsp:cNvPr id="0" name=""/>
        <dsp:cNvSpPr/>
      </dsp:nvSpPr>
      <dsp:spPr>
        <a:xfrm>
          <a:off x="1172126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Skvělé pracovní podmínky </a:t>
          </a:r>
          <a:endParaRPr lang="en-US" sz="2100" kern="1200"/>
        </a:p>
      </dsp:txBody>
      <dsp:txXfrm>
        <a:off x="1172126" y="908559"/>
        <a:ext cx="2114937" cy="897246"/>
      </dsp:txXfrm>
    </dsp:sp>
    <dsp:sp modelId="{D347F618-46FA-421C-89BE-453257123304}">
      <dsp:nvSpPr>
        <dsp:cNvPr id="0" name=""/>
        <dsp:cNvSpPr/>
      </dsp:nvSpPr>
      <dsp:spPr>
        <a:xfrm>
          <a:off x="3655575" y="908559"/>
          <a:ext cx="897246" cy="89724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E7BF40-4927-4A96-A484-B3352C81C133}">
      <dsp:nvSpPr>
        <dsp:cNvPr id="0" name=""/>
        <dsp:cNvSpPr/>
      </dsp:nvSpPr>
      <dsp:spPr>
        <a:xfrm>
          <a:off x="3843996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C9B549-1FAE-4102-B3D6-D19DF686C600}">
      <dsp:nvSpPr>
        <dsp:cNvPr id="0" name=""/>
        <dsp:cNvSpPr/>
      </dsp:nvSpPr>
      <dsp:spPr>
        <a:xfrm>
          <a:off x="4745088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Získání nových zkušeností</a:t>
          </a:r>
          <a:endParaRPr lang="en-US" sz="2100" kern="1200"/>
        </a:p>
      </dsp:txBody>
      <dsp:txXfrm>
        <a:off x="4745088" y="908559"/>
        <a:ext cx="2114937" cy="897246"/>
      </dsp:txXfrm>
    </dsp:sp>
    <dsp:sp modelId="{27DFEEEA-A623-4878-B15C-E173A84D788A}">
      <dsp:nvSpPr>
        <dsp:cNvPr id="0" name=""/>
        <dsp:cNvSpPr/>
      </dsp:nvSpPr>
      <dsp:spPr>
        <a:xfrm>
          <a:off x="7228536" y="908559"/>
          <a:ext cx="897246" cy="89724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9A8734-8146-470F-A7F6-C146F8F59043}">
      <dsp:nvSpPr>
        <dsp:cNvPr id="0" name=""/>
        <dsp:cNvSpPr/>
      </dsp:nvSpPr>
      <dsp:spPr>
        <a:xfrm>
          <a:off x="7416958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9502AA-5AB5-4B01-A87C-6A9EA43FADC8}">
      <dsp:nvSpPr>
        <dsp:cNvPr id="0" name=""/>
        <dsp:cNvSpPr/>
      </dsp:nvSpPr>
      <dsp:spPr>
        <a:xfrm>
          <a:off x="8318049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Rozšíření praktických dovedností </a:t>
          </a:r>
          <a:endParaRPr lang="en-US" sz="2100" kern="1200"/>
        </a:p>
      </dsp:txBody>
      <dsp:txXfrm>
        <a:off x="8318049" y="908559"/>
        <a:ext cx="2114937" cy="897246"/>
      </dsp:txXfrm>
    </dsp:sp>
    <dsp:sp modelId="{E61E3223-0C30-4858-807C-98AE5967C4B5}">
      <dsp:nvSpPr>
        <dsp:cNvPr id="0" name=""/>
        <dsp:cNvSpPr/>
      </dsp:nvSpPr>
      <dsp:spPr>
        <a:xfrm>
          <a:off x="82613" y="2545532"/>
          <a:ext cx="897246" cy="89724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5DEB6F-84F8-4BE9-9F5D-3B205F644D1D}">
      <dsp:nvSpPr>
        <dsp:cNvPr id="0" name=""/>
        <dsp:cNvSpPr/>
      </dsp:nvSpPr>
      <dsp:spPr>
        <a:xfrm>
          <a:off x="271034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D21500-C32A-4754-A72D-8121AA1F3265}">
      <dsp:nvSpPr>
        <dsp:cNvPr id="0" name=""/>
        <dsp:cNvSpPr/>
      </dsp:nvSpPr>
      <dsp:spPr>
        <a:xfrm>
          <a:off x="1172126" y="254553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Navázání další spolupráce </a:t>
          </a:r>
          <a:endParaRPr lang="en-US" sz="2100" kern="1200"/>
        </a:p>
      </dsp:txBody>
      <dsp:txXfrm>
        <a:off x="1172126" y="2545532"/>
        <a:ext cx="2114937" cy="897246"/>
      </dsp:txXfrm>
    </dsp:sp>
    <dsp:sp modelId="{95C22BCC-5B1F-4B5D-A69F-1E8B2FDFB2A5}">
      <dsp:nvSpPr>
        <dsp:cNvPr id="0" name=""/>
        <dsp:cNvSpPr/>
      </dsp:nvSpPr>
      <dsp:spPr>
        <a:xfrm>
          <a:off x="3655575" y="2545532"/>
          <a:ext cx="897246" cy="89724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E4B025-21A0-402F-A106-1300051396E7}">
      <dsp:nvSpPr>
        <dsp:cNvPr id="0" name=""/>
        <dsp:cNvSpPr/>
      </dsp:nvSpPr>
      <dsp:spPr>
        <a:xfrm>
          <a:off x="3843996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FBC7AB-ABAB-4879-8BE4-2C3997C7C2ED}">
      <dsp:nvSpPr>
        <dsp:cNvPr id="0" name=""/>
        <dsp:cNvSpPr/>
      </dsp:nvSpPr>
      <dsp:spPr>
        <a:xfrm>
          <a:off x="4745088" y="254553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Prostor pro osobní rozvoj</a:t>
          </a:r>
          <a:endParaRPr lang="en-US" sz="2100" kern="1200"/>
        </a:p>
      </dsp:txBody>
      <dsp:txXfrm>
        <a:off x="4745088" y="2545532"/>
        <a:ext cx="2114937" cy="897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AD04BE-9CF1-9411-CC64-3E21C4A448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2BEA85E-5057-FF9F-5CF2-049FCDD267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95361D0-C0C2-C51A-8412-3FAE0499F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D4F73-7356-5A46-8C7E-9B5E7BF2C4A6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EBC585C-EDE5-6575-176D-8A51FE6C8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5A6C9A0-9589-D8F4-0E74-04ACD4069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C2AB-C59F-7F4B-A2D3-6ECF604387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3120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0F87D0-9888-A6D9-442F-6FBE725B1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C61EFD2-3F12-B3E0-33AA-071C62D3F6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392684B-5787-F275-EB63-A37B2CDAD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D4F73-7356-5A46-8C7E-9B5E7BF2C4A6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F6C9B5D-E310-5324-28C1-242952188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28BB5A9-AD37-72AD-91EB-F503D9284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C2AB-C59F-7F4B-A2D3-6ECF604387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224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D4DA996-5158-3E8E-F69B-1F1FC67357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E582FD2-1656-E92A-DF73-7AE61F0F81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1375FD9-BEB5-BB5B-88F7-9C0C80A2D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D4F73-7356-5A46-8C7E-9B5E7BF2C4A6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39DCBA0-1144-9A91-71B8-EDBF2D356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210A3AC-BF6E-DB71-BEB9-D4BAB991A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C2AB-C59F-7F4B-A2D3-6ECF604387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830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1CEEEF-87D0-9810-73DD-6F7EF487D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8B10E3-B847-40DB-89D8-DE77FDB1A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9607A04-B5D5-C922-F678-AEC108481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D4F73-7356-5A46-8C7E-9B5E7BF2C4A6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7818BC5-FA2E-8C23-908E-90AD77F41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D5E2119-BA5A-CC2B-A338-BF8FFF505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C2AB-C59F-7F4B-A2D3-6ECF604387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8162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D05048-0AF9-9B80-698C-F9BC68276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59822FD-9D87-A157-18B7-09E55847D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BB6806D-C972-4B10-F5CF-C077D0314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D4F73-7356-5A46-8C7E-9B5E7BF2C4A6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501DF3F-45F2-2CFA-25C7-DF5484FC2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CD203DF-EB4A-81E4-5B8F-47F9D04BC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C2AB-C59F-7F4B-A2D3-6ECF604387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6993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1D2E0C-A4F0-515F-722F-D31AC1BE2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F18799-27D2-C979-D84A-629CDC6348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EF7FD30-2BDB-0677-481B-C82F9FA756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1426FF6-EE66-3EF0-287C-E8B83BA02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D4F73-7356-5A46-8C7E-9B5E7BF2C4A6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B87D255-3072-1828-DF5B-59DE2F6C8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5CFB047-D8B6-9E3A-A6D8-539435A99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C2AB-C59F-7F4B-A2D3-6ECF604387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8550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829350-CE09-B6D8-E82D-14F7B289E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DB21064-535E-FEA0-6328-E59E0DFBB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84998D2-E96B-B418-0FFD-6261E01258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9F097F2-3743-3035-1ED5-93DBEEED3D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6C8A93E-EEA4-17DF-6B8D-B5FB6B10E9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D416712-CE5C-6157-3597-136B311B5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D4F73-7356-5A46-8C7E-9B5E7BF2C4A6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8680FED-9409-0047-2EF5-F85EF7F6F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AF091F8-A7DF-EB9E-C322-5EB4E23F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C2AB-C59F-7F4B-A2D3-6ECF604387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1148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954F65-A797-1115-4BC7-B0A05BD5E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736DF32-46FA-5148-6F0D-F440CB64F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D4F73-7356-5A46-8C7E-9B5E7BF2C4A6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0DCE61E-0013-F56D-1C2D-774C8855D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5AB7063-19CD-C96C-809E-2732B50B7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C2AB-C59F-7F4B-A2D3-6ECF604387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73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7F77537-5000-FA4D-F1A9-345A03AD5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D4F73-7356-5A46-8C7E-9B5E7BF2C4A6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C8EEEF3-008F-8DA9-0DA8-BB58A1B4E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894958F-3C8B-553A-104E-6576C823D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C2AB-C59F-7F4B-A2D3-6ECF604387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3932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DE95C8-603F-641C-D5F7-A92290E1A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415BEA-89C1-5D5F-D0BE-74D812CA8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BFEBF60-5C79-E99C-C54B-F86AD9A5C7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B91053E-9BF4-740E-49AB-924F74654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D4F73-7356-5A46-8C7E-9B5E7BF2C4A6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CFC4953-608D-E70C-22EA-2E36A6459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D73D76A-A2A5-6D95-2BC0-9362045AE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C2AB-C59F-7F4B-A2D3-6ECF604387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1337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2CB6BA-1255-AF14-F2BD-557E4754F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1DEB746-3953-1174-E4B0-69B43B2854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A74719D-2248-E529-C656-09CDC8AE43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5379FB0-6C08-7626-1358-449CAB08D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D4F73-7356-5A46-8C7E-9B5E7BF2C4A6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5892AAA-7819-C9A9-7247-B93E8B248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54B02DC-3EF1-5CDE-2EFA-A9038AB80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C2AB-C59F-7F4B-A2D3-6ECF604387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7427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7D28C65-4E7B-F5D4-7764-9BEFA86E0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4803033-010C-562E-5F30-52452C725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05BCA12-6BED-45F1-3CB6-3C6E70F312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D4F73-7356-5A46-8C7E-9B5E7BF2C4A6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74A4BC8-E6F0-7585-B7F4-09CDF99923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40EB57C-0554-797C-2AE3-C47D4A15C6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2C2AB-C59F-7F4B-A2D3-6ECF604387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1359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1" name="Rectangle 1060">
            <a:extLst>
              <a:ext uri="{FF2B5EF4-FFF2-40B4-BE49-F238E27FC236}">
                <a16:creationId xmlns:a16="http://schemas.microsoft.com/office/drawing/2014/main" id="{9C7E0A2C-7C0A-4AAC-B3B0-6C12B2EBA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3" name="Rectangle 1062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5" name="Rectangle 1064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CEB31EF-152E-80F9-AEFA-D8062D29FF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48587"/>
            <a:ext cx="9144000" cy="2387600"/>
          </a:xfrm>
        </p:spPr>
        <p:txBody>
          <a:bodyPr>
            <a:normAutofit/>
          </a:bodyPr>
          <a:lstStyle/>
          <a:p>
            <a:r>
              <a:rPr lang="cs-CZ" sz="6400" dirty="0"/>
              <a:t>Obhajoba odborné praxe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BDFD029-8047-E7DF-2F69-C5351BAA72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0338"/>
            <a:ext cx="9144000" cy="1563686"/>
          </a:xfrm>
        </p:spPr>
        <p:txBody>
          <a:bodyPr>
            <a:normAutofit/>
          </a:bodyPr>
          <a:lstStyle/>
          <a:p>
            <a:r>
              <a:rPr lang="cs-CZ" dirty="0"/>
              <a:t>Michaela Žilinská </a:t>
            </a:r>
          </a:p>
          <a:p>
            <a:r>
              <a:rPr lang="cs-CZ" dirty="0"/>
              <a:t>UČO: 25476</a:t>
            </a:r>
          </a:p>
          <a:p>
            <a:r>
              <a:rPr lang="cs-CZ" dirty="0"/>
              <a:t>2023</a:t>
            </a:r>
          </a:p>
        </p:txBody>
      </p:sp>
      <p:cxnSp>
        <p:nvCxnSpPr>
          <p:cNvPr id="1067" name="Straight Connector 1066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089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ED4A2EE-E9E9-8074-238E-CBB5909B3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cs-CZ" sz="5400" dirty="0"/>
              <a:t>Zhodnocení praxe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F22A5837-73A2-D433-1332-EC18AFE707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928409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7209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5675C8A-1ABE-14F4-8612-0390BE2AE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Děkuji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za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Vaší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pozornost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!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907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32A4033-B37E-AB66-9641-4E269E515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 dirty="0"/>
              <a:t>Obsah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D0B56B86-B237-08EF-D590-0B133F9142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8824580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036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D8A386-53CB-C73F-D827-18542DA92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/>
              <a:t>Představení společnosti 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9C33FE1-5B0A-116B-5C59-345A01F49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Vznik v červnu roku 2007 jako dceřiná společnost</a:t>
            </a:r>
          </a:p>
          <a:p>
            <a:r>
              <a:rPr lang="cs-CZ" dirty="0"/>
              <a:t>Společnost s ručením omezeným </a:t>
            </a:r>
          </a:p>
          <a:p>
            <a:r>
              <a:rPr lang="cs-CZ" dirty="0"/>
              <a:t>JUDr. Jakub Sklenka </a:t>
            </a:r>
          </a:p>
          <a:p>
            <a:r>
              <a:rPr lang="cs-CZ" dirty="0"/>
              <a:t>Výroba, obchod a služby neuvedené v přílohách 1 až 3 živnostenského zákona</a:t>
            </a:r>
          </a:p>
          <a:p>
            <a:r>
              <a:rPr lang="cs-CZ" dirty="0"/>
              <a:t>Sídlo Krakovská 1256/24, Praha 11000</a:t>
            </a:r>
          </a:p>
          <a:p>
            <a:endParaRPr lang="cs-CZ" dirty="0"/>
          </a:p>
        </p:txBody>
      </p:sp>
      <p:pic>
        <p:nvPicPr>
          <p:cNvPr id="3082" name="Picture 10" descr="REFLECTA Facility s.r.o. (Praha, Nové Město) • Firmy.cz">
            <a:extLst>
              <a:ext uri="{FF2B5EF4-FFF2-40B4-BE49-F238E27FC236}">
                <a16:creationId xmlns:a16="http://schemas.microsoft.com/office/drawing/2014/main" id="{EAFDC75F-BA9B-E26B-E795-2709DB6B8F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73" b="27330"/>
          <a:stretch/>
        </p:blipFill>
        <p:spPr bwMode="auto">
          <a:xfrm>
            <a:off x="1113698" y="4851593"/>
            <a:ext cx="2657272" cy="115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21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26" name="Rectangle 4125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76" descr="Obsah obrázku text, obloha, venku, cedule&#10;&#10;Popis byl vytvořen automaticky">
            <a:extLst>
              <a:ext uri="{FF2B5EF4-FFF2-40B4-BE49-F238E27FC236}">
                <a16:creationId xmlns:a16="http://schemas.microsoft.com/office/drawing/2014/main" id="{CD8AF5D1-2B5E-55BA-09B7-85690AF4360F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alphaModFix amt="50000"/>
          </a:blip>
          <a:srcRect t="1746" r="-1" b="3293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93E64B1-2283-CA9D-414F-F61266C54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dirty="0" err="1">
                <a:solidFill>
                  <a:srgbClr val="FFFFFF"/>
                </a:solidFill>
              </a:rPr>
              <a:t>Náplň</a:t>
            </a:r>
            <a:r>
              <a:rPr lang="en-US" sz="6600" dirty="0">
                <a:solidFill>
                  <a:srgbClr val="FFFFFF"/>
                </a:solidFill>
              </a:rPr>
              <a:t> </a:t>
            </a:r>
            <a:r>
              <a:rPr lang="en-US" sz="6600" dirty="0" err="1">
                <a:solidFill>
                  <a:srgbClr val="FFFFFF"/>
                </a:solidFill>
              </a:rPr>
              <a:t>praxe</a:t>
            </a:r>
            <a:r>
              <a:rPr lang="en-US" sz="66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128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00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Ruce nahoře">
            <a:extLst>
              <a:ext uri="{FF2B5EF4-FFF2-40B4-BE49-F238E27FC236}">
                <a16:creationId xmlns:a16="http://schemas.microsoft.com/office/drawing/2014/main" id="{BA0DAC96-6305-BF10-ABF0-F874293DCA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313" r="1" b="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3E22119-8DBF-D1FC-A3EA-813BC4753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 fontScale="90000"/>
          </a:bodyPr>
          <a:lstStyle/>
          <a:p>
            <a:r>
              <a:rPr lang="cs-CZ" sz="5400" dirty="0"/>
              <a:t>Personální management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EB0BF6-71F8-2436-19BF-962F331E9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2877"/>
            <a:ext cx="4157546" cy="4423789"/>
          </a:xfrm>
        </p:spPr>
        <p:txBody>
          <a:bodyPr>
            <a:normAutofit/>
          </a:bodyPr>
          <a:lstStyle/>
          <a:p>
            <a:r>
              <a:rPr lang="cs-CZ" dirty="0"/>
              <a:t>Komunikace s nájemci OC Géčko</a:t>
            </a:r>
          </a:p>
          <a:p>
            <a:r>
              <a:rPr lang="cs-CZ" dirty="0"/>
              <a:t>Účast na vstupních pohovorech</a:t>
            </a:r>
          </a:p>
          <a:p>
            <a:r>
              <a:rPr lang="cs-CZ" dirty="0"/>
              <a:t>Výpomoc při posuzování životopisů </a:t>
            </a:r>
          </a:p>
          <a:p>
            <a:r>
              <a:rPr lang="cs-CZ" dirty="0"/>
              <a:t>Dotazníkové šetření na téma spokojenost zaměstnanců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387208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2D83628-5A78-7B3D-8729-8D242B575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cs-CZ" sz="5400" dirty="0"/>
              <a:t>Marketing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5F2E05-B84D-565B-1E7B-42197BEB1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2824738"/>
            <a:ext cx="4913227" cy="3707893"/>
          </a:xfrm>
        </p:spPr>
        <p:txBody>
          <a:bodyPr>
            <a:normAutofit/>
          </a:bodyPr>
          <a:lstStyle/>
          <a:p>
            <a:r>
              <a:rPr lang="cs-CZ" dirty="0"/>
              <a:t>Příprava a následná účast na marketingových akcí</a:t>
            </a:r>
          </a:p>
          <a:p>
            <a:r>
              <a:rPr lang="cs-CZ" dirty="0"/>
              <a:t>Správa sociálních sítí </a:t>
            </a:r>
          </a:p>
          <a:p>
            <a:r>
              <a:rPr lang="cs-CZ" dirty="0"/>
              <a:t>Příprava soutěží </a:t>
            </a:r>
          </a:p>
          <a:p>
            <a:r>
              <a:rPr lang="cs-CZ" dirty="0"/>
              <a:t>Fotodokumentace produktové reklamy </a:t>
            </a:r>
          </a:p>
          <a:p>
            <a:r>
              <a:rPr lang="cs-CZ" dirty="0"/>
              <a:t>Výpomoc při tvorbě propagačních materiálů</a:t>
            </a: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393BF47F-CB57-9608-5383-C7DF6BC5BD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68" r="1710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13138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zeď, interiér, záchod&#10;&#10;Popis byl vytvořen automaticky">
            <a:extLst>
              <a:ext uri="{FF2B5EF4-FFF2-40B4-BE49-F238E27FC236}">
                <a16:creationId xmlns:a16="http://schemas.microsoft.com/office/drawing/2014/main" id="{D9F5CC34-C607-D1AF-A4DB-531DB78CEC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20" t="6268" r="15688" b="-6268"/>
          <a:stretch/>
        </p:blipFill>
        <p:spPr>
          <a:xfrm rot="5400000">
            <a:off x="4449671" y="-881281"/>
            <a:ext cx="6858000" cy="862056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0A9B212-3689-F571-5ABF-A4DC02E5A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046034" cy="1899912"/>
          </a:xfrm>
        </p:spPr>
        <p:txBody>
          <a:bodyPr>
            <a:normAutofit/>
          </a:bodyPr>
          <a:lstStyle/>
          <a:p>
            <a:r>
              <a:rPr lang="cs-CZ" sz="5400" dirty="0"/>
              <a:t>Strategické řízení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A7B8C2-317C-8786-50F0-AAA0BE835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1822"/>
            <a:ext cx="4603595" cy="4641773"/>
          </a:xfrm>
        </p:spPr>
        <p:txBody>
          <a:bodyPr>
            <a:normAutofit/>
          </a:bodyPr>
          <a:lstStyle/>
          <a:p>
            <a:r>
              <a:rPr lang="cs-CZ" dirty="0"/>
              <a:t>Seznámení se s cíli a strategií společnosti</a:t>
            </a:r>
          </a:p>
          <a:p>
            <a:r>
              <a:rPr lang="cs-CZ" dirty="0"/>
              <a:t>Tvorba dotazníku k zajištění prostoru pro zlepšení nabízených služeb</a:t>
            </a:r>
          </a:p>
          <a:p>
            <a:r>
              <a:rPr lang="cs-CZ" dirty="0" err="1"/>
              <a:t>People</a:t>
            </a:r>
            <a:r>
              <a:rPr lang="cs-CZ" dirty="0"/>
              <a:t> </a:t>
            </a:r>
            <a:r>
              <a:rPr lang="cs-CZ" dirty="0" err="1"/>
              <a:t>count</a:t>
            </a:r>
            <a:r>
              <a:rPr lang="cs-CZ" dirty="0"/>
              <a:t> meter</a:t>
            </a:r>
          </a:p>
          <a:p>
            <a:r>
              <a:rPr lang="cs-CZ" dirty="0"/>
              <a:t>Účast na výkonnostních poradách, tvorba zápisu 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059906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Lupa ukazující klesající výkon">
            <a:extLst>
              <a:ext uri="{FF2B5EF4-FFF2-40B4-BE49-F238E27FC236}">
                <a16:creationId xmlns:a16="http://schemas.microsoft.com/office/drawing/2014/main" id="{6B5F60D8-B3EC-DA47-BF04-4DF8C6362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82" b="-1"/>
          <a:stretch/>
        </p:blipFill>
        <p:spPr>
          <a:xfrm>
            <a:off x="3407884" y="10"/>
            <a:ext cx="8781067" cy="6857990"/>
          </a:xfrm>
          <a:prstGeom prst="rect">
            <a:avLst/>
          </a:prstGeom>
        </p:spPr>
      </p:pic>
      <p:sp>
        <p:nvSpPr>
          <p:cNvPr id="15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413928-0F44-0932-D27A-EEFE88294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157546" cy="1899912"/>
          </a:xfrm>
        </p:spPr>
        <p:txBody>
          <a:bodyPr>
            <a:normAutofit/>
          </a:bodyPr>
          <a:lstStyle/>
          <a:p>
            <a:r>
              <a:rPr lang="cs-CZ" sz="5400" dirty="0"/>
              <a:t>Finance podniku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665330-CA1E-11D4-B7B1-E2FDA7695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5257800" cy="3742762"/>
          </a:xfrm>
        </p:spPr>
        <p:txBody>
          <a:bodyPr>
            <a:normAutofit/>
          </a:bodyPr>
          <a:lstStyle/>
          <a:p>
            <a:r>
              <a:rPr lang="cs-CZ" sz="3200" dirty="0"/>
              <a:t>Sledování KPI</a:t>
            </a:r>
          </a:p>
          <a:p>
            <a:r>
              <a:rPr lang="cs-CZ" sz="3200" dirty="0"/>
              <a:t>Archivace dokumentů</a:t>
            </a:r>
          </a:p>
          <a:p>
            <a:r>
              <a:rPr lang="cs-CZ" sz="3200" dirty="0"/>
              <a:t>Zpracování výkonnostních dat v programu MS Excel</a:t>
            </a:r>
          </a:p>
          <a:p>
            <a:r>
              <a:rPr lang="cs-CZ" sz="3200" dirty="0"/>
              <a:t>Tvorba reportů</a:t>
            </a:r>
          </a:p>
          <a:p>
            <a:pPr marL="0" indent="0">
              <a:buNone/>
            </a:pPr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740620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5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37E25C1-4587-AF7D-6644-9176AE499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5" y="640080"/>
            <a:ext cx="5725259" cy="1543502"/>
          </a:xfrm>
        </p:spPr>
        <p:txBody>
          <a:bodyPr anchor="b">
            <a:normAutofit/>
          </a:bodyPr>
          <a:lstStyle/>
          <a:p>
            <a:r>
              <a:rPr lang="cs-CZ" sz="5400" dirty="0"/>
              <a:t>Finanční účetnictví </a:t>
            </a:r>
          </a:p>
        </p:txBody>
      </p:sp>
      <p:sp>
        <p:nvSpPr>
          <p:cNvPr id="31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5036A4-D0EB-8B95-5920-9A26733BD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5" y="2660904"/>
            <a:ext cx="5725259" cy="3547872"/>
          </a:xfrm>
        </p:spPr>
        <p:txBody>
          <a:bodyPr anchor="t">
            <a:normAutofit/>
          </a:bodyPr>
          <a:lstStyle/>
          <a:p>
            <a:r>
              <a:rPr lang="cs-CZ" sz="3200" dirty="0"/>
              <a:t>Příprava podkladů pro tvorbu nájemních smluv, faktur a dohod</a:t>
            </a:r>
          </a:p>
          <a:p>
            <a:r>
              <a:rPr lang="cs-CZ" sz="3200" dirty="0"/>
              <a:t>Digitalizace, třídění, archivace a skartace účetních dokladů</a:t>
            </a:r>
          </a:p>
          <a:p>
            <a:r>
              <a:rPr lang="cs-CZ" sz="3200" dirty="0"/>
              <a:t>Vedení skladové evidence</a:t>
            </a:r>
          </a:p>
          <a:p>
            <a:endParaRPr lang="cs-CZ" sz="2200" dirty="0"/>
          </a:p>
          <a:p>
            <a:endParaRPr lang="cs-CZ" sz="2200" dirty="0"/>
          </a:p>
          <a:p>
            <a:endParaRPr lang="cs-CZ" sz="2200" dirty="0"/>
          </a:p>
        </p:txBody>
      </p:sp>
      <p:pic>
        <p:nvPicPr>
          <p:cNvPr id="9" name="Obrázek 8" descr="Obsah obrázku text, interiér&#10;&#10;Popis byl vytvořen automaticky">
            <a:extLst>
              <a:ext uri="{FF2B5EF4-FFF2-40B4-BE49-F238E27FC236}">
                <a16:creationId xmlns:a16="http://schemas.microsoft.com/office/drawing/2014/main" id="{826A0E74-A5E5-D819-8E30-B2EF330199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522" t="6426" r="3521" b="16307"/>
          <a:stretch/>
        </p:blipFill>
        <p:spPr>
          <a:xfrm>
            <a:off x="7181385" y="0"/>
            <a:ext cx="5010615" cy="688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6101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187</Words>
  <Application>Microsoft Macintosh PowerPoint</Application>
  <PresentationFormat>Širokoúhlá obrazovka</PresentationFormat>
  <Paragraphs>48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Obhajoba odborné praxe</vt:lpstr>
      <vt:lpstr>Obsah</vt:lpstr>
      <vt:lpstr>Představení společnosti </vt:lpstr>
      <vt:lpstr>Náplň praxe </vt:lpstr>
      <vt:lpstr>Personální management </vt:lpstr>
      <vt:lpstr>Marketing</vt:lpstr>
      <vt:lpstr>Strategické řízení </vt:lpstr>
      <vt:lpstr>Finance podniku</vt:lpstr>
      <vt:lpstr>Finanční účetnictví </vt:lpstr>
      <vt:lpstr>Zhodnocení praxe</vt:lpstr>
      <vt:lpstr>Děkuji za Vaší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Obhajoba odborné praxe</dc:title>
  <dc:creator>Michaela Žilinská</dc:creator>
  <cp:lastModifiedBy>Michaela Žilinská</cp:lastModifiedBy>
  <cp:revision>3</cp:revision>
  <dcterms:created xsi:type="dcterms:W3CDTF">2023-05-11T12:24:38Z</dcterms:created>
  <dcterms:modified xsi:type="dcterms:W3CDTF">2023-05-11T17:53:05Z</dcterms:modified>
</cp:coreProperties>
</file>