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6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95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4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3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013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D901597-12EB-45F9-BB71-F4A2E9CD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A06957-B519-4112-A297-4689EAE57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78" y="1"/>
            <a:ext cx="8015617" cy="6292303"/>
          </a:xfrm>
          <a:custGeom>
            <a:avLst/>
            <a:gdLst>
              <a:gd name="connsiteX0" fmla="*/ 5149574 w 8015617"/>
              <a:gd name="connsiteY0" fmla="*/ 0 h 6292303"/>
              <a:gd name="connsiteX1" fmla="*/ 7673124 w 8015617"/>
              <a:gd name="connsiteY1" fmla="*/ 0 h 6292303"/>
              <a:gd name="connsiteX2" fmla="*/ 8015617 w 8015617"/>
              <a:gd name="connsiteY2" fmla="*/ 5843045 h 6292303"/>
              <a:gd name="connsiteX3" fmla="*/ 351134 w 8015617"/>
              <a:gd name="connsiteY3" fmla="*/ 6292303 h 6292303"/>
              <a:gd name="connsiteX4" fmla="*/ 0 w 8015617"/>
              <a:gd name="connsiteY4" fmla="*/ 301845 h 6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17" h="6292303">
                <a:moveTo>
                  <a:pt x="5149574" y="0"/>
                </a:moveTo>
                <a:lnTo>
                  <a:pt x="7673124" y="0"/>
                </a:lnTo>
                <a:lnTo>
                  <a:pt x="8015617" y="5843045"/>
                </a:lnTo>
                <a:lnTo>
                  <a:pt x="351134" y="6292303"/>
                </a:lnTo>
                <a:lnTo>
                  <a:pt x="0" y="30184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887703D-59A7-4805-B57F-99173594E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82" y="0"/>
            <a:ext cx="7721297" cy="6137534"/>
          </a:xfrm>
          <a:custGeom>
            <a:avLst/>
            <a:gdLst>
              <a:gd name="connsiteX0" fmla="*/ 6989390 w 7721297"/>
              <a:gd name="connsiteY0" fmla="*/ 0 h 6137534"/>
              <a:gd name="connsiteX1" fmla="*/ 7385409 w 7721297"/>
              <a:gd name="connsiteY1" fmla="*/ 0 h 6137534"/>
              <a:gd name="connsiteX2" fmla="*/ 7386140 w 7721297"/>
              <a:gd name="connsiteY2" fmla="*/ 922 h 6137534"/>
              <a:gd name="connsiteX3" fmla="*/ 7390528 w 7721297"/>
              <a:gd name="connsiteY3" fmla="*/ 20974 h 6137534"/>
              <a:gd name="connsiteX4" fmla="*/ 7721024 w 7721297"/>
              <a:gd name="connsiteY4" fmla="*/ 5658922 h 6137534"/>
              <a:gd name="connsiteX5" fmla="*/ 7721023 w 7721297"/>
              <a:gd name="connsiteY5" fmla="*/ 5658927 h 6137534"/>
              <a:gd name="connsiteX6" fmla="*/ 7721297 w 7721297"/>
              <a:gd name="connsiteY6" fmla="*/ 5663572 h 6137534"/>
              <a:gd name="connsiteX7" fmla="*/ 7716147 w 7721297"/>
              <a:gd name="connsiteY7" fmla="*/ 5676259 h 6137534"/>
              <a:gd name="connsiteX8" fmla="*/ 7712139 w 7721297"/>
              <a:gd name="connsiteY8" fmla="*/ 5690502 h 6137534"/>
              <a:gd name="connsiteX9" fmla="*/ 7708519 w 7721297"/>
              <a:gd name="connsiteY9" fmla="*/ 5695048 h 6137534"/>
              <a:gd name="connsiteX10" fmla="*/ 7704935 w 7721297"/>
              <a:gd name="connsiteY10" fmla="*/ 5703877 h 6137534"/>
              <a:gd name="connsiteX11" fmla="*/ 7699090 w 7721297"/>
              <a:gd name="connsiteY11" fmla="*/ 5704214 h 6137534"/>
              <a:gd name="connsiteX12" fmla="*/ 7692214 w 7721297"/>
              <a:gd name="connsiteY12" fmla="*/ 5707603 h 6137534"/>
              <a:gd name="connsiteX13" fmla="*/ 7674726 w 7721297"/>
              <a:gd name="connsiteY13" fmla="*/ 5708628 h 6137534"/>
              <a:gd name="connsiteX14" fmla="*/ 7674412 w 7721297"/>
              <a:gd name="connsiteY14" fmla="*/ 5709720 h 6137534"/>
              <a:gd name="connsiteX15" fmla="*/ 7647609 w 7721297"/>
              <a:gd name="connsiteY15" fmla="*/ 5735871 h 6137534"/>
              <a:gd name="connsiteX16" fmla="*/ 7592212 w 7721297"/>
              <a:gd name="connsiteY16" fmla="*/ 5713464 h 6137534"/>
              <a:gd name="connsiteX17" fmla="*/ 7059543 w 7721297"/>
              <a:gd name="connsiteY17" fmla="*/ 5744687 h 6137534"/>
              <a:gd name="connsiteX18" fmla="*/ 7050496 w 7721297"/>
              <a:gd name="connsiteY18" fmla="*/ 5749000 h 6137534"/>
              <a:gd name="connsiteX19" fmla="*/ 7028578 w 7721297"/>
              <a:gd name="connsiteY19" fmla="*/ 5754084 h 6137534"/>
              <a:gd name="connsiteX20" fmla="*/ 6937660 w 7721297"/>
              <a:gd name="connsiteY20" fmla="*/ 5760288 h 6137534"/>
              <a:gd name="connsiteX21" fmla="*/ 6884223 w 7721297"/>
              <a:gd name="connsiteY21" fmla="*/ 5767636 h 6137534"/>
              <a:gd name="connsiteX22" fmla="*/ 6865431 w 7721297"/>
              <a:gd name="connsiteY22" fmla="*/ 5776138 h 6137534"/>
              <a:gd name="connsiteX23" fmla="*/ 6838171 w 7721297"/>
              <a:gd name="connsiteY23" fmla="*/ 5784171 h 6137534"/>
              <a:gd name="connsiteX24" fmla="*/ 6791231 w 7721297"/>
              <a:gd name="connsiteY24" fmla="*/ 5802772 h 6137534"/>
              <a:gd name="connsiteX25" fmla="*/ 6745506 w 7721297"/>
              <a:gd name="connsiteY25" fmla="*/ 5812285 h 6137534"/>
              <a:gd name="connsiteX26" fmla="*/ 6714572 w 7721297"/>
              <a:gd name="connsiteY26" fmla="*/ 5815422 h 6137534"/>
              <a:gd name="connsiteX27" fmla="*/ 6710059 w 7721297"/>
              <a:gd name="connsiteY27" fmla="*/ 5815424 h 6137534"/>
              <a:gd name="connsiteX28" fmla="*/ 6672310 w 7721297"/>
              <a:gd name="connsiteY28" fmla="*/ 5808283 h 6137534"/>
              <a:gd name="connsiteX29" fmla="*/ 6669118 w 7721297"/>
              <a:gd name="connsiteY29" fmla="*/ 5813181 h 6137534"/>
              <a:gd name="connsiteX30" fmla="*/ 6657741 w 7721297"/>
              <a:gd name="connsiteY30" fmla="*/ 5818650 h 6137534"/>
              <a:gd name="connsiteX31" fmla="*/ 6647425 w 7721297"/>
              <a:gd name="connsiteY31" fmla="*/ 5813632 h 6137534"/>
              <a:gd name="connsiteX32" fmla="*/ 6600070 w 7721297"/>
              <a:gd name="connsiteY32" fmla="*/ 5806385 h 6137534"/>
              <a:gd name="connsiteX33" fmla="*/ 6531112 w 7721297"/>
              <a:gd name="connsiteY33" fmla="*/ 5801193 h 6137534"/>
              <a:gd name="connsiteX34" fmla="*/ 6520435 w 7721297"/>
              <a:gd name="connsiteY34" fmla="*/ 5796037 h 6137534"/>
              <a:gd name="connsiteX35" fmla="*/ 6452509 w 7721297"/>
              <a:gd name="connsiteY35" fmla="*/ 5785889 h 6137534"/>
              <a:gd name="connsiteX36" fmla="*/ 6417173 w 7721297"/>
              <a:gd name="connsiteY36" fmla="*/ 5785777 h 6137534"/>
              <a:gd name="connsiteX37" fmla="*/ 6413565 w 7721297"/>
              <a:gd name="connsiteY37" fmla="*/ 5791272 h 6137534"/>
              <a:gd name="connsiteX38" fmla="*/ 6403089 w 7721297"/>
              <a:gd name="connsiteY38" fmla="*/ 5790492 h 6137534"/>
              <a:gd name="connsiteX39" fmla="*/ 6400340 w 7721297"/>
              <a:gd name="connsiteY39" fmla="*/ 5791439 h 6137534"/>
              <a:gd name="connsiteX40" fmla="*/ 6384541 w 7721297"/>
              <a:gd name="connsiteY40" fmla="*/ 5795714 h 6137534"/>
              <a:gd name="connsiteX41" fmla="*/ 6380988 w 7721297"/>
              <a:gd name="connsiteY41" fmla="*/ 5785886 h 6137534"/>
              <a:gd name="connsiteX42" fmla="*/ 6376190 w 7721297"/>
              <a:gd name="connsiteY42" fmla="*/ 5784742 h 6137534"/>
              <a:gd name="connsiteX43" fmla="*/ 6203462 w 7721297"/>
              <a:gd name="connsiteY43" fmla="*/ 5794867 h 6137534"/>
              <a:gd name="connsiteX44" fmla="*/ 6189193 w 7721297"/>
              <a:gd name="connsiteY44" fmla="*/ 5804914 h 6137534"/>
              <a:gd name="connsiteX45" fmla="*/ 6143467 w 7721297"/>
              <a:gd name="connsiteY45" fmla="*/ 5814428 h 6137534"/>
              <a:gd name="connsiteX46" fmla="*/ 6112533 w 7721297"/>
              <a:gd name="connsiteY46" fmla="*/ 5817565 h 6137534"/>
              <a:gd name="connsiteX47" fmla="*/ 6108020 w 7721297"/>
              <a:gd name="connsiteY47" fmla="*/ 5817567 h 6137534"/>
              <a:gd name="connsiteX48" fmla="*/ 6070270 w 7721297"/>
              <a:gd name="connsiteY48" fmla="*/ 5810426 h 6137534"/>
              <a:gd name="connsiteX49" fmla="*/ 6067079 w 7721297"/>
              <a:gd name="connsiteY49" fmla="*/ 5815324 h 6137534"/>
              <a:gd name="connsiteX50" fmla="*/ 6055703 w 7721297"/>
              <a:gd name="connsiteY50" fmla="*/ 5820793 h 6137534"/>
              <a:gd name="connsiteX51" fmla="*/ 6045386 w 7721297"/>
              <a:gd name="connsiteY51" fmla="*/ 5815775 h 6137534"/>
              <a:gd name="connsiteX52" fmla="*/ 5998031 w 7721297"/>
              <a:gd name="connsiteY52" fmla="*/ 5808528 h 6137534"/>
              <a:gd name="connsiteX53" fmla="*/ 5985928 w 7721297"/>
              <a:gd name="connsiteY53" fmla="*/ 5807617 h 6137534"/>
              <a:gd name="connsiteX54" fmla="*/ 5484277 w 7721297"/>
              <a:gd name="connsiteY54" fmla="*/ 5837022 h 6137534"/>
              <a:gd name="connsiteX55" fmla="*/ 5050621 w 7721297"/>
              <a:gd name="connsiteY55" fmla="*/ 5862441 h 6137534"/>
              <a:gd name="connsiteX56" fmla="*/ 4764988 w 7721297"/>
              <a:gd name="connsiteY56" fmla="*/ 5879183 h 6137534"/>
              <a:gd name="connsiteX57" fmla="*/ 4742173 w 7721297"/>
              <a:gd name="connsiteY57" fmla="*/ 5880683 h 6137534"/>
              <a:gd name="connsiteX58" fmla="*/ 4603476 w 7721297"/>
              <a:gd name="connsiteY58" fmla="*/ 5888890 h 6137534"/>
              <a:gd name="connsiteX59" fmla="*/ 4602500 w 7721297"/>
              <a:gd name="connsiteY59" fmla="*/ 5888708 h 6137534"/>
              <a:gd name="connsiteX60" fmla="*/ 357873 w 7721297"/>
              <a:gd name="connsiteY60" fmla="*/ 6137509 h 6137534"/>
              <a:gd name="connsiteX61" fmla="*/ 331163 w 7721297"/>
              <a:gd name="connsiteY61" fmla="*/ 6102479 h 6137534"/>
              <a:gd name="connsiteX62" fmla="*/ 83 w 7721297"/>
              <a:gd name="connsiteY62" fmla="*/ 454154 h 6137534"/>
              <a:gd name="connsiteX63" fmla="*/ 22525 w 7721297"/>
              <a:gd name="connsiteY63" fmla="*/ 416348 h 6137534"/>
              <a:gd name="connsiteX64" fmla="*/ 1139279 w 7721297"/>
              <a:gd name="connsiteY64" fmla="*/ 350888 h 6137534"/>
              <a:gd name="connsiteX65" fmla="*/ 1175131 w 7721297"/>
              <a:gd name="connsiteY65" fmla="*/ 338519 h 6137534"/>
              <a:gd name="connsiteX66" fmla="*/ 1213225 w 7721297"/>
              <a:gd name="connsiteY66" fmla="*/ 346554 h 6137534"/>
              <a:gd name="connsiteX67" fmla="*/ 1712871 w 7721297"/>
              <a:gd name="connsiteY67" fmla="*/ 317267 h 6137534"/>
              <a:gd name="connsiteX68" fmla="*/ 1779193 w 7721297"/>
              <a:gd name="connsiteY68" fmla="*/ 313380 h 6137534"/>
              <a:gd name="connsiteX69" fmla="*/ 1815597 w 7721297"/>
              <a:gd name="connsiteY69" fmla="*/ 300302 h 6137534"/>
              <a:gd name="connsiteX70" fmla="*/ 1852738 w 7721297"/>
              <a:gd name="connsiteY70" fmla="*/ 285584 h 6137534"/>
              <a:gd name="connsiteX71" fmla="*/ 1888919 w 7721297"/>
              <a:gd name="connsiteY71" fmla="*/ 278056 h 6137534"/>
              <a:gd name="connsiteX72" fmla="*/ 1916966 w 7721297"/>
              <a:gd name="connsiteY72" fmla="*/ 275572 h 6137534"/>
              <a:gd name="connsiteX73" fmla="*/ 1946834 w 7721297"/>
              <a:gd name="connsiteY73" fmla="*/ 281223 h 6137534"/>
              <a:gd name="connsiteX74" fmla="*/ 1966525 w 7721297"/>
              <a:gd name="connsiteY74" fmla="*/ 276990 h 6137534"/>
              <a:gd name="connsiteX75" fmla="*/ 2003994 w 7721297"/>
              <a:gd name="connsiteY75" fmla="*/ 282725 h 6137534"/>
              <a:gd name="connsiteX76" fmla="*/ 2058557 w 7721297"/>
              <a:gd name="connsiteY76" fmla="*/ 286832 h 6137534"/>
              <a:gd name="connsiteX77" fmla="*/ 2096277 w 7721297"/>
              <a:gd name="connsiteY77" fmla="*/ 292409 h 6137534"/>
              <a:gd name="connsiteX78" fmla="*/ 2103602 w 7721297"/>
              <a:gd name="connsiteY78" fmla="*/ 294364 h 6137534"/>
              <a:gd name="connsiteX79" fmla="*/ 2347448 w 7721297"/>
              <a:gd name="connsiteY79" fmla="*/ 280071 h 6137534"/>
              <a:gd name="connsiteX80" fmla="*/ 2365280 w 7721297"/>
              <a:gd name="connsiteY80" fmla="*/ 276360 h 6137534"/>
              <a:gd name="connsiteX81" fmla="*/ 2426123 w 7721297"/>
              <a:gd name="connsiteY81" fmla="*/ 275459 h 6137534"/>
              <a:gd name="connsiteX82" fmla="*/ 2434723 w 7721297"/>
              <a:gd name="connsiteY82" fmla="*/ 271325 h 6137534"/>
              <a:gd name="connsiteX83" fmla="*/ 2494266 w 7721297"/>
              <a:gd name="connsiteY83" fmla="*/ 271465 h 6137534"/>
              <a:gd name="connsiteX84" fmla="*/ 2559092 w 7721297"/>
              <a:gd name="connsiteY84" fmla="*/ 264581 h 6137534"/>
              <a:gd name="connsiteX85" fmla="*/ 2563462 w 7721297"/>
              <a:gd name="connsiteY85" fmla="*/ 256037 h 6137534"/>
              <a:gd name="connsiteX86" fmla="*/ 2577676 w 7721297"/>
              <a:gd name="connsiteY86" fmla="*/ 254477 h 6137534"/>
              <a:gd name="connsiteX87" fmla="*/ 2600129 w 7721297"/>
              <a:gd name="connsiteY87" fmla="*/ 253320 h 6137534"/>
              <a:gd name="connsiteX88" fmla="*/ 2650911 w 7721297"/>
              <a:gd name="connsiteY88" fmla="*/ 259040 h 61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8611A-FD13-9969-7691-CCE904B1E4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20512" r="-1" b="-1"/>
          <a:stretch/>
        </p:blipFill>
        <p:spPr>
          <a:xfrm>
            <a:off x="553208" y="10"/>
            <a:ext cx="7721297" cy="6137524"/>
          </a:xfrm>
          <a:custGeom>
            <a:avLst/>
            <a:gdLst/>
            <a:ahLst/>
            <a:cxnLst/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8E1A82B-4098-D901-9C8B-02C700CAF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0692" y="1122362"/>
            <a:ext cx="3995508" cy="3451215"/>
          </a:xfrm>
        </p:spPr>
        <p:txBody>
          <a:bodyPr>
            <a:normAutofit/>
          </a:bodyPr>
          <a:lstStyle/>
          <a:p>
            <a:r>
              <a:rPr lang="cs-CZ" sz="5000" dirty="0">
                <a:highlight>
                  <a:srgbClr val="808080"/>
                </a:highlight>
              </a:rPr>
              <a:t>Odborná praxe </a:t>
            </a:r>
            <a:r>
              <a:rPr lang="cs-CZ" sz="5000" noProof="1">
                <a:highlight>
                  <a:srgbClr val="808080"/>
                </a:highlight>
              </a:rPr>
              <a:t>Mátra</a:t>
            </a:r>
            <a:r>
              <a:rPr lang="cs-CZ" sz="5000" dirty="0">
                <a:highlight>
                  <a:srgbClr val="808080"/>
                </a:highlight>
              </a:rPr>
              <a:t> transport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398BB46-A018-6AE4-9CBF-AF7CACD81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2102" y="5259377"/>
            <a:ext cx="2534097" cy="10966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Adam Foubík </a:t>
            </a:r>
          </a:p>
          <a:p>
            <a:r>
              <a:rPr lang="cs-CZ" dirty="0"/>
              <a:t>27647 </a:t>
            </a:r>
          </a:p>
          <a:p>
            <a:r>
              <a:rPr lang="cs-CZ" dirty="0"/>
              <a:t>LS 2023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857A3BA-A9AD-43E0-A911-3E9658723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22665">
            <a:off x="664635" y="-248395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B0DEDD-DA5F-418A-B256-C1F53D913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A9D8498-7B91-40F3-A731-2B4443F6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14BFE5-C2A1-474A-AC02-DCD8519CA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2CF4ECB-6EDD-4A8E-A497-54D2957D6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E26055-BF58-4169-90CE-4F652B42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955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praxe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Získaná zkušenost</a:t>
            </a:r>
          </a:p>
          <a:p>
            <a:r>
              <a:rPr lang="cs-CZ" sz="2300" dirty="0"/>
              <a:t>Navázání nových kontaktů </a:t>
            </a:r>
          </a:p>
          <a:p>
            <a:r>
              <a:rPr lang="cs-CZ" sz="2300" dirty="0"/>
              <a:t>Repetitivní činnosti </a:t>
            </a:r>
          </a:p>
          <a:p>
            <a:r>
              <a:rPr lang="cs-CZ" sz="2300" dirty="0"/>
              <a:t>Nedostatek práce</a:t>
            </a:r>
          </a:p>
          <a:p>
            <a:r>
              <a:rPr lang="cs-CZ" sz="2300" dirty="0"/>
              <a:t>Profesionální přístup zaměstnanců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50856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032EA-03D0-3110-5D7F-5701984F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2122415"/>
            <a:ext cx="9486900" cy="1189582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4197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368F9D89-54B8-41F8-8839-49992D645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476" y="685800"/>
            <a:ext cx="5075906" cy="1896616"/>
          </a:xfrm>
        </p:spPr>
        <p:txBody>
          <a:bodyPr>
            <a:normAutofit/>
          </a:bodyPr>
          <a:lstStyle/>
          <a:p>
            <a:r>
              <a:rPr lang="cs-CZ" dirty="0"/>
              <a:t>ČSAD LOGISTIK OSTRAVA a.s.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47" y="2944763"/>
            <a:ext cx="6181563" cy="3210920"/>
          </a:xfrm>
        </p:spPr>
        <p:txBody>
          <a:bodyPr>
            <a:normAutofit/>
          </a:bodyPr>
          <a:lstStyle/>
          <a:p>
            <a:r>
              <a:rPr lang="cs-CZ" sz="2300" dirty="0"/>
              <a:t>Založeno: 1949 </a:t>
            </a:r>
          </a:p>
          <a:p>
            <a:r>
              <a:rPr lang="cs-CZ" sz="2300" dirty="0"/>
              <a:t>Sídlo: Ostrava </a:t>
            </a:r>
          </a:p>
          <a:p>
            <a:r>
              <a:rPr lang="cs-CZ" sz="2300" dirty="0"/>
              <a:t>Zaměstnanci: 274 (168 řidiči, </a:t>
            </a:r>
            <a:br>
              <a:rPr lang="cs-CZ" sz="2300" dirty="0"/>
            </a:br>
            <a:r>
              <a:rPr lang="cs-CZ" sz="2300" dirty="0"/>
              <a:t>16 ostatní dělníci, 72 THP)</a:t>
            </a:r>
          </a:p>
          <a:p>
            <a:r>
              <a:rPr lang="cs-CZ" sz="2300" dirty="0"/>
              <a:t>HV po zdanění: 16 224 tis. Kč</a:t>
            </a:r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7FF0BCBD-CCEA-4351-B702-14C52EFE6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19465">
            <a:off x="6926280" y="397486"/>
            <a:ext cx="4948797" cy="6326554"/>
          </a:xfrm>
          <a:custGeom>
            <a:avLst/>
            <a:gdLst>
              <a:gd name="connsiteX0" fmla="*/ 4457507 w 5137176"/>
              <a:gd name="connsiteY0" fmla="*/ 0 h 6567378"/>
              <a:gd name="connsiteX1" fmla="*/ 4457507 w 5137176"/>
              <a:gd name="connsiteY1" fmla="*/ 1009868 h 6567378"/>
              <a:gd name="connsiteX2" fmla="*/ 5137176 w 5137176"/>
              <a:gd name="connsiteY2" fmla="*/ 1083966 h 6567378"/>
              <a:gd name="connsiteX3" fmla="*/ 4539371 w 5137176"/>
              <a:gd name="connsiteY3" fmla="*/ 6567378 h 6567378"/>
              <a:gd name="connsiteX4" fmla="*/ 108120 w 5137176"/>
              <a:gd name="connsiteY4" fmla="*/ 6084280 h 6567378"/>
              <a:gd name="connsiteX5" fmla="*/ 170085 w 5137176"/>
              <a:gd name="connsiteY5" fmla="*/ 5515902 h 6567378"/>
              <a:gd name="connsiteX6" fmla="*/ 0 w 5137176"/>
              <a:gd name="connsiteY6" fmla="*/ 5515902 h 6567378"/>
              <a:gd name="connsiteX7" fmla="*/ 0 w 5137176"/>
              <a:gd name="connsiteY7" fmla="*/ 0 h 6567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7176" h="6567378">
                <a:moveTo>
                  <a:pt x="4457507" y="0"/>
                </a:moveTo>
                <a:lnTo>
                  <a:pt x="4457507" y="1009868"/>
                </a:lnTo>
                <a:lnTo>
                  <a:pt x="5137176" y="1083966"/>
                </a:lnTo>
                <a:lnTo>
                  <a:pt x="4539371" y="6567378"/>
                </a:lnTo>
                <a:lnTo>
                  <a:pt x="108120" y="6084280"/>
                </a:lnTo>
                <a:lnTo>
                  <a:pt x="170085" y="5515902"/>
                </a:lnTo>
                <a:lnTo>
                  <a:pt x="0" y="551590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8" name="Freeform: Shape 1057">
            <a:extLst>
              <a:ext uri="{FF2B5EF4-FFF2-40B4-BE49-F238E27FC236}">
                <a16:creationId xmlns:a16="http://schemas.microsoft.com/office/drawing/2014/main" id="{186A0039-6F9F-4E40-AE37-A1EA2DAC0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6892" y="425319"/>
            <a:ext cx="4768520" cy="6088714"/>
          </a:xfrm>
          <a:custGeom>
            <a:avLst/>
            <a:gdLst>
              <a:gd name="connsiteX0" fmla="*/ 4188628 w 4950037"/>
              <a:gd name="connsiteY0" fmla="*/ 0 h 6320484"/>
              <a:gd name="connsiteX1" fmla="*/ 4218584 w 4950037"/>
              <a:gd name="connsiteY1" fmla="*/ 18617 h 6320484"/>
              <a:gd name="connsiteX2" fmla="*/ 4220262 w 4950037"/>
              <a:gd name="connsiteY2" fmla="*/ 50299 h 6320484"/>
              <a:gd name="connsiteX3" fmla="*/ 4223339 w 4950037"/>
              <a:gd name="connsiteY3" fmla="*/ 51686 h 6320484"/>
              <a:gd name="connsiteX4" fmla="*/ 4243015 w 4950037"/>
              <a:gd name="connsiteY4" fmla="*/ 81229 h 6320484"/>
              <a:gd name="connsiteX5" fmla="*/ 4227211 w 4950037"/>
              <a:gd name="connsiteY5" fmla="*/ 140805 h 6320484"/>
              <a:gd name="connsiteX6" fmla="*/ 4226312 w 4950037"/>
              <a:gd name="connsiteY6" fmla="*/ 164608 h 6320484"/>
              <a:gd name="connsiteX7" fmla="*/ 4231134 w 4950037"/>
              <a:gd name="connsiteY7" fmla="*/ 255748 h 6320484"/>
              <a:gd name="connsiteX8" fmla="*/ 4235510 w 4950037"/>
              <a:gd name="connsiteY8" fmla="*/ 301854 h 6320484"/>
              <a:gd name="connsiteX9" fmla="*/ 4235520 w 4950037"/>
              <a:gd name="connsiteY9" fmla="*/ 330418 h 6320484"/>
              <a:gd name="connsiteX10" fmla="*/ 4235309 w 4950037"/>
              <a:gd name="connsiteY10" fmla="*/ 334638 h 6320484"/>
              <a:gd name="connsiteX11" fmla="*/ 4247535 w 4950037"/>
              <a:gd name="connsiteY11" fmla="*/ 565647 h 6320484"/>
              <a:gd name="connsiteX12" fmla="*/ 4249754 w 4950037"/>
              <a:gd name="connsiteY12" fmla="*/ 570257 h 6320484"/>
              <a:gd name="connsiteX13" fmla="*/ 4250201 w 4950037"/>
              <a:gd name="connsiteY13" fmla="*/ 594124 h 6320484"/>
              <a:gd name="connsiteX14" fmla="*/ 4249458 w 4950037"/>
              <a:gd name="connsiteY14" fmla="*/ 602018 h 6320484"/>
              <a:gd name="connsiteX15" fmla="*/ 4255354 w 4950037"/>
              <a:gd name="connsiteY15" fmla="*/ 713405 h 6320484"/>
              <a:gd name="connsiteX16" fmla="*/ 4257507 w 4950037"/>
              <a:gd name="connsiteY16" fmla="*/ 714073 h 6320484"/>
              <a:gd name="connsiteX17" fmla="*/ 4265497 w 4950037"/>
              <a:gd name="connsiteY17" fmla="*/ 749513 h 6320484"/>
              <a:gd name="connsiteX18" fmla="*/ 4271401 w 4950037"/>
              <a:gd name="connsiteY18" fmla="*/ 847749 h 6320484"/>
              <a:gd name="connsiteX19" fmla="*/ 4270503 w 4950037"/>
              <a:gd name="connsiteY19" fmla="*/ 861235 h 6320484"/>
              <a:gd name="connsiteX20" fmla="*/ 4270699 w 4950037"/>
              <a:gd name="connsiteY20" fmla="*/ 865719 h 6320484"/>
              <a:gd name="connsiteX21" fmla="*/ 4202536 w 4950037"/>
              <a:gd name="connsiteY21" fmla="*/ 861893 h 6320484"/>
              <a:gd name="connsiteX22" fmla="*/ 4202536 w 4950037"/>
              <a:gd name="connsiteY22" fmla="*/ 987895 h 6320484"/>
              <a:gd name="connsiteX23" fmla="*/ 4532772 w 4950037"/>
              <a:gd name="connsiteY23" fmla="*/ 1009893 h 6320484"/>
              <a:gd name="connsiteX24" fmla="*/ 4904400 w 4950037"/>
              <a:gd name="connsiteY24" fmla="*/ 1030269 h 6320484"/>
              <a:gd name="connsiteX25" fmla="*/ 4932162 w 4950037"/>
              <a:gd name="connsiteY25" fmla="*/ 1052023 h 6320484"/>
              <a:gd name="connsiteX26" fmla="*/ 4930395 w 4950037"/>
              <a:gd name="connsiteY26" fmla="*/ 1083700 h 6320484"/>
              <a:gd name="connsiteX27" fmla="*/ 4933305 w 4950037"/>
              <a:gd name="connsiteY27" fmla="*/ 1085413 h 6320484"/>
              <a:gd name="connsiteX28" fmla="*/ 4949662 w 4950037"/>
              <a:gd name="connsiteY28" fmla="*/ 1116915 h 6320484"/>
              <a:gd name="connsiteX29" fmla="*/ 4927494 w 4950037"/>
              <a:gd name="connsiteY29" fmla="*/ 1174426 h 6320484"/>
              <a:gd name="connsiteX30" fmla="*/ 4924021 w 4950037"/>
              <a:gd name="connsiteY30" fmla="*/ 1197992 h 6320484"/>
              <a:gd name="connsiteX31" fmla="*/ 4918937 w 4950037"/>
              <a:gd name="connsiteY31" fmla="*/ 1289117 h 6320484"/>
              <a:gd name="connsiteX32" fmla="*/ 4918290 w 4950037"/>
              <a:gd name="connsiteY32" fmla="*/ 1335426 h 6320484"/>
              <a:gd name="connsiteX33" fmla="*/ 4915204 w 4950037"/>
              <a:gd name="connsiteY33" fmla="*/ 1363823 h 6320484"/>
              <a:gd name="connsiteX34" fmla="*/ 4914538 w 4950037"/>
              <a:gd name="connsiteY34" fmla="*/ 1367995 h 6320484"/>
              <a:gd name="connsiteX35" fmla="*/ 4901655 w 4950037"/>
              <a:gd name="connsiteY35" fmla="*/ 1598968 h 6320484"/>
              <a:gd name="connsiteX36" fmla="*/ 4903361 w 4950037"/>
              <a:gd name="connsiteY36" fmla="*/ 1603791 h 6320484"/>
              <a:gd name="connsiteX37" fmla="*/ 4901219 w 4950037"/>
              <a:gd name="connsiteY37" fmla="*/ 1627566 h 6320484"/>
              <a:gd name="connsiteX38" fmla="*/ 4899626 w 4950037"/>
              <a:gd name="connsiteY38" fmla="*/ 1635333 h 6320484"/>
              <a:gd name="connsiteX39" fmla="*/ 4893414 w 4950037"/>
              <a:gd name="connsiteY39" fmla="*/ 1746703 h 6320484"/>
              <a:gd name="connsiteX40" fmla="*/ 4895482 w 4950037"/>
              <a:gd name="connsiteY40" fmla="*/ 1747601 h 6320484"/>
              <a:gd name="connsiteX41" fmla="*/ 4899584 w 4950037"/>
              <a:gd name="connsiteY41" fmla="*/ 1783699 h 6320484"/>
              <a:gd name="connsiteX42" fmla="*/ 4894806 w 4950037"/>
              <a:gd name="connsiteY42" fmla="*/ 1881995 h 6320484"/>
              <a:gd name="connsiteX43" fmla="*/ 4894702 w 4950037"/>
              <a:gd name="connsiteY43" fmla="*/ 1940154 h 6320484"/>
              <a:gd name="connsiteX44" fmla="*/ 4898986 w 4950037"/>
              <a:gd name="connsiteY44" fmla="*/ 1961221 h 6320484"/>
              <a:gd name="connsiteX45" fmla="*/ 4902063 w 4950037"/>
              <a:gd name="connsiteY45" fmla="*/ 1991332 h 6320484"/>
              <a:gd name="connsiteX46" fmla="*/ 4910843 w 4950037"/>
              <a:gd name="connsiteY46" fmla="*/ 2043680 h 6320484"/>
              <a:gd name="connsiteX47" fmla="*/ 4913111 w 4950037"/>
              <a:gd name="connsiteY47" fmla="*/ 2093780 h 6320484"/>
              <a:gd name="connsiteX48" fmla="*/ 4912235 w 4950037"/>
              <a:gd name="connsiteY48" fmla="*/ 2127331 h 6320484"/>
              <a:gd name="connsiteX49" fmla="*/ 4911774 w 4950037"/>
              <a:gd name="connsiteY49" fmla="*/ 2132180 h 6320484"/>
              <a:gd name="connsiteX50" fmla="*/ 4902693 w 4950037"/>
              <a:gd name="connsiteY50" fmla="*/ 2171984 h 6320484"/>
              <a:gd name="connsiteX51" fmla="*/ 4905943 w 4950037"/>
              <a:gd name="connsiteY51" fmla="*/ 2175920 h 6320484"/>
              <a:gd name="connsiteX52" fmla="*/ 4908773 w 4950037"/>
              <a:gd name="connsiteY52" fmla="*/ 2188707 h 6320484"/>
              <a:gd name="connsiteX53" fmla="*/ 4904052 w 4950037"/>
              <a:gd name="connsiteY53" fmla="*/ 2199268 h 6320484"/>
              <a:gd name="connsiteX54" fmla="*/ 4893911 w 4950037"/>
              <a:gd name="connsiteY54" fmla="*/ 2249378 h 6320484"/>
              <a:gd name="connsiteX55" fmla="*/ 4883060 w 4950037"/>
              <a:gd name="connsiteY55" fmla="*/ 2322907 h 6320484"/>
              <a:gd name="connsiteX56" fmla="*/ 4878199 w 4950037"/>
              <a:gd name="connsiteY56" fmla="*/ 2333841 h 6320484"/>
              <a:gd name="connsiteX57" fmla="*/ 4863832 w 4950037"/>
              <a:gd name="connsiteY57" fmla="*/ 2405746 h 6320484"/>
              <a:gd name="connsiteX58" fmla="*/ 4860132 w 4950037"/>
              <a:gd name="connsiteY58" fmla="*/ 2443689 h 6320484"/>
              <a:gd name="connsiteX59" fmla="*/ 4863777 w 4950037"/>
              <a:gd name="connsiteY59" fmla="*/ 2448134 h 6320484"/>
              <a:gd name="connsiteX60" fmla="*/ 4862134 w 4950037"/>
              <a:gd name="connsiteY60" fmla="*/ 2459306 h 6320484"/>
              <a:gd name="connsiteX61" fmla="*/ 4862544 w 4950037"/>
              <a:gd name="connsiteY61" fmla="*/ 2462358 h 6320484"/>
              <a:gd name="connsiteX62" fmla="*/ 4864049 w 4950037"/>
              <a:gd name="connsiteY62" fmla="*/ 2479770 h 6320484"/>
              <a:gd name="connsiteX63" fmla="*/ 4852627 w 4950037"/>
              <a:gd name="connsiteY63" fmla="*/ 2514583 h 6320484"/>
              <a:gd name="connsiteX64" fmla="*/ 4850576 w 4950037"/>
              <a:gd name="connsiteY64" fmla="*/ 2514709 h 6320484"/>
              <a:gd name="connsiteX65" fmla="*/ 4842113 w 4950037"/>
              <a:gd name="connsiteY65" fmla="*/ 2666439 h 6320484"/>
              <a:gd name="connsiteX66" fmla="*/ 4850768 w 4950037"/>
              <a:gd name="connsiteY66" fmla="*/ 2690544 h 6320484"/>
              <a:gd name="connsiteX67" fmla="*/ 4853036 w 4950037"/>
              <a:gd name="connsiteY67" fmla="*/ 2740646 h 6320484"/>
              <a:gd name="connsiteX68" fmla="*/ 4852159 w 4950037"/>
              <a:gd name="connsiteY68" fmla="*/ 2774197 h 6320484"/>
              <a:gd name="connsiteX69" fmla="*/ 4851699 w 4950037"/>
              <a:gd name="connsiteY69" fmla="*/ 2779045 h 6320484"/>
              <a:gd name="connsiteX70" fmla="*/ 4842617 w 4950037"/>
              <a:gd name="connsiteY70" fmla="*/ 2818850 h 6320484"/>
              <a:gd name="connsiteX71" fmla="*/ 4845868 w 4950037"/>
              <a:gd name="connsiteY71" fmla="*/ 2822786 h 6320484"/>
              <a:gd name="connsiteX72" fmla="*/ 4848697 w 4950037"/>
              <a:gd name="connsiteY72" fmla="*/ 2835573 h 6320484"/>
              <a:gd name="connsiteX73" fmla="*/ 4843976 w 4950037"/>
              <a:gd name="connsiteY73" fmla="*/ 2846133 h 6320484"/>
              <a:gd name="connsiteX74" fmla="*/ 4833835 w 4950037"/>
              <a:gd name="connsiteY74" fmla="*/ 2896246 h 6320484"/>
              <a:gd name="connsiteX75" fmla="*/ 4826535 w 4950037"/>
              <a:gd name="connsiteY75" fmla="*/ 2945711 h 6320484"/>
              <a:gd name="connsiteX76" fmla="*/ 4770687 w 4950037"/>
              <a:gd name="connsiteY76" fmla="*/ 3999577 h 6320484"/>
              <a:gd name="connsiteX77" fmla="*/ 4757955 w 4950037"/>
              <a:gd name="connsiteY77" fmla="*/ 4252632 h 6320484"/>
              <a:gd name="connsiteX78" fmla="*/ 4746917 w 4950037"/>
              <a:gd name="connsiteY78" fmla="*/ 4414955 h 6320484"/>
              <a:gd name="connsiteX79" fmla="*/ 4656537 w 4950037"/>
              <a:gd name="connsiteY79" fmla="*/ 6050064 h 6320484"/>
              <a:gd name="connsiteX80" fmla="*/ 4661812 w 4950037"/>
              <a:gd name="connsiteY80" fmla="*/ 6086684 h 6320484"/>
              <a:gd name="connsiteX81" fmla="*/ 4665332 w 4950037"/>
              <a:gd name="connsiteY81" fmla="*/ 6121067 h 6320484"/>
              <a:gd name="connsiteX82" fmla="*/ 4668152 w 4950037"/>
              <a:gd name="connsiteY82" fmla="*/ 6221142 h 6320484"/>
              <a:gd name="connsiteX83" fmla="*/ 4649673 w 4950037"/>
              <a:gd name="connsiteY83" fmla="*/ 6255466 h 6320484"/>
              <a:gd name="connsiteX84" fmla="*/ 4645040 w 4950037"/>
              <a:gd name="connsiteY84" fmla="*/ 6258160 h 6320484"/>
              <a:gd name="connsiteX85" fmla="*/ 4641598 w 4950037"/>
              <a:gd name="connsiteY85" fmla="*/ 6320461 h 6320484"/>
              <a:gd name="connsiteX86" fmla="*/ 724747 w 4950037"/>
              <a:gd name="connsiteY86" fmla="*/ 6068362 h 6320484"/>
              <a:gd name="connsiteX87" fmla="*/ 415706 w 4950037"/>
              <a:gd name="connsiteY87" fmla="*/ 6051307 h 6320484"/>
              <a:gd name="connsiteX88" fmla="*/ 420012 w 4950037"/>
              <a:gd name="connsiteY88" fmla="*/ 6011137 h 6320484"/>
              <a:gd name="connsiteX89" fmla="*/ 424214 w 4950037"/>
              <a:gd name="connsiteY89" fmla="*/ 6004548 h 6320484"/>
              <a:gd name="connsiteX90" fmla="*/ 424482 w 4950037"/>
              <a:gd name="connsiteY90" fmla="*/ 6001808 h 6320484"/>
              <a:gd name="connsiteX91" fmla="*/ 424751 w 4950037"/>
              <a:gd name="connsiteY91" fmla="*/ 5999066 h 6320484"/>
              <a:gd name="connsiteX92" fmla="*/ 425286 w 4950037"/>
              <a:gd name="connsiteY92" fmla="*/ 5993584 h 6320484"/>
              <a:gd name="connsiteX93" fmla="*/ 424972 w 4950037"/>
              <a:gd name="connsiteY93" fmla="*/ 5987694 h 6320484"/>
              <a:gd name="connsiteX94" fmla="*/ 424390 w 4950037"/>
              <a:gd name="connsiteY94" fmla="*/ 5984546 h 6320484"/>
              <a:gd name="connsiteX95" fmla="*/ 424659 w 4950037"/>
              <a:gd name="connsiteY95" fmla="*/ 5981803 h 6320484"/>
              <a:gd name="connsiteX96" fmla="*/ 424344 w 4950037"/>
              <a:gd name="connsiteY96" fmla="*/ 5975914 h 6320484"/>
              <a:gd name="connsiteX97" fmla="*/ 423763 w 4950037"/>
              <a:gd name="connsiteY97" fmla="*/ 5972765 h 6320484"/>
              <a:gd name="connsiteX98" fmla="*/ 423136 w 4950037"/>
              <a:gd name="connsiteY98" fmla="*/ 5960984 h 6320484"/>
              <a:gd name="connsiteX99" fmla="*/ 422554 w 4950037"/>
              <a:gd name="connsiteY99" fmla="*/ 5957836 h 6320484"/>
              <a:gd name="connsiteX100" fmla="*/ 422821 w 4950037"/>
              <a:gd name="connsiteY100" fmla="*/ 5955094 h 6320484"/>
              <a:gd name="connsiteX101" fmla="*/ 421392 w 4950037"/>
              <a:gd name="connsiteY101" fmla="*/ 5951537 h 6320484"/>
              <a:gd name="connsiteX102" fmla="*/ 426782 w 4950037"/>
              <a:gd name="connsiteY102" fmla="*/ 5888089 h 6320484"/>
              <a:gd name="connsiteX103" fmla="*/ 448292 w 4950037"/>
              <a:gd name="connsiteY103" fmla="*/ 5480986 h 6320484"/>
              <a:gd name="connsiteX104" fmla="*/ 330530 w 4950037"/>
              <a:gd name="connsiteY104" fmla="*/ 5480986 h 6320484"/>
              <a:gd name="connsiteX105" fmla="*/ 330530 w 4950037"/>
              <a:gd name="connsiteY105" fmla="*/ 5395293 h 6320484"/>
              <a:gd name="connsiteX106" fmla="*/ 326057 w 4950037"/>
              <a:gd name="connsiteY106" fmla="*/ 5474970 h 6320484"/>
              <a:gd name="connsiteX107" fmla="*/ 270547 w 4950037"/>
              <a:gd name="connsiteY107" fmla="*/ 5477941 h 6320484"/>
              <a:gd name="connsiteX108" fmla="*/ 270474 w 4950037"/>
              <a:gd name="connsiteY108" fmla="*/ 5437541 h 6320484"/>
              <a:gd name="connsiteX109" fmla="*/ 273937 w 4950037"/>
              <a:gd name="connsiteY109" fmla="*/ 5430535 h 6320484"/>
              <a:gd name="connsiteX110" fmla="*/ 273907 w 4950037"/>
              <a:gd name="connsiteY110" fmla="*/ 5427782 h 6320484"/>
              <a:gd name="connsiteX111" fmla="*/ 273877 w 4950037"/>
              <a:gd name="connsiteY111" fmla="*/ 5425027 h 6320484"/>
              <a:gd name="connsiteX112" fmla="*/ 273815 w 4950037"/>
              <a:gd name="connsiteY112" fmla="*/ 5419519 h 6320484"/>
              <a:gd name="connsiteX113" fmla="*/ 272864 w 4950037"/>
              <a:gd name="connsiteY113" fmla="*/ 5413698 h 6320484"/>
              <a:gd name="connsiteX114" fmla="*/ 271946 w 4950037"/>
              <a:gd name="connsiteY114" fmla="*/ 5410631 h 6320484"/>
              <a:gd name="connsiteX115" fmla="*/ 271914 w 4950037"/>
              <a:gd name="connsiteY115" fmla="*/ 5407876 h 6320484"/>
              <a:gd name="connsiteX116" fmla="*/ 270963 w 4950037"/>
              <a:gd name="connsiteY116" fmla="*/ 5402055 h 6320484"/>
              <a:gd name="connsiteX117" fmla="*/ 270045 w 4950037"/>
              <a:gd name="connsiteY117" fmla="*/ 5398988 h 6320484"/>
              <a:gd name="connsiteX118" fmla="*/ 268144 w 4950037"/>
              <a:gd name="connsiteY118" fmla="*/ 5387344 h 6320484"/>
              <a:gd name="connsiteX119" fmla="*/ 267225 w 4950037"/>
              <a:gd name="connsiteY119" fmla="*/ 5384278 h 6320484"/>
              <a:gd name="connsiteX120" fmla="*/ 267193 w 4950037"/>
              <a:gd name="connsiteY120" fmla="*/ 5381523 h 6320484"/>
              <a:gd name="connsiteX121" fmla="*/ 265387 w 4950037"/>
              <a:gd name="connsiteY121" fmla="*/ 5378142 h 6320484"/>
              <a:gd name="connsiteX122" fmla="*/ 263868 w 4950037"/>
              <a:gd name="connsiteY122" fmla="*/ 5314483 h 6320484"/>
              <a:gd name="connsiteX123" fmla="*/ 192697 w 4950037"/>
              <a:gd name="connsiteY123" fmla="*/ 4040419 h 6320484"/>
              <a:gd name="connsiteX124" fmla="*/ 0 w 4950037"/>
              <a:gd name="connsiteY124" fmla="*/ 208389 h 6320484"/>
              <a:gd name="connsiteX125" fmla="*/ 2990554 w 4950037"/>
              <a:gd name="connsiteY125" fmla="*/ 54813 h 6320484"/>
              <a:gd name="connsiteX126" fmla="*/ 3816982 w 4950037"/>
              <a:gd name="connsiteY126" fmla="*/ 20020 h 6320484"/>
              <a:gd name="connsiteX0" fmla="*/ 4188628 w 4950037"/>
              <a:gd name="connsiteY0" fmla="*/ 0 h 6320484"/>
              <a:gd name="connsiteX1" fmla="*/ 4218584 w 4950037"/>
              <a:gd name="connsiteY1" fmla="*/ 18617 h 6320484"/>
              <a:gd name="connsiteX2" fmla="*/ 4220262 w 4950037"/>
              <a:gd name="connsiteY2" fmla="*/ 50299 h 6320484"/>
              <a:gd name="connsiteX3" fmla="*/ 4223339 w 4950037"/>
              <a:gd name="connsiteY3" fmla="*/ 51686 h 6320484"/>
              <a:gd name="connsiteX4" fmla="*/ 4243015 w 4950037"/>
              <a:gd name="connsiteY4" fmla="*/ 81229 h 6320484"/>
              <a:gd name="connsiteX5" fmla="*/ 4227211 w 4950037"/>
              <a:gd name="connsiteY5" fmla="*/ 140805 h 6320484"/>
              <a:gd name="connsiteX6" fmla="*/ 4226312 w 4950037"/>
              <a:gd name="connsiteY6" fmla="*/ 164608 h 6320484"/>
              <a:gd name="connsiteX7" fmla="*/ 4231134 w 4950037"/>
              <a:gd name="connsiteY7" fmla="*/ 255748 h 6320484"/>
              <a:gd name="connsiteX8" fmla="*/ 4235510 w 4950037"/>
              <a:gd name="connsiteY8" fmla="*/ 301854 h 6320484"/>
              <a:gd name="connsiteX9" fmla="*/ 4235520 w 4950037"/>
              <a:gd name="connsiteY9" fmla="*/ 330418 h 6320484"/>
              <a:gd name="connsiteX10" fmla="*/ 4235309 w 4950037"/>
              <a:gd name="connsiteY10" fmla="*/ 334638 h 6320484"/>
              <a:gd name="connsiteX11" fmla="*/ 4247535 w 4950037"/>
              <a:gd name="connsiteY11" fmla="*/ 565647 h 6320484"/>
              <a:gd name="connsiteX12" fmla="*/ 4249754 w 4950037"/>
              <a:gd name="connsiteY12" fmla="*/ 570257 h 6320484"/>
              <a:gd name="connsiteX13" fmla="*/ 4250201 w 4950037"/>
              <a:gd name="connsiteY13" fmla="*/ 594124 h 6320484"/>
              <a:gd name="connsiteX14" fmla="*/ 4249458 w 4950037"/>
              <a:gd name="connsiteY14" fmla="*/ 602018 h 6320484"/>
              <a:gd name="connsiteX15" fmla="*/ 4255354 w 4950037"/>
              <a:gd name="connsiteY15" fmla="*/ 713405 h 6320484"/>
              <a:gd name="connsiteX16" fmla="*/ 4257507 w 4950037"/>
              <a:gd name="connsiteY16" fmla="*/ 714073 h 6320484"/>
              <a:gd name="connsiteX17" fmla="*/ 4265497 w 4950037"/>
              <a:gd name="connsiteY17" fmla="*/ 749513 h 6320484"/>
              <a:gd name="connsiteX18" fmla="*/ 4271401 w 4950037"/>
              <a:gd name="connsiteY18" fmla="*/ 847749 h 6320484"/>
              <a:gd name="connsiteX19" fmla="*/ 4270503 w 4950037"/>
              <a:gd name="connsiteY19" fmla="*/ 861235 h 6320484"/>
              <a:gd name="connsiteX20" fmla="*/ 4270699 w 4950037"/>
              <a:gd name="connsiteY20" fmla="*/ 865719 h 6320484"/>
              <a:gd name="connsiteX21" fmla="*/ 4202536 w 4950037"/>
              <a:gd name="connsiteY21" fmla="*/ 987895 h 6320484"/>
              <a:gd name="connsiteX22" fmla="*/ 4532772 w 4950037"/>
              <a:gd name="connsiteY22" fmla="*/ 1009893 h 6320484"/>
              <a:gd name="connsiteX23" fmla="*/ 4904400 w 4950037"/>
              <a:gd name="connsiteY23" fmla="*/ 1030269 h 6320484"/>
              <a:gd name="connsiteX24" fmla="*/ 4932162 w 4950037"/>
              <a:gd name="connsiteY24" fmla="*/ 1052023 h 6320484"/>
              <a:gd name="connsiteX25" fmla="*/ 4930395 w 4950037"/>
              <a:gd name="connsiteY25" fmla="*/ 1083700 h 6320484"/>
              <a:gd name="connsiteX26" fmla="*/ 4933305 w 4950037"/>
              <a:gd name="connsiteY26" fmla="*/ 1085413 h 6320484"/>
              <a:gd name="connsiteX27" fmla="*/ 4949662 w 4950037"/>
              <a:gd name="connsiteY27" fmla="*/ 1116915 h 6320484"/>
              <a:gd name="connsiteX28" fmla="*/ 4927494 w 4950037"/>
              <a:gd name="connsiteY28" fmla="*/ 1174426 h 6320484"/>
              <a:gd name="connsiteX29" fmla="*/ 4924021 w 4950037"/>
              <a:gd name="connsiteY29" fmla="*/ 1197992 h 6320484"/>
              <a:gd name="connsiteX30" fmla="*/ 4918937 w 4950037"/>
              <a:gd name="connsiteY30" fmla="*/ 1289117 h 6320484"/>
              <a:gd name="connsiteX31" fmla="*/ 4918290 w 4950037"/>
              <a:gd name="connsiteY31" fmla="*/ 1335426 h 6320484"/>
              <a:gd name="connsiteX32" fmla="*/ 4915204 w 4950037"/>
              <a:gd name="connsiteY32" fmla="*/ 1363823 h 6320484"/>
              <a:gd name="connsiteX33" fmla="*/ 4914538 w 4950037"/>
              <a:gd name="connsiteY33" fmla="*/ 1367995 h 6320484"/>
              <a:gd name="connsiteX34" fmla="*/ 4901655 w 4950037"/>
              <a:gd name="connsiteY34" fmla="*/ 1598968 h 6320484"/>
              <a:gd name="connsiteX35" fmla="*/ 4903361 w 4950037"/>
              <a:gd name="connsiteY35" fmla="*/ 1603791 h 6320484"/>
              <a:gd name="connsiteX36" fmla="*/ 4901219 w 4950037"/>
              <a:gd name="connsiteY36" fmla="*/ 1627566 h 6320484"/>
              <a:gd name="connsiteX37" fmla="*/ 4899626 w 4950037"/>
              <a:gd name="connsiteY37" fmla="*/ 1635333 h 6320484"/>
              <a:gd name="connsiteX38" fmla="*/ 4893414 w 4950037"/>
              <a:gd name="connsiteY38" fmla="*/ 1746703 h 6320484"/>
              <a:gd name="connsiteX39" fmla="*/ 4895482 w 4950037"/>
              <a:gd name="connsiteY39" fmla="*/ 1747601 h 6320484"/>
              <a:gd name="connsiteX40" fmla="*/ 4899584 w 4950037"/>
              <a:gd name="connsiteY40" fmla="*/ 1783699 h 6320484"/>
              <a:gd name="connsiteX41" fmla="*/ 4894806 w 4950037"/>
              <a:gd name="connsiteY41" fmla="*/ 1881995 h 6320484"/>
              <a:gd name="connsiteX42" fmla="*/ 4894702 w 4950037"/>
              <a:gd name="connsiteY42" fmla="*/ 1940154 h 6320484"/>
              <a:gd name="connsiteX43" fmla="*/ 4898986 w 4950037"/>
              <a:gd name="connsiteY43" fmla="*/ 1961221 h 6320484"/>
              <a:gd name="connsiteX44" fmla="*/ 4902063 w 4950037"/>
              <a:gd name="connsiteY44" fmla="*/ 1991332 h 6320484"/>
              <a:gd name="connsiteX45" fmla="*/ 4910843 w 4950037"/>
              <a:gd name="connsiteY45" fmla="*/ 2043680 h 6320484"/>
              <a:gd name="connsiteX46" fmla="*/ 4913111 w 4950037"/>
              <a:gd name="connsiteY46" fmla="*/ 2093780 h 6320484"/>
              <a:gd name="connsiteX47" fmla="*/ 4912235 w 4950037"/>
              <a:gd name="connsiteY47" fmla="*/ 2127331 h 6320484"/>
              <a:gd name="connsiteX48" fmla="*/ 4911774 w 4950037"/>
              <a:gd name="connsiteY48" fmla="*/ 2132180 h 6320484"/>
              <a:gd name="connsiteX49" fmla="*/ 4902693 w 4950037"/>
              <a:gd name="connsiteY49" fmla="*/ 2171984 h 6320484"/>
              <a:gd name="connsiteX50" fmla="*/ 4905943 w 4950037"/>
              <a:gd name="connsiteY50" fmla="*/ 2175920 h 6320484"/>
              <a:gd name="connsiteX51" fmla="*/ 4908773 w 4950037"/>
              <a:gd name="connsiteY51" fmla="*/ 2188707 h 6320484"/>
              <a:gd name="connsiteX52" fmla="*/ 4904052 w 4950037"/>
              <a:gd name="connsiteY52" fmla="*/ 2199268 h 6320484"/>
              <a:gd name="connsiteX53" fmla="*/ 4893911 w 4950037"/>
              <a:gd name="connsiteY53" fmla="*/ 2249378 h 6320484"/>
              <a:gd name="connsiteX54" fmla="*/ 4883060 w 4950037"/>
              <a:gd name="connsiteY54" fmla="*/ 2322907 h 6320484"/>
              <a:gd name="connsiteX55" fmla="*/ 4878199 w 4950037"/>
              <a:gd name="connsiteY55" fmla="*/ 2333841 h 6320484"/>
              <a:gd name="connsiteX56" fmla="*/ 4863832 w 4950037"/>
              <a:gd name="connsiteY56" fmla="*/ 2405746 h 6320484"/>
              <a:gd name="connsiteX57" fmla="*/ 4860132 w 4950037"/>
              <a:gd name="connsiteY57" fmla="*/ 2443689 h 6320484"/>
              <a:gd name="connsiteX58" fmla="*/ 4863777 w 4950037"/>
              <a:gd name="connsiteY58" fmla="*/ 2448134 h 6320484"/>
              <a:gd name="connsiteX59" fmla="*/ 4862134 w 4950037"/>
              <a:gd name="connsiteY59" fmla="*/ 2459306 h 6320484"/>
              <a:gd name="connsiteX60" fmla="*/ 4862544 w 4950037"/>
              <a:gd name="connsiteY60" fmla="*/ 2462358 h 6320484"/>
              <a:gd name="connsiteX61" fmla="*/ 4864049 w 4950037"/>
              <a:gd name="connsiteY61" fmla="*/ 2479770 h 6320484"/>
              <a:gd name="connsiteX62" fmla="*/ 4852627 w 4950037"/>
              <a:gd name="connsiteY62" fmla="*/ 2514583 h 6320484"/>
              <a:gd name="connsiteX63" fmla="*/ 4850576 w 4950037"/>
              <a:gd name="connsiteY63" fmla="*/ 2514709 h 6320484"/>
              <a:gd name="connsiteX64" fmla="*/ 4842113 w 4950037"/>
              <a:gd name="connsiteY64" fmla="*/ 2666439 h 6320484"/>
              <a:gd name="connsiteX65" fmla="*/ 4850768 w 4950037"/>
              <a:gd name="connsiteY65" fmla="*/ 2690544 h 6320484"/>
              <a:gd name="connsiteX66" fmla="*/ 4853036 w 4950037"/>
              <a:gd name="connsiteY66" fmla="*/ 2740646 h 6320484"/>
              <a:gd name="connsiteX67" fmla="*/ 4852159 w 4950037"/>
              <a:gd name="connsiteY67" fmla="*/ 2774197 h 6320484"/>
              <a:gd name="connsiteX68" fmla="*/ 4851699 w 4950037"/>
              <a:gd name="connsiteY68" fmla="*/ 2779045 h 6320484"/>
              <a:gd name="connsiteX69" fmla="*/ 4842617 w 4950037"/>
              <a:gd name="connsiteY69" fmla="*/ 2818850 h 6320484"/>
              <a:gd name="connsiteX70" fmla="*/ 4845868 w 4950037"/>
              <a:gd name="connsiteY70" fmla="*/ 2822786 h 6320484"/>
              <a:gd name="connsiteX71" fmla="*/ 4848697 w 4950037"/>
              <a:gd name="connsiteY71" fmla="*/ 2835573 h 6320484"/>
              <a:gd name="connsiteX72" fmla="*/ 4843976 w 4950037"/>
              <a:gd name="connsiteY72" fmla="*/ 2846133 h 6320484"/>
              <a:gd name="connsiteX73" fmla="*/ 4833835 w 4950037"/>
              <a:gd name="connsiteY73" fmla="*/ 2896246 h 6320484"/>
              <a:gd name="connsiteX74" fmla="*/ 4826535 w 4950037"/>
              <a:gd name="connsiteY74" fmla="*/ 2945711 h 6320484"/>
              <a:gd name="connsiteX75" fmla="*/ 4770687 w 4950037"/>
              <a:gd name="connsiteY75" fmla="*/ 3999577 h 6320484"/>
              <a:gd name="connsiteX76" fmla="*/ 4757955 w 4950037"/>
              <a:gd name="connsiteY76" fmla="*/ 4252632 h 6320484"/>
              <a:gd name="connsiteX77" fmla="*/ 4746917 w 4950037"/>
              <a:gd name="connsiteY77" fmla="*/ 4414955 h 6320484"/>
              <a:gd name="connsiteX78" fmla="*/ 4656537 w 4950037"/>
              <a:gd name="connsiteY78" fmla="*/ 6050064 h 6320484"/>
              <a:gd name="connsiteX79" fmla="*/ 4661812 w 4950037"/>
              <a:gd name="connsiteY79" fmla="*/ 6086684 h 6320484"/>
              <a:gd name="connsiteX80" fmla="*/ 4665332 w 4950037"/>
              <a:gd name="connsiteY80" fmla="*/ 6121067 h 6320484"/>
              <a:gd name="connsiteX81" fmla="*/ 4668152 w 4950037"/>
              <a:gd name="connsiteY81" fmla="*/ 6221142 h 6320484"/>
              <a:gd name="connsiteX82" fmla="*/ 4649673 w 4950037"/>
              <a:gd name="connsiteY82" fmla="*/ 6255466 h 6320484"/>
              <a:gd name="connsiteX83" fmla="*/ 4645040 w 4950037"/>
              <a:gd name="connsiteY83" fmla="*/ 6258160 h 6320484"/>
              <a:gd name="connsiteX84" fmla="*/ 4641598 w 4950037"/>
              <a:gd name="connsiteY84" fmla="*/ 6320461 h 6320484"/>
              <a:gd name="connsiteX85" fmla="*/ 724747 w 4950037"/>
              <a:gd name="connsiteY85" fmla="*/ 6068362 h 6320484"/>
              <a:gd name="connsiteX86" fmla="*/ 415706 w 4950037"/>
              <a:gd name="connsiteY86" fmla="*/ 6051307 h 6320484"/>
              <a:gd name="connsiteX87" fmla="*/ 420012 w 4950037"/>
              <a:gd name="connsiteY87" fmla="*/ 6011137 h 6320484"/>
              <a:gd name="connsiteX88" fmla="*/ 424214 w 4950037"/>
              <a:gd name="connsiteY88" fmla="*/ 6004548 h 6320484"/>
              <a:gd name="connsiteX89" fmla="*/ 424482 w 4950037"/>
              <a:gd name="connsiteY89" fmla="*/ 6001808 h 6320484"/>
              <a:gd name="connsiteX90" fmla="*/ 424751 w 4950037"/>
              <a:gd name="connsiteY90" fmla="*/ 5999066 h 6320484"/>
              <a:gd name="connsiteX91" fmla="*/ 425286 w 4950037"/>
              <a:gd name="connsiteY91" fmla="*/ 5993584 h 6320484"/>
              <a:gd name="connsiteX92" fmla="*/ 424972 w 4950037"/>
              <a:gd name="connsiteY92" fmla="*/ 5987694 h 6320484"/>
              <a:gd name="connsiteX93" fmla="*/ 424390 w 4950037"/>
              <a:gd name="connsiteY93" fmla="*/ 5984546 h 6320484"/>
              <a:gd name="connsiteX94" fmla="*/ 424659 w 4950037"/>
              <a:gd name="connsiteY94" fmla="*/ 5981803 h 6320484"/>
              <a:gd name="connsiteX95" fmla="*/ 424344 w 4950037"/>
              <a:gd name="connsiteY95" fmla="*/ 5975914 h 6320484"/>
              <a:gd name="connsiteX96" fmla="*/ 423763 w 4950037"/>
              <a:gd name="connsiteY96" fmla="*/ 5972765 h 6320484"/>
              <a:gd name="connsiteX97" fmla="*/ 423136 w 4950037"/>
              <a:gd name="connsiteY97" fmla="*/ 5960984 h 6320484"/>
              <a:gd name="connsiteX98" fmla="*/ 422554 w 4950037"/>
              <a:gd name="connsiteY98" fmla="*/ 5957836 h 6320484"/>
              <a:gd name="connsiteX99" fmla="*/ 422821 w 4950037"/>
              <a:gd name="connsiteY99" fmla="*/ 5955094 h 6320484"/>
              <a:gd name="connsiteX100" fmla="*/ 421392 w 4950037"/>
              <a:gd name="connsiteY100" fmla="*/ 5951537 h 6320484"/>
              <a:gd name="connsiteX101" fmla="*/ 426782 w 4950037"/>
              <a:gd name="connsiteY101" fmla="*/ 5888089 h 6320484"/>
              <a:gd name="connsiteX102" fmla="*/ 448292 w 4950037"/>
              <a:gd name="connsiteY102" fmla="*/ 5480986 h 6320484"/>
              <a:gd name="connsiteX103" fmla="*/ 330530 w 4950037"/>
              <a:gd name="connsiteY103" fmla="*/ 5480986 h 6320484"/>
              <a:gd name="connsiteX104" fmla="*/ 330530 w 4950037"/>
              <a:gd name="connsiteY104" fmla="*/ 5395293 h 6320484"/>
              <a:gd name="connsiteX105" fmla="*/ 326057 w 4950037"/>
              <a:gd name="connsiteY105" fmla="*/ 5474970 h 6320484"/>
              <a:gd name="connsiteX106" fmla="*/ 270547 w 4950037"/>
              <a:gd name="connsiteY106" fmla="*/ 5477941 h 6320484"/>
              <a:gd name="connsiteX107" fmla="*/ 270474 w 4950037"/>
              <a:gd name="connsiteY107" fmla="*/ 5437541 h 6320484"/>
              <a:gd name="connsiteX108" fmla="*/ 273937 w 4950037"/>
              <a:gd name="connsiteY108" fmla="*/ 5430535 h 6320484"/>
              <a:gd name="connsiteX109" fmla="*/ 273907 w 4950037"/>
              <a:gd name="connsiteY109" fmla="*/ 5427782 h 6320484"/>
              <a:gd name="connsiteX110" fmla="*/ 273877 w 4950037"/>
              <a:gd name="connsiteY110" fmla="*/ 5425027 h 6320484"/>
              <a:gd name="connsiteX111" fmla="*/ 273815 w 4950037"/>
              <a:gd name="connsiteY111" fmla="*/ 5419519 h 6320484"/>
              <a:gd name="connsiteX112" fmla="*/ 272864 w 4950037"/>
              <a:gd name="connsiteY112" fmla="*/ 5413698 h 6320484"/>
              <a:gd name="connsiteX113" fmla="*/ 271946 w 4950037"/>
              <a:gd name="connsiteY113" fmla="*/ 5410631 h 6320484"/>
              <a:gd name="connsiteX114" fmla="*/ 271914 w 4950037"/>
              <a:gd name="connsiteY114" fmla="*/ 5407876 h 6320484"/>
              <a:gd name="connsiteX115" fmla="*/ 270963 w 4950037"/>
              <a:gd name="connsiteY115" fmla="*/ 5402055 h 6320484"/>
              <a:gd name="connsiteX116" fmla="*/ 270045 w 4950037"/>
              <a:gd name="connsiteY116" fmla="*/ 5398988 h 6320484"/>
              <a:gd name="connsiteX117" fmla="*/ 268144 w 4950037"/>
              <a:gd name="connsiteY117" fmla="*/ 5387344 h 6320484"/>
              <a:gd name="connsiteX118" fmla="*/ 267225 w 4950037"/>
              <a:gd name="connsiteY118" fmla="*/ 5384278 h 6320484"/>
              <a:gd name="connsiteX119" fmla="*/ 267193 w 4950037"/>
              <a:gd name="connsiteY119" fmla="*/ 5381523 h 6320484"/>
              <a:gd name="connsiteX120" fmla="*/ 265387 w 4950037"/>
              <a:gd name="connsiteY120" fmla="*/ 5378142 h 6320484"/>
              <a:gd name="connsiteX121" fmla="*/ 263868 w 4950037"/>
              <a:gd name="connsiteY121" fmla="*/ 5314483 h 6320484"/>
              <a:gd name="connsiteX122" fmla="*/ 192697 w 4950037"/>
              <a:gd name="connsiteY122" fmla="*/ 4040419 h 6320484"/>
              <a:gd name="connsiteX123" fmla="*/ 0 w 4950037"/>
              <a:gd name="connsiteY123" fmla="*/ 208389 h 6320484"/>
              <a:gd name="connsiteX124" fmla="*/ 2990554 w 4950037"/>
              <a:gd name="connsiteY124" fmla="*/ 54813 h 6320484"/>
              <a:gd name="connsiteX125" fmla="*/ 3816982 w 4950037"/>
              <a:gd name="connsiteY125" fmla="*/ 20020 h 6320484"/>
              <a:gd name="connsiteX126" fmla="*/ 4188628 w 4950037"/>
              <a:gd name="connsiteY126" fmla="*/ 0 h 6320484"/>
              <a:gd name="connsiteX0" fmla="*/ 4188628 w 4950037"/>
              <a:gd name="connsiteY0" fmla="*/ 0 h 6320484"/>
              <a:gd name="connsiteX1" fmla="*/ 4218584 w 4950037"/>
              <a:gd name="connsiteY1" fmla="*/ 18617 h 6320484"/>
              <a:gd name="connsiteX2" fmla="*/ 4220262 w 4950037"/>
              <a:gd name="connsiteY2" fmla="*/ 50299 h 6320484"/>
              <a:gd name="connsiteX3" fmla="*/ 4223339 w 4950037"/>
              <a:gd name="connsiteY3" fmla="*/ 51686 h 6320484"/>
              <a:gd name="connsiteX4" fmla="*/ 4243015 w 4950037"/>
              <a:gd name="connsiteY4" fmla="*/ 81229 h 6320484"/>
              <a:gd name="connsiteX5" fmla="*/ 4227211 w 4950037"/>
              <a:gd name="connsiteY5" fmla="*/ 140805 h 6320484"/>
              <a:gd name="connsiteX6" fmla="*/ 4226312 w 4950037"/>
              <a:gd name="connsiteY6" fmla="*/ 164608 h 6320484"/>
              <a:gd name="connsiteX7" fmla="*/ 4231134 w 4950037"/>
              <a:gd name="connsiteY7" fmla="*/ 255748 h 6320484"/>
              <a:gd name="connsiteX8" fmla="*/ 4235510 w 4950037"/>
              <a:gd name="connsiteY8" fmla="*/ 301854 h 6320484"/>
              <a:gd name="connsiteX9" fmla="*/ 4235520 w 4950037"/>
              <a:gd name="connsiteY9" fmla="*/ 330418 h 6320484"/>
              <a:gd name="connsiteX10" fmla="*/ 4235309 w 4950037"/>
              <a:gd name="connsiteY10" fmla="*/ 334638 h 6320484"/>
              <a:gd name="connsiteX11" fmla="*/ 4247535 w 4950037"/>
              <a:gd name="connsiteY11" fmla="*/ 565647 h 6320484"/>
              <a:gd name="connsiteX12" fmla="*/ 4249754 w 4950037"/>
              <a:gd name="connsiteY12" fmla="*/ 570257 h 6320484"/>
              <a:gd name="connsiteX13" fmla="*/ 4250201 w 4950037"/>
              <a:gd name="connsiteY13" fmla="*/ 594124 h 6320484"/>
              <a:gd name="connsiteX14" fmla="*/ 4249458 w 4950037"/>
              <a:gd name="connsiteY14" fmla="*/ 602018 h 6320484"/>
              <a:gd name="connsiteX15" fmla="*/ 4255354 w 4950037"/>
              <a:gd name="connsiteY15" fmla="*/ 713405 h 6320484"/>
              <a:gd name="connsiteX16" fmla="*/ 4257507 w 4950037"/>
              <a:gd name="connsiteY16" fmla="*/ 714073 h 6320484"/>
              <a:gd name="connsiteX17" fmla="*/ 4265497 w 4950037"/>
              <a:gd name="connsiteY17" fmla="*/ 749513 h 6320484"/>
              <a:gd name="connsiteX18" fmla="*/ 4271401 w 4950037"/>
              <a:gd name="connsiteY18" fmla="*/ 847749 h 6320484"/>
              <a:gd name="connsiteX19" fmla="*/ 4270503 w 4950037"/>
              <a:gd name="connsiteY19" fmla="*/ 861235 h 6320484"/>
              <a:gd name="connsiteX20" fmla="*/ 4270699 w 4950037"/>
              <a:gd name="connsiteY20" fmla="*/ 865719 h 6320484"/>
              <a:gd name="connsiteX21" fmla="*/ 4285322 w 4950037"/>
              <a:gd name="connsiteY21" fmla="*/ 987895 h 6320484"/>
              <a:gd name="connsiteX22" fmla="*/ 4532772 w 4950037"/>
              <a:gd name="connsiteY22" fmla="*/ 1009893 h 6320484"/>
              <a:gd name="connsiteX23" fmla="*/ 4904400 w 4950037"/>
              <a:gd name="connsiteY23" fmla="*/ 1030269 h 6320484"/>
              <a:gd name="connsiteX24" fmla="*/ 4932162 w 4950037"/>
              <a:gd name="connsiteY24" fmla="*/ 1052023 h 6320484"/>
              <a:gd name="connsiteX25" fmla="*/ 4930395 w 4950037"/>
              <a:gd name="connsiteY25" fmla="*/ 1083700 h 6320484"/>
              <a:gd name="connsiteX26" fmla="*/ 4933305 w 4950037"/>
              <a:gd name="connsiteY26" fmla="*/ 1085413 h 6320484"/>
              <a:gd name="connsiteX27" fmla="*/ 4949662 w 4950037"/>
              <a:gd name="connsiteY27" fmla="*/ 1116915 h 6320484"/>
              <a:gd name="connsiteX28" fmla="*/ 4927494 w 4950037"/>
              <a:gd name="connsiteY28" fmla="*/ 1174426 h 6320484"/>
              <a:gd name="connsiteX29" fmla="*/ 4924021 w 4950037"/>
              <a:gd name="connsiteY29" fmla="*/ 1197992 h 6320484"/>
              <a:gd name="connsiteX30" fmla="*/ 4918937 w 4950037"/>
              <a:gd name="connsiteY30" fmla="*/ 1289117 h 6320484"/>
              <a:gd name="connsiteX31" fmla="*/ 4918290 w 4950037"/>
              <a:gd name="connsiteY31" fmla="*/ 1335426 h 6320484"/>
              <a:gd name="connsiteX32" fmla="*/ 4915204 w 4950037"/>
              <a:gd name="connsiteY32" fmla="*/ 1363823 h 6320484"/>
              <a:gd name="connsiteX33" fmla="*/ 4914538 w 4950037"/>
              <a:gd name="connsiteY33" fmla="*/ 1367995 h 6320484"/>
              <a:gd name="connsiteX34" fmla="*/ 4901655 w 4950037"/>
              <a:gd name="connsiteY34" fmla="*/ 1598968 h 6320484"/>
              <a:gd name="connsiteX35" fmla="*/ 4903361 w 4950037"/>
              <a:gd name="connsiteY35" fmla="*/ 1603791 h 6320484"/>
              <a:gd name="connsiteX36" fmla="*/ 4901219 w 4950037"/>
              <a:gd name="connsiteY36" fmla="*/ 1627566 h 6320484"/>
              <a:gd name="connsiteX37" fmla="*/ 4899626 w 4950037"/>
              <a:gd name="connsiteY37" fmla="*/ 1635333 h 6320484"/>
              <a:gd name="connsiteX38" fmla="*/ 4893414 w 4950037"/>
              <a:gd name="connsiteY38" fmla="*/ 1746703 h 6320484"/>
              <a:gd name="connsiteX39" fmla="*/ 4895482 w 4950037"/>
              <a:gd name="connsiteY39" fmla="*/ 1747601 h 6320484"/>
              <a:gd name="connsiteX40" fmla="*/ 4899584 w 4950037"/>
              <a:gd name="connsiteY40" fmla="*/ 1783699 h 6320484"/>
              <a:gd name="connsiteX41" fmla="*/ 4894806 w 4950037"/>
              <a:gd name="connsiteY41" fmla="*/ 1881995 h 6320484"/>
              <a:gd name="connsiteX42" fmla="*/ 4894702 w 4950037"/>
              <a:gd name="connsiteY42" fmla="*/ 1940154 h 6320484"/>
              <a:gd name="connsiteX43" fmla="*/ 4898986 w 4950037"/>
              <a:gd name="connsiteY43" fmla="*/ 1961221 h 6320484"/>
              <a:gd name="connsiteX44" fmla="*/ 4902063 w 4950037"/>
              <a:gd name="connsiteY44" fmla="*/ 1991332 h 6320484"/>
              <a:gd name="connsiteX45" fmla="*/ 4910843 w 4950037"/>
              <a:gd name="connsiteY45" fmla="*/ 2043680 h 6320484"/>
              <a:gd name="connsiteX46" fmla="*/ 4913111 w 4950037"/>
              <a:gd name="connsiteY46" fmla="*/ 2093780 h 6320484"/>
              <a:gd name="connsiteX47" fmla="*/ 4912235 w 4950037"/>
              <a:gd name="connsiteY47" fmla="*/ 2127331 h 6320484"/>
              <a:gd name="connsiteX48" fmla="*/ 4911774 w 4950037"/>
              <a:gd name="connsiteY48" fmla="*/ 2132180 h 6320484"/>
              <a:gd name="connsiteX49" fmla="*/ 4902693 w 4950037"/>
              <a:gd name="connsiteY49" fmla="*/ 2171984 h 6320484"/>
              <a:gd name="connsiteX50" fmla="*/ 4905943 w 4950037"/>
              <a:gd name="connsiteY50" fmla="*/ 2175920 h 6320484"/>
              <a:gd name="connsiteX51" fmla="*/ 4908773 w 4950037"/>
              <a:gd name="connsiteY51" fmla="*/ 2188707 h 6320484"/>
              <a:gd name="connsiteX52" fmla="*/ 4904052 w 4950037"/>
              <a:gd name="connsiteY52" fmla="*/ 2199268 h 6320484"/>
              <a:gd name="connsiteX53" fmla="*/ 4893911 w 4950037"/>
              <a:gd name="connsiteY53" fmla="*/ 2249378 h 6320484"/>
              <a:gd name="connsiteX54" fmla="*/ 4883060 w 4950037"/>
              <a:gd name="connsiteY54" fmla="*/ 2322907 h 6320484"/>
              <a:gd name="connsiteX55" fmla="*/ 4878199 w 4950037"/>
              <a:gd name="connsiteY55" fmla="*/ 2333841 h 6320484"/>
              <a:gd name="connsiteX56" fmla="*/ 4863832 w 4950037"/>
              <a:gd name="connsiteY56" fmla="*/ 2405746 h 6320484"/>
              <a:gd name="connsiteX57" fmla="*/ 4860132 w 4950037"/>
              <a:gd name="connsiteY57" fmla="*/ 2443689 h 6320484"/>
              <a:gd name="connsiteX58" fmla="*/ 4863777 w 4950037"/>
              <a:gd name="connsiteY58" fmla="*/ 2448134 h 6320484"/>
              <a:gd name="connsiteX59" fmla="*/ 4862134 w 4950037"/>
              <a:gd name="connsiteY59" fmla="*/ 2459306 h 6320484"/>
              <a:gd name="connsiteX60" fmla="*/ 4862544 w 4950037"/>
              <a:gd name="connsiteY60" fmla="*/ 2462358 h 6320484"/>
              <a:gd name="connsiteX61" fmla="*/ 4864049 w 4950037"/>
              <a:gd name="connsiteY61" fmla="*/ 2479770 h 6320484"/>
              <a:gd name="connsiteX62" fmla="*/ 4852627 w 4950037"/>
              <a:gd name="connsiteY62" fmla="*/ 2514583 h 6320484"/>
              <a:gd name="connsiteX63" fmla="*/ 4850576 w 4950037"/>
              <a:gd name="connsiteY63" fmla="*/ 2514709 h 6320484"/>
              <a:gd name="connsiteX64" fmla="*/ 4842113 w 4950037"/>
              <a:gd name="connsiteY64" fmla="*/ 2666439 h 6320484"/>
              <a:gd name="connsiteX65" fmla="*/ 4850768 w 4950037"/>
              <a:gd name="connsiteY65" fmla="*/ 2690544 h 6320484"/>
              <a:gd name="connsiteX66" fmla="*/ 4853036 w 4950037"/>
              <a:gd name="connsiteY66" fmla="*/ 2740646 h 6320484"/>
              <a:gd name="connsiteX67" fmla="*/ 4852159 w 4950037"/>
              <a:gd name="connsiteY67" fmla="*/ 2774197 h 6320484"/>
              <a:gd name="connsiteX68" fmla="*/ 4851699 w 4950037"/>
              <a:gd name="connsiteY68" fmla="*/ 2779045 h 6320484"/>
              <a:gd name="connsiteX69" fmla="*/ 4842617 w 4950037"/>
              <a:gd name="connsiteY69" fmla="*/ 2818850 h 6320484"/>
              <a:gd name="connsiteX70" fmla="*/ 4845868 w 4950037"/>
              <a:gd name="connsiteY70" fmla="*/ 2822786 h 6320484"/>
              <a:gd name="connsiteX71" fmla="*/ 4848697 w 4950037"/>
              <a:gd name="connsiteY71" fmla="*/ 2835573 h 6320484"/>
              <a:gd name="connsiteX72" fmla="*/ 4843976 w 4950037"/>
              <a:gd name="connsiteY72" fmla="*/ 2846133 h 6320484"/>
              <a:gd name="connsiteX73" fmla="*/ 4833835 w 4950037"/>
              <a:gd name="connsiteY73" fmla="*/ 2896246 h 6320484"/>
              <a:gd name="connsiteX74" fmla="*/ 4826535 w 4950037"/>
              <a:gd name="connsiteY74" fmla="*/ 2945711 h 6320484"/>
              <a:gd name="connsiteX75" fmla="*/ 4770687 w 4950037"/>
              <a:gd name="connsiteY75" fmla="*/ 3999577 h 6320484"/>
              <a:gd name="connsiteX76" fmla="*/ 4757955 w 4950037"/>
              <a:gd name="connsiteY76" fmla="*/ 4252632 h 6320484"/>
              <a:gd name="connsiteX77" fmla="*/ 4746917 w 4950037"/>
              <a:gd name="connsiteY77" fmla="*/ 4414955 h 6320484"/>
              <a:gd name="connsiteX78" fmla="*/ 4656537 w 4950037"/>
              <a:gd name="connsiteY78" fmla="*/ 6050064 h 6320484"/>
              <a:gd name="connsiteX79" fmla="*/ 4661812 w 4950037"/>
              <a:gd name="connsiteY79" fmla="*/ 6086684 h 6320484"/>
              <a:gd name="connsiteX80" fmla="*/ 4665332 w 4950037"/>
              <a:gd name="connsiteY80" fmla="*/ 6121067 h 6320484"/>
              <a:gd name="connsiteX81" fmla="*/ 4668152 w 4950037"/>
              <a:gd name="connsiteY81" fmla="*/ 6221142 h 6320484"/>
              <a:gd name="connsiteX82" fmla="*/ 4649673 w 4950037"/>
              <a:gd name="connsiteY82" fmla="*/ 6255466 h 6320484"/>
              <a:gd name="connsiteX83" fmla="*/ 4645040 w 4950037"/>
              <a:gd name="connsiteY83" fmla="*/ 6258160 h 6320484"/>
              <a:gd name="connsiteX84" fmla="*/ 4641598 w 4950037"/>
              <a:gd name="connsiteY84" fmla="*/ 6320461 h 6320484"/>
              <a:gd name="connsiteX85" fmla="*/ 724747 w 4950037"/>
              <a:gd name="connsiteY85" fmla="*/ 6068362 h 6320484"/>
              <a:gd name="connsiteX86" fmla="*/ 415706 w 4950037"/>
              <a:gd name="connsiteY86" fmla="*/ 6051307 h 6320484"/>
              <a:gd name="connsiteX87" fmla="*/ 420012 w 4950037"/>
              <a:gd name="connsiteY87" fmla="*/ 6011137 h 6320484"/>
              <a:gd name="connsiteX88" fmla="*/ 424214 w 4950037"/>
              <a:gd name="connsiteY88" fmla="*/ 6004548 h 6320484"/>
              <a:gd name="connsiteX89" fmla="*/ 424482 w 4950037"/>
              <a:gd name="connsiteY89" fmla="*/ 6001808 h 6320484"/>
              <a:gd name="connsiteX90" fmla="*/ 424751 w 4950037"/>
              <a:gd name="connsiteY90" fmla="*/ 5999066 h 6320484"/>
              <a:gd name="connsiteX91" fmla="*/ 425286 w 4950037"/>
              <a:gd name="connsiteY91" fmla="*/ 5993584 h 6320484"/>
              <a:gd name="connsiteX92" fmla="*/ 424972 w 4950037"/>
              <a:gd name="connsiteY92" fmla="*/ 5987694 h 6320484"/>
              <a:gd name="connsiteX93" fmla="*/ 424390 w 4950037"/>
              <a:gd name="connsiteY93" fmla="*/ 5984546 h 6320484"/>
              <a:gd name="connsiteX94" fmla="*/ 424659 w 4950037"/>
              <a:gd name="connsiteY94" fmla="*/ 5981803 h 6320484"/>
              <a:gd name="connsiteX95" fmla="*/ 424344 w 4950037"/>
              <a:gd name="connsiteY95" fmla="*/ 5975914 h 6320484"/>
              <a:gd name="connsiteX96" fmla="*/ 423763 w 4950037"/>
              <a:gd name="connsiteY96" fmla="*/ 5972765 h 6320484"/>
              <a:gd name="connsiteX97" fmla="*/ 423136 w 4950037"/>
              <a:gd name="connsiteY97" fmla="*/ 5960984 h 6320484"/>
              <a:gd name="connsiteX98" fmla="*/ 422554 w 4950037"/>
              <a:gd name="connsiteY98" fmla="*/ 5957836 h 6320484"/>
              <a:gd name="connsiteX99" fmla="*/ 422821 w 4950037"/>
              <a:gd name="connsiteY99" fmla="*/ 5955094 h 6320484"/>
              <a:gd name="connsiteX100" fmla="*/ 421392 w 4950037"/>
              <a:gd name="connsiteY100" fmla="*/ 5951537 h 6320484"/>
              <a:gd name="connsiteX101" fmla="*/ 426782 w 4950037"/>
              <a:gd name="connsiteY101" fmla="*/ 5888089 h 6320484"/>
              <a:gd name="connsiteX102" fmla="*/ 448292 w 4950037"/>
              <a:gd name="connsiteY102" fmla="*/ 5480986 h 6320484"/>
              <a:gd name="connsiteX103" fmla="*/ 330530 w 4950037"/>
              <a:gd name="connsiteY103" fmla="*/ 5480986 h 6320484"/>
              <a:gd name="connsiteX104" fmla="*/ 330530 w 4950037"/>
              <a:gd name="connsiteY104" fmla="*/ 5395293 h 6320484"/>
              <a:gd name="connsiteX105" fmla="*/ 326057 w 4950037"/>
              <a:gd name="connsiteY105" fmla="*/ 5474970 h 6320484"/>
              <a:gd name="connsiteX106" fmla="*/ 270547 w 4950037"/>
              <a:gd name="connsiteY106" fmla="*/ 5477941 h 6320484"/>
              <a:gd name="connsiteX107" fmla="*/ 270474 w 4950037"/>
              <a:gd name="connsiteY107" fmla="*/ 5437541 h 6320484"/>
              <a:gd name="connsiteX108" fmla="*/ 273937 w 4950037"/>
              <a:gd name="connsiteY108" fmla="*/ 5430535 h 6320484"/>
              <a:gd name="connsiteX109" fmla="*/ 273907 w 4950037"/>
              <a:gd name="connsiteY109" fmla="*/ 5427782 h 6320484"/>
              <a:gd name="connsiteX110" fmla="*/ 273877 w 4950037"/>
              <a:gd name="connsiteY110" fmla="*/ 5425027 h 6320484"/>
              <a:gd name="connsiteX111" fmla="*/ 273815 w 4950037"/>
              <a:gd name="connsiteY111" fmla="*/ 5419519 h 6320484"/>
              <a:gd name="connsiteX112" fmla="*/ 272864 w 4950037"/>
              <a:gd name="connsiteY112" fmla="*/ 5413698 h 6320484"/>
              <a:gd name="connsiteX113" fmla="*/ 271946 w 4950037"/>
              <a:gd name="connsiteY113" fmla="*/ 5410631 h 6320484"/>
              <a:gd name="connsiteX114" fmla="*/ 271914 w 4950037"/>
              <a:gd name="connsiteY114" fmla="*/ 5407876 h 6320484"/>
              <a:gd name="connsiteX115" fmla="*/ 270963 w 4950037"/>
              <a:gd name="connsiteY115" fmla="*/ 5402055 h 6320484"/>
              <a:gd name="connsiteX116" fmla="*/ 270045 w 4950037"/>
              <a:gd name="connsiteY116" fmla="*/ 5398988 h 6320484"/>
              <a:gd name="connsiteX117" fmla="*/ 268144 w 4950037"/>
              <a:gd name="connsiteY117" fmla="*/ 5387344 h 6320484"/>
              <a:gd name="connsiteX118" fmla="*/ 267225 w 4950037"/>
              <a:gd name="connsiteY118" fmla="*/ 5384278 h 6320484"/>
              <a:gd name="connsiteX119" fmla="*/ 267193 w 4950037"/>
              <a:gd name="connsiteY119" fmla="*/ 5381523 h 6320484"/>
              <a:gd name="connsiteX120" fmla="*/ 265387 w 4950037"/>
              <a:gd name="connsiteY120" fmla="*/ 5378142 h 6320484"/>
              <a:gd name="connsiteX121" fmla="*/ 263868 w 4950037"/>
              <a:gd name="connsiteY121" fmla="*/ 5314483 h 6320484"/>
              <a:gd name="connsiteX122" fmla="*/ 192697 w 4950037"/>
              <a:gd name="connsiteY122" fmla="*/ 4040419 h 6320484"/>
              <a:gd name="connsiteX123" fmla="*/ 0 w 4950037"/>
              <a:gd name="connsiteY123" fmla="*/ 208389 h 6320484"/>
              <a:gd name="connsiteX124" fmla="*/ 2990554 w 4950037"/>
              <a:gd name="connsiteY124" fmla="*/ 54813 h 6320484"/>
              <a:gd name="connsiteX125" fmla="*/ 3816982 w 4950037"/>
              <a:gd name="connsiteY125" fmla="*/ 20020 h 6320484"/>
              <a:gd name="connsiteX126" fmla="*/ 4188628 w 4950037"/>
              <a:gd name="connsiteY126" fmla="*/ 0 h 63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950037" h="6320484">
                <a:moveTo>
                  <a:pt x="4188628" y="0"/>
                </a:moveTo>
                <a:lnTo>
                  <a:pt x="4218584" y="18617"/>
                </a:lnTo>
                <a:cubicBezTo>
                  <a:pt x="4219144" y="29179"/>
                  <a:pt x="4219703" y="39738"/>
                  <a:pt x="4220262" y="50299"/>
                </a:cubicBezTo>
                <a:lnTo>
                  <a:pt x="4223339" y="51686"/>
                </a:lnTo>
                <a:cubicBezTo>
                  <a:pt x="4233026" y="52344"/>
                  <a:pt x="4240723" y="38432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cubicBezTo>
                  <a:pt x="4226911" y="148739"/>
                  <a:pt x="4226612" y="156674"/>
                  <a:pt x="4226312" y="164608"/>
                </a:cubicBezTo>
                <a:lnTo>
                  <a:pt x="4231134" y="255748"/>
                </a:lnTo>
                <a:lnTo>
                  <a:pt x="4235510" y="301854"/>
                </a:lnTo>
                <a:cubicBezTo>
                  <a:pt x="4235774" y="306767"/>
                  <a:pt x="4235830" y="317329"/>
                  <a:pt x="4235520" y="330418"/>
                </a:cubicBezTo>
                <a:cubicBezTo>
                  <a:pt x="4235450" y="331825"/>
                  <a:pt x="4235379" y="333231"/>
                  <a:pt x="4235309" y="334638"/>
                </a:cubicBezTo>
                <a:lnTo>
                  <a:pt x="4247535" y="565647"/>
                </a:lnTo>
                <a:lnTo>
                  <a:pt x="4249754" y="570257"/>
                </a:lnTo>
                <a:cubicBezTo>
                  <a:pt x="4251066" y="577685"/>
                  <a:pt x="4250868" y="585797"/>
                  <a:pt x="4250201" y="594124"/>
                </a:cubicBezTo>
                <a:cubicBezTo>
                  <a:pt x="4249953" y="596755"/>
                  <a:pt x="4249706" y="599387"/>
                  <a:pt x="4249458" y="602018"/>
                </a:cubicBezTo>
                <a:lnTo>
                  <a:pt x="4255354" y="713405"/>
                </a:lnTo>
                <a:lnTo>
                  <a:pt x="4257507" y="714073"/>
                </a:lnTo>
                <a:cubicBezTo>
                  <a:pt x="4259621" y="720223"/>
                  <a:pt x="4263181" y="727235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70815" y="850939"/>
                  <a:pt x="4270519" y="855734"/>
                  <a:pt x="4270503" y="861235"/>
                </a:cubicBezTo>
                <a:cubicBezTo>
                  <a:pt x="4270568" y="862730"/>
                  <a:pt x="4270634" y="864224"/>
                  <a:pt x="4270699" y="865719"/>
                </a:cubicBezTo>
                <a:lnTo>
                  <a:pt x="4285322" y="987895"/>
                </a:lnTo>
                <a:lnTo>
                  <a:pt x="4532772" y="1009893"/>
                </a:lnTo>
                <a:lnTo>
                  <a:pt x="4904400" y="1030269"/>
                </a:lnTo>
                <a:lnTo>
                  <a:pt x="4932162" y="1052023"/>
                </a:lnTo>
                <a:lnTo>
                  <a:pt x="4930395" y="1083700"/>
                </a:lnTo>
                <a:lnTo>
                  <a:pt x="4933305" y="1085413"/>
                </a:lnTo>
                <a:cubicBezTo>
                  <a:pt x="4942862" y="1087116"/>
                  <a:pt x="4952022" y="1074120"/>
                  <a:pt x="4949662" y="1116915"/>
                </a:cubicBezTo>
                <a:cubicBezTo>
                  <a:pt x="4939066" y="1137355"/>
                  <a:pt x="4932081" y="1156286"/>
                  <a:pt x="4927494" y="1174426"/>
                </a:cubicBezTo>
                <a:lnTo>
                  <a:pt x="4924021" y="1197992"/>
                </a:lnTo>
                <a:lnTo>
                  <a:pt x="4918937" y="1289117"/>
                </a:lnTo>
                <a:cubicBezTo>
                  <a:pt x="4918721" y="1304553"/>
                  <a:pt x="4918506" y="1319990"/>
                  <a:pt x="4918290" y="1335426"/>
                </a:cubicBezTo>
                <a:cubicBezTo>
                  <a:pt x="4918020" y="1340340"/>
                  <a:pt x="4916931" y="1350844"/>
                  <a:pt x="4915204" y="1363823"/>
                </a:cubicBezTo>
                <a:lnTo>
                  <a:pt x="4914538" y="1367995"/>
                </a:lnTo>
                <a:lnTo>
                  <a:pt x="4901655" y="1598968"/>
                </a:lnTo>
                <a:lnTo>
                  <a:pt x="4903361" y="1603791"/>
                </a:lnTo>
                <a:cubicBezTo>
                  <a:pt x="4903861" y="1611318"/>
                  <a:pt x="4902784" y="1619361"/>
                  <a:pt x="4901219" y="1627566"/>
                </a:cubicBezTo>
                <a:lnTo>
                  <a:pt x="4899626" y="1635333"/>
                </a:lnTo>
                <a:lnTo>
                  <a:pt x="4893414" y="1746703"/>
                </a:lnTo>
                <a:lnTo>
                  <a:pt x="4895482" y="1747601"/>
                </a:lnTo>
                <a:cubicBezTo>
                  <a:pt x="4896917" y="1753944"/>
                  <a:pt x="4899696" y="1761300"/>
                  <a:pt x="4899584" y="1783699"/>
                </a:cubicBezTo>
                <a:cubicBezTo>
                  <a:pt x="4888791" y="1810936"/>
                  <a:pt x="4909162" y="1848198"/>
                  <a:pt x="4894806" y="1881995"/>
                </a:cubicBezTo>
                <a:cubicBezTo>
                  <a:pt x="4891095" y="1894424"/>
                  <a:pt x="4889211" y="1932888"/>
                  <a:pt x="4894702" y="1940154"/>
                </a:cubicBezTo>
                <a:cubicBezTo>
                  <a:pt x="4895513" y="1948172"/>
                  <a:pt x="4892867" y="1957532"/>
                  <a:pt x="4898986" y="1961221"/>
                </a:cubicBezTo>
                <a:cubicBezTo>
                  <a:pt x="4906255" y="1967327"/>
                  <a:pt x="4892830" y="1995341"/>
                  <a:pt x="4902063" y="1991332"/>
                </a:cubicBezTo>
                <a:cubicBezTo>
                  <a:pt x="4892826" y="2011227"/>
                  <a:pt x="4907874" y="2026986"/>
                  <a:pt x="4910843" y="2043680"/>
                </a:cubicBezTo>
                <a:lnTo>
                  <a:pt x="4913111" y="2093780"/>
                </a:lnTo>
                <a:cubicBezTo>
                  <a:pt x="4912819" y="2104963"/>
                  <a:pt x="4912526" y="2116147"/>
                  <a:pt x="4912235" y="2127331"/>
                </a:cubicBezTo>
                <a:cubicBezTo>
                  <a:pt x="4912081" y="2128947"/>
                  <a:pt x="4911927" y="2130563"/>
                  <a:pt x="4911774" y="2132180"/>
                </a:cubicBezTo>
                <a:lnTo>
                  <a:pt x="4902693" y="2171984"/>
                </a:lnTo>
                <a:cubicBezTo>
                  <a:pt x="4903894" y="2172990"/>
                  <a:pt x="4904991" y="2174315"/>
                  <a:pt x="4905943" y="2175920"/>
                </a:cubicBezTo>
                <a:lnTo>
                  <a:pt x="4908773" y="2188707"/>
                </a:lnTo>
                <a:lnTo>
                  <a:pt x="4904052" y="2199268"/>
                </a:lnTo>
                <a:lnTo>
                  <a:pt x="4893911" y="2249378"/>
                </a:lnTo>
                <a:lnTo>
                  <a:pt x="4883060" y="2322907"/>
                </a:lnTo>
                <a:lnTo>
                  <a:pt x="4878199" y="2333841"/>
                </a:lnTo>
                <a:cubicBezTo>
                  <a:pt x="4872134" y="2359072"/>
                  <a:pt x="4875268" y="2390080"/>
                  <a:pt x="4863832" y="2405746"/>
                </a:cubicBezTo>
                <a:lnTo>
                  <a:pt x="4860132" y="2443689"/>
                </a:lnTo>
                <a:lnTo>
                  <a:pt x="4863777" y="2448134"/>
                </a:lnTo>
                <a:lnTo>
                  <a:pt x="4862134" y="2459306"/>
                </a:lnTo>
                <a:cubicBezTo>
                  <a:pt x="4862270" y="2460323"/>
                  <a:pt x="4862408" y="2461340"/>
                  <a:pt x="4862544" y="2462358"/>
                </a:cubicBezTo>
                <a:cubicBezTo>
                  <a:pt x="4863348" y="2468183"/>
                  <a:pt x="4864002" y="2473955"/>
                  <a:pt x="4864049" y="2479770"/>
                </a:cubicBezTo>
                <a:cubicBezTo>
                  <a:pt x="4849538" y="2476510"/>
                  <a:pt x="4855223" y="2505567"/>
                  <a:pt x="4852627" y="2514583"/>
                </a:cubicBezTo>
                <a:lnTo>
                  <a:pt x="4850576" y="2514709"/>
                </a:lnTo>
                <a:lnTo>
                  <a:pt x="4842113" y="2666439"/>
                </a:lnTo>
                <a:lnTo>
                  <a:pt x="4850768" y="2690544"/>
                </a:lnTo>
                <a:lnTo>
                  <a:pt x="4853036" y="2740646"/>
                </a:lnTo>
                <a:cubicBezTo>
                  <a:pt x="4852743" y="2751830"/>
                  <a:pt x="4852452" y="2763013"/>
                  <a:pt x="4852159" y="2774197"/>
                </a:cubicBezTo>
                <a:cubicBezTo>
                  <a:pt x="4852006" y="2775813"/>
                  <a:pt x="4851852" y="2777429"/>
                  <a:pt x="4851699" y="2779045"/>
                </a:cubicBezTo>
                <a:lnTo>
                  <a:pt x="4842617" y="2818850"/>
                </a:lnTo>
                <a:cubicBezTo>
                  <a:pt x="4843819" y="2819856"/>
                  <a:pt x="4844915" y="2821182"/>
                  <a:pt x="4845868" y="2822786"/>
                </a:cubicBezTo>
                <a:lnTo>
                  <a:pt x="4848697" y="2835573"/>
                </a:lnTo>
                <a:lnTo>
                  <a:pt x="4843976" y="2846133"/>
                </a:lnTo>
                <a:lnTo>
                  <a:pt x="4833835" y="2896246"/>
                </a:lnTo>
                <a:lnTo>
                  <a:pt x="4826535" y="2945711"/>
                </a:lnTo>
                <a:cubicBezTo>
                  <a:pt x="4807919" y="3297000"/>
                  <a:pt x="4774287" y="3653361"/>
                  <a:pt x="4770687" y="3999577"/>
                </a:cubicBezTo>
                <a:cubicBezTo>
                  <a:pt x="4767748" y="4078096"/>
                  <a:pt x="4760894" y="4174113"/>
                  <a:pt x="4757955" y="4252632"/>
                </a:cubicBezTo>
                <a:cubicBezTo>
                  <a:pt x="4764534" y="4246730"/>
                  <a:pt x="4754187" y="4396558"/>
                  <a:pt x="4746917" y="4414955"/>
                </a:cubicBezTo>
                <a:lnTo>
                  <a:pt x="4656537" y="6050064"/>
                </a:lnTo>
                <a:lnTo>
                  <a:pt x="4661812" y="6086684"/>
                </a:lnTo>
                <a:cubicBezTo>
                  <a:pt x="4667576" y="6094577"/>
                  <a:pt x="4664275" y="6098656"/>
                  <a:pt x="4665332" y="6121067"/>
                </a:cubicBezTo>
                <a:cubicBezTo>
                  <a:pt x="4666388" y="6143476"/>
                  <a:pt x="4649733" y="6177068"/>
                  <a:pt x="4668152" y="6221142"/>
                </a:cubicBezTo>
                <a:cubicBezTo>
                  <a:pt x="4667735" y="6228689"/>
                  <a:pt x="4658097" y="6246990"/>
                  <a:pt x="4649673" y="6255466"/>
                </a:cubicBezTo>
                <a:lnTo>
                  <a:pt x="4645040" y="6258160"/>
                </a:lnTo>
                <a:cubicBezTo>
                  <a:pt x="4643893" y="6278926"/>
                  <a:pt x="4645845" y="6296913"/>
                  <a:pt x="4641598" y="6320461"/>
                </a:cubicBezTo>
                <a:cubicBezTo>
                  <a:pt x="4535457" y="6322746"/>
                  <a:pt x="2126262" y="6155193"/>
                  <a:pt x="724747" y="6068362"/>
                </a:cubicBezTo>
                <a:lnTo>
                  <a:pt x="415706" y="6051307"/>
                </a:lnTo>
                <a:lnTo>
                  <a:pt x="420012" y="6011137"/>
                </a:lnTo>
                <a:lnTo>
                  <a:pt x="424214" y="6004548"/>
                </a:lnTo>
                <a:cubicBezTo>
                  <a:pt x="424742" y="6003448"/>
                  <a:pt x="424392" y="6002721"/>
                  <a:pt x="424482" y="6001808"/>
                </a:cubicBezTo>
                <a:cubicBezTo>
                  <a:pt x="424572" y="6000894"/>
                  <a:pt x="424661" y="5999980"/>
                  <a:pt x="424751" y="5999066"/>
                </a:cubicBezTo>
                <a:cubicBezTo>
                  <a:pt x="424928" y="5997240"/>
                  <a:pt x="425294" y="5995212"/>
                  <a:pt x="425286" y="5993584"/>
                </a:cubicBezTo>
                <a:cubicBezTo>
                  <a:pt x="425230" y="5983140"/>
                  <a:pt x="424153" y="5996072"/>
                  <a:pt x="424972" y="5987694"/>
                </a:cubicBezTo>
                <a:cubicBezTo>
                  <a:pt x="424779" y="5986644"/>
                  <a:pt x="424455" y="5985762"/>
                  <a:pt x="424390" y="5984546"/>
                </a:cubicBezTo>
                <a:cubicBezTo>
                  <a:pt x="424349" y="5983776"/>
                  <a:pt x="424698" y="5982573"/>
                  <a:pt x="424659" y="5981803"/>
                </a:cubicBezTo>
                <a:cubicBezTo>
                  <a:pt x="424279" y="5974674"/>
                  <a:pt x="423729" y="5982198"/>
                  <a:pt x="424344" y="5975914"/>
                </a:cubicBezTo>
                <a:lnTo>
                  <a:pt x="423763" y="5972765"/>
                </a:lnTo>
                <a:cubicBezTo>
                  <a:pt x="422354" y="5965140"/>
                  <a:pt x="422317" y="5969355"/>
                  <a:pt x="423136" y="5960984"/>
                </a:cubicBezTo>
                <a:cubicBezTo>
                  <a:pt x="422942" y="5959935"/>
                  <a:pt x="422620" y="5959052"/>
                  <a:pt x="422554" y="5957836"/>
                </a:cubicBezTo>
                <a:cubicBezTo>
                  <a:pt x="422513" y="5957067"/>
                  <a:pt x="422944" y="5955758"/>
                  <a:pt x="422821" y="5955094"/>
                </a:cubicBezTo>
                <a:cubicBezTo>
                  <a:pt x="422548" y="5953610"/>
                  <a:pt x="420383" y="5954033"/>
                  <a:pt x="421392" y="5951537"/>
                </a:cubicBezTo>
                <a:lnTo>
                  <a:pt x="426782" y="5888089"/>
                </a:lnTo>
                <a:lnTo>
                  <a:pt x="448292" y="5480986"/>
                </a:lnTo>
                <a:lnTo>
                  <a:pt x="330530" y="5480986"/>
                </a:lnTo>
                <a:lnTo>
                  <a:pt x="330530" y="5395293"/>
                </a:lnTo>
                <a:lnTo>
                  <a:pt x="326057" y="5474970"/>
                </a:lnTo>
                <a:lnTo>
                  <a:pt x="270547" y="5477941"/>
                </a:lnTo>
                <a:cubicBezTo>
                  <a:pt x="270523" y="5464474"/>
                  <a:pt x="270498" y="5451008"/>
                  <a:pt x="270474" y="5437541"/>
                </a:cubicBezTo>
                <a:lnTo>
                  <a:pt x="273937" y="5430535"/>
                </a:lnTo>
                <a:cubicBezTo>
                  <a:pt x="274343" y="5429384"/>
                  <a:pt x="273915" y="5428700"/>
                  <a:pt x="273907" y="5427782"/>
                </a:cubicBezTo>
                <a:cubicBezTo>
                  <a:pt x="273897" y="5426864"/>
                  <a:pt x="273887" y="5425945"/>
                  <a:pt x="273877" y="5425027"/>
                </a:cubicBezTo>
                <a:cubicBezTo>
                  <a:pt x="273855" y="5423193"/>
                  <a:pt x="273998" y="5421136"/>
                  <a:pt x="273815" y="5419519"/>
                </a:cubicBezTo>
                <a:cubicBezTo>
                  <a:pt x="272627" y="5409143"/>
                  <a:pt x="272957" y="5422116"/>
                  <a:pt x="272864" y="5413698"/>
                </a:cubicBezTo>
                <a:cubicBezTo>
                  <a:pt x="272559" y="5412674"/>
                  <a:pt x="272141" y="5411834"/>
                  <a:pt x="271946" y="5410631"/>
                </a:cubicBezTo>
                <a:cubicBezTo>
                  <a:pt x="271820" y="5409871"/>
                  <a:pt x="272037" y="5408637"/>
                  <a:pt x="271914" y="5407876"/>
                </a:cubicBezTo>
                <a:cubicBezTo>
                  <a:pt x="270764" y="5400831"/>
                  <a:pt x="271033" y="5408369"/>
                  <a:pt x="270963" y="5402055"/>
                </a:cubicBezTo>
                <a:lnTo>
                  <a:pt x="270045" y="5398988"/>
                </a:lnTo>
                <a:cubicBezTo>
                  <a:pt x="267817" y="5391561"/>
                  <a:pt x="268237" y="5395755"/>
                  <a:pt x="268144" y="5387344"/>
                </a:cubicBezTo>
                <a:cubicBezTo>
                  <a:pt x="267838" y="5386323"/>
                  <a:pt x="267422" y="5385480"/>
                  <a:pt x="267225" y="5384278"/>
                </a:cubicBezTo>
                <a:cubicBezTo>
                  <a:pt x="267101" y="5383518"/>
                  <a:pt x="267386" y="5382170"/>
                  <a:pt x="267193" y="5381523"/>
                </a:cubicBezTo>
                <a:cubicBezTo>
                  <a:pt x="266761" y="5380078"/>
                  <a:pt x="264654" y="5380733"/>
                  <a:pt x="265387" y="5378142"/>
                </a:cubicBezTo>
                <a:cubicBezTo>
                  <a:pt x="264881" y="5356922"/>
                  <a:pt x="264374" y="5335703"/>
                  <a:pt x="263868" y="5314483"/>
                </a:cubicBezTo>
                <a:lnTo>
                  <a:pt x="192697" y="4040419"/>
                </a:lnTo>
                <a:lnTo>
                  <a:pt x="0" y="208389"/>
                </a:lnTo>
                <a:cubicBezTo>
                  <a:pt x="324854" y="204302"/>
                  <a:pt x="2354390" y="86208"/>
                  <a:pt x="2990554" y="54813"/>
                </a:cubicBezTo>
                <a:lnTo>
                  <a:pt x="3816982" y="20020"/>
                </a:lnTo>
                <a:lnTo>
                  <a:pt x="4188628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2" name="Picture 8" descr="ČSAD Logistik">
            <a:extLst>
              <a:ext uri="{FF2B5EF4-FFF2-40B4-BE49-F238E27FC236}">
                <a16:creationId xmlns:a16="http://schemas.microsoft.com/office/drawing/2014/main" id="{8FF580AC-818F-DD05-E98E-978468B21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5" r="25488" b="-1"/>
          <a:stretch/>
        </p:blipFill>
        <p:spPr bwMode="auto">
          <a:xfrm>
            <a:off x="6876892" y="425319"/>
            <a:ext cx="4768520" cy="6088714"/>
          </a:xfrm>
          <a:custGeom>
            <a:avLst/>
            <a:gdLst/>
            <a:ahLst/>
            <a:cxnLst/>
            <a:rect l="l" t="t" r="r" b="b"/>
            <a:pathLst>
              <a:path w="4950037" h="6320484">
                <a:moveTo>
                  <a:pt x="4188628" y="0"/>
                </a:moveTo>
                <a:lnTo>
                  <a:pt x="4218584" y="18617"/>
                </a:lnTo>
                <a:cubicBezTo>
                  <a:pt x="4219144" y="29179"/>
                  <a:pt x="4219703" y="39738"/>
                  <a:pt x="4220262" y="50299"/>
                </a:cubicBezTo>
                <a:lnTo>
                  <a:pt x="4223339" y="51686"/>
                </a:lnTo>
                <a:cubicBezTo>
                  <a:pt x="4233026" y="52344"/>
                  <a:pt x="4240723" y="38432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cubicBezTo>
                  <a:pt x="4226911" y="148739"/>
                  <a:pt x="4226612" y="156674"/>
                  <a:pt x="4226312" y="164608"/>
                </a:cubicBezTo>
                <a:lnTo>
                  <a:pt x="4231134" y="255748"/>
                </a:lnTo>
                <a:lnTo>
                  <a:pt x="4235510" y="301854"/>
                </a:lnTo>
                <a:cubicBezTo>
                  <a:pt x="4235774" y="306767"/>
                  <a:pt x="4235830" y="317329"/>
                  <a:pt x="4235520" y="330418"/>
                </a:cubicBezTo>
                <a:cubicBezTo>
                  <a:pt x="4235450" y="331825"/>
                  <a:pt x="4235379" y="333231"/>
                  <a:pt x="4235309" y="334638"/>
                </a:cubicBezTo>
                <a:lnTo>
                  <a:pt x="4247535" y="565647"/>
                </a:lnTo>
                <a:lnTo>
                  <a:pt x="4249754" y="570257"/>
                </a:lnTo>
                <a:cubicBezTo>
                  <a:pt x="4251066" y="577685"/>
                  <a:pt x="4250868" y="585797"/>
                  <a:pt x="4250201" y="594124"/>
                </a:cubicBezTo>
                <a:cubicBezTo>
                  <a:pt x="4249953" y="596755"/>
                  <a:pt x="4249706" y="599387"/>
                  <a:pt x="4249458" y="602018"/>
                </a:cubicBezTo>
                <a:lnTo>
                  <a:pt x="4255354" y="713405"/>
                </a:lnTo>
                <a:lnTo>
                  <a:pt x="4257507" y="714073"/>
                </a:lnTo>
                <a:cubicBezTo>
                  <a:pt x="4259621" y="720223"/>
                  <a:pt x="4263181" y="727235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70815" y="850939"/>
                  <a:pt x="4270519" y="855734"/>
                  <a:pt x="4270503" y="861235"/>
                </a:cubicBezTo>
                <a:cubicBezTo>
                  <a:pt x="4270568" y="862730"/>
                  <a:pt x="4270634" y="864224"/>
                  <a:pt x="4270699" y="865719"/>
                </a:cubicBezTo>
                <a:lnTo>
                  <a:pt x="4285322" y="987895"/>
                </a:lnTo>
                <a:lnTo>
                  <a:pt x="4532772" y="1009893"/>
                </a:lnTo>
                <a:lnTo>
                  <a:pt x="4904400" y="1030269"/>
                </a:lnTo>
                <a:lnTo>
                  <a:pt x="4932162" y="1052023"/>
                </a:lnTo>
                <a:lnTo>
                  <a:pt x="4930395" y="1083700"/>
                </a:lnTo>
                <a:lnTo>
                  <a:pt x="4933305" y="1085413"/>
                </a:lnTo>
                <a:cubicBezTo>
                  <a:pt x="4942862" y="1087116"/>
                  <a:pt x="4952022" y="1074120"/>
                  <a:pt x="4949662" y="1116915"/>
                </a:cubicBezTo>
                <a:cubicBezTo>
                  <a:pt x="4939066" y="1137355"/>
                  <a:pt x="4932081" y="1156286"/>
                  <a:pt x="4927494" y="1174426"/>
                </a:cubicBezTo>
                <a:lnTo>
                  <a:pt x="4924021" y="1197992"/>
                </a:lnTo>
                <a:lnTo>
                  <a:pt x="4918937" y="1289117"/>
                </a:lnTo>
                <a:cubicBezTo>
                  <a:pt x="4918721" y="1304553"/>
                  <a:pt x="4918506" y="1319990"/>
                  <a:pt x="4918290" y="1335426"/>
                </a:cubicBezTo>
                <a:cubicBezTo>
                  <a:pt x="4918020" y="1340340"/>
                  <a:pt x="4916931" y="1350844"/>
                  <a:pt x="4915204" y="1363823"/>
                </a:cubicBezTo>
                <a:lnTo>
                  <a:pt x="4914538" y="1367995"/>
                </a:lnTo>
                <a:lnTo>
                  <a:pt x="4901655" y="1598968"/>
                </a:lnTo>
                <a:lnTo>
                  <a:pt x="4903361" y="1603791"/>
                </a:lnTo>
                <a:cubicBezTo>
                  <a:pt x="4903861" y="1611318"/>
                  <a:pt x="4902784" y="1619361"/>
                  <a:pt x="4901219" y="1627566"/>
                </a:cubicBezTo>
                <a:lnTo>
                  <a:pt x="4899626" y="1635333"/>
                </a:lnTo>
                <a:lnTo>
                  <a:pt x="4893414" y="1746703"/>
                </a:lnTo>
                <a:lnTo>
                  <a:pt x="4895482" y="1747601"/>
                </a:lnTo>
                <a:cubicBezTo>
                  <a:pt x="4896917" y="1753944"/>
                  <a:pt x="4899696" y="1761300"/>
                  <a:pt x="4899584" y="1783699"/>
                </a:cubicBezTo>
                <a:cubicBezTo>
                  <a:pt x="4888791" y="1810936"/>
                  <a:pt x="4909162" y="1848198"/>
                  <a:pt x="4894806" y="1881995"/>
                </a:cubicBezTo>
                <a:cubicBezTo>
                  <a:pt x="4891095" y="1894424"/>
                  <a:pt x="4889211" y="1932888"/>
                  <a:pt x="4894702" y="1940154"/>
                </a:cubicBezTo>
                <a:cubicBezTo>
                  <a:pt x="4895513" y="1948172"/>
                  <a:pt x="4892867" y="1957532"/>
                  <a:pt x="4898986" y="1961221"/>
                </a:cubicBezTo>
                <a:cubicBezTo>
                  <a:pt x="4906255" y="1967327"/>
                  <a:pt x="4892830" y="1995341"/>
                  <a:pt x="4902063" y="1991332"/>
                </a:cubicBezTo>
                <a:cubicBezTo>
                  <a:pt x="4892826" y="2011227"/>
                  <a:pt x="4907874" y="2026986"/>
                  <a:pt x="4910843" y="2043680"/>
                </a:cubicBezTo>
                <a:lnTo>
                  <a:pt x="4913111" y="2093780"/>
                </a:lnTo>
                <a:cubicBezTo>
                  <a:pt x="4912819" y="2104963"/>
                  <a:pt x="4912526" y="2116147"/>
                  <a:pt x="4912235" y="2127331"/>
                </a:cubicBezTo>
                <a:cubicBezTo>
                  <a:pt x="4912081" y="2128947"/>
                  <a:pt x="4911927" y="2130563"/>
                  <a:pt x="4911774" y="2132180"/>
                </a:cubicBezTo>
                <a:lnTo>
                  <a:pt x="4902693" y="2171984"/>
                </a:lnTo>
                <a:cubicBezTo>
                  <a:pt x="4903894" y="2172990"/>
                  <a:pt x="4904991" y="2174315"/>
                  <a:pt x="4905943" y="2175920"/>
                </a:cubicBezTo>
                <a:lnTo>
                  <a:pt x="4908773" y="2188707"/>
                </a:lnTo>
                <a:lnTo>
                  <a:pt x="4904052" y="2199268"/>
                </a:lnTo>
                <a:lnTo>
                  <a:pt x="4893911" y="2249378"/>
                </a:lnTo>
                <a:lnTo>
                  <a:pt x="4883060" y="2322907"/>
                </a:lnTo>
                <a:lnTo>
                  <a:pt x="4878199" y="2333841"/>
                </a:lnTo>
                <a:cubicBezTo>
                  <a:pt x="4872134" y="2359072"/>
                  <a:pt x="4875268" y="2390080"/>
                  <a:pt x="4863832" y="2405746"/>
                </a:cubicBezTo>
                <a:lnTo>
                  <a:pt x="4860132" y="2443689"/>
                </a:lnTo>
                <a:lnTo>
                  <a:pt x="4863777" y="2448134"/>
                </a:lnTo>
                <a:lnTo>
                  <a:pt x="4862134" y="2459306"/>
                </a:lnTo>
                <a:cubicBezTo>
                  <a:pt x="4862270" y="2460323"/>
                  <a:pt x="4862408" y="2461340"/>
                  <a:pt x="4862544" y="2462358"/>
                </a:cubicBezTo>
                <a:cubicBezTo>
                  <a:pt x="4863348" y="2468183"/>
                  <a:pt x="4864002" y="2473955"/>
                  <a:pt x="4864049" y="2479770"/>
                </a:cubicBezTo>
                <a:cubicBezTo>
                  <a:pt x="4849538" y="2476510"/>
                  <a:pt x="4855223" y="2505567"/>
                  <a:pt x="4852627" y="2514583"/>
                </a:cubicBezTo>
                <a:lnTo>
                  <a:pt x="4850576" y="2514709"/>
                </a:lnTo>
                <a:lnTo>
                  <a:pt x="4842113" y="2666439"/>
                </a:lnTo>
                <a:lnTo>
                  <a:pt x="4850768" y="2690544"/>
                </a:lnTo>
                <a:lnTo>
                  <a:pt x="4853036" y="2740646"/>
                </a:lnTo>
                <a:cubicBezTo>
                  <a:pt x="4852743" y="2751830"/>
                  <a:pt x="4852452" y="2763013"/>
                  <a:pt x="4852159" y="2774197"/>
                </a:cubicBezTo>
                <a:cubicBezTo>
                  <a:pt x="4852006" y="2775813"/>
                  <a:pt x="4851852" y="2777429"/>
                  <a:pt x="4851699" y="2779045"/>
                </a:cubicBezTo>
                <a:lnTo>
                  <a:pt x="4842617" y="2818850"/>
                </a:lnTo>
                <a:cubicBezTo>
                  <a:pt x="4843819" y="2819856"/>
                  <a:pt x="4844915" y="2821182"/>
                  <a:pt x="4845868" y="2822786"/>
                </a:cubicBezTo>
                <a:lnTo>
                  <a:pt x="4848697" y="2835573"/>
                </a:lnTo>
                <a:lnTo>
                  <a:pt x="4843976" y="2846133"/>
                </a:lnTo>
                <a:lnTo>
                  <a:pt x="4833835" y="2896246"/>
                </a:lnTo>
                <a:lnTo>
                  <a:pt x="4826535" y="2945711"/>
                </a:lnTo>
                <a:cubicBezTo>
                  <a:pt x="4807919" y="3297000"/>
                  <a:pt x="4774287" y="3653361"/>
                  <a:pt x="4770687" y="3999577"/>
                </a:cubicBezTo>
                <a:cubicBezTo>
                  <a:pt x="4767748" y="4078096"/>
                  <a:pt x="4760894" y="4174113"/>
                  <a:pt x="4757955" y="4252632"/>
                </a:cubicBezTo>
                <a:cubicBezTo>
                  <a:pt x="4764534" y="4246730"/>
                  <a:pt x="4754187" y="4396558"/>
                  <a:pt x="4746917" y="4414955"/>
                </a:cubicBezTo>
                <a:lnTo>
                  <a:pt x="4656537" y="6050064"/>
                </a:lnTo>
                <a:lnTo>
                  <a:pt x="4661812" y="6086684"/>
                </a:lnTo>
                <a:cubicBezTo>
                  <a:pt x="4667576" y="6094577"/>
                  <a:pt x="4664275" y="6098656"/>
                  <a:pt x="4665332" y="6121067"/>
                </a:cubicBezTo>
                <a:cubicBezTo>
                  <a:pt x="4666388" y="6143476"/>
                  <a:pt x="4649733" y="6177068"/>
                  <a:pt x="4668152" y="6221142"/>
                </a:cubicBezTo>
                <a:cubicBezTo>
                  <a:pt x="4667735" y="6228689"/>
                  <a:pt x="4658097" y="6246990"/>
                  <a:pt x="4649673" y="6255466"/>
                </a:cubicBezTo>
                <a:lnTo>
                  <a:pt x="4645040" y="6258160"/>
                </a:lnTo>
                <a:cubicBezTo>
                  <a:pt x="4643893" y="6278926"/>
                  <a:pt x="4645845" y="6296913"/>
                  <a:pt x="4641598" y="6320461"/>
                </a:cubicBezTo>
                <a:cubicBezTo>
                  <a:pt x="4535457" y="6322746"/>
                  <a:pt x="2126262" y="6155193"/>
                  <a:pt x="724747" y="6068362"/>
                </a:cubicBezTo>
                <a:lnTo>
                  <a:pt x="415706" y="6051307"/>
                </a:lnTo>
                <a:lnTo>
                  <a:pt x="420012" y="6011137"/>
                </a:lnTo>
                <a:lnTo>
                  <a:pt x="424214" y="6004548"/>
                </a:lnTo>
                <a:cubicBezTo>
                  <a:pt x="424742" y="6003448"/>
                  <a:pt x="424392" y="6002721"/>
                  <a:pt x="424482" y="6001808"/>
                </a:cubicBezTo>
                <a:cubicBezTo>
                  <a:pt x="424572" y="6000894"/>
                  <a:pt x="424661" y="5999980"/>
                  <a:pt x="424751" y="5999066"/>
                </a:cubicBezTo>
                <a:cubicBezTo>
                  <a:pt x="424928" y="5997240"/>
                  <a:pt x="425294" y="5995212"/>
                  <a:pt x="425286" y="5993584"/>
                </a:cubicBezTo>
                <a:cubicBezTo>
                  <a:pt x="425230" y="5983140"/>
                  <a:pt x="424153" y="5996072"/>
                  <a:pt x="424972" y="5987694"/>
                </a:cubicBezTo>
                <a:cubicBezTo>
                  <a:pt x="424779" y="5986644"/>
                  <a:pt x="424455" y="5985762"/>
                  <a:pt x="424390" y="5984546"/>
                </a:cubicBezTo>
                <a:cubicBezTo>
                  <a:pt x="424349" y="5983776"/>
                  <a:pt x="424698" y="5982573"/>
                  <a:pt x="424659" y="5981803"/>
                </a:cubicBezTo>
                <a:cubicBezTo>
                  <a:pt x="424279" y="5974674"/>
                  <a:pt x="423729" y="5982198"/>
                  <a:pt x="424344" y="5975914"/>
                </a:cubicBezTo>
                <a:lnTo>
                  <a:pt x="423763" y="5972765"/>
                </a:lnTo>
                <a:cubicBezTo>
                  <a:pt x="422354" y="5965140"/>
                  <a:pt x="422317" y="5969355"/>
                  <a:pt x="423136" y="5960984"/>
                </a:cubicBezTo>
                <a:cubicBezTo>
                  <a:pt x="422942" y="5959935"/>
                  <a:pt x="422620" y="5959052"/>
                  <a:pt x="422554" y="5957836"/>
                </a:cubicBezTo>
                <a:cubicBezTo>
                  <a:pt x="422513" y="5957067"/>
                  <a:pt x="422944" y="5955758"/>
                  <a:pt x="422821" y="5955094"/>
                </a:cubicBezTo>
                <a:cubicBezTo>
                  <a:pt x="422548" y="5953610"/>
                  <a:pt x="420383" y="5954033"/>
                  <a:pt x="421392" y="5951537"/>
                </a:cubicBezTo>
                <a:lnTo>
                  <a:pt x="426782" y="5888089"/>
                </a:lnTo>
                <a:lnTo>
                  <a:pt x="448292" y="5480986"/>
                </a:lnTo>
                <a:lnTo>
                  <a:pt x="330530" y="5480986"/>
                </a:lnTo>
                <a:lnTo>
                  <a:pt x="330530" y="5395293"/>
                </a:lnTo>
                <a:lnTo>
                  <a:pt x="326057" y="5474970"/>
                </a:lnTo>
                <a:lnTo>
                  <a:pt x="270547" y="5477941"/>
                </a:lnTo>
                <a:cubicBezTo>
                  <a:pt x="270523" y="5464474"/>
                  <a:pt x="270498" y="5451008"/>
                  <a:pt x="270474" y="5437541"/>
                </a:cubicBezTo>
                <a:lnTo>
                  <a:pt x="273937" y="5430535"/>
                </a:lnTo>
                <a:cubicBezTo>
                  <a:pt x="274343" y="5429384"/>
                  <a:pt x="273915" y="5428700"/>
                  <a:pt x="273907" y="5427782"/>
                </a:cubicBezTo>
                <a:cubicBezTo>
                  <a:pt x="273897" y="5426864"/>
                  <a:pt x="273887" y="5425945"/>
                  <a:pt x="273877" y="5425027"/>
                </a:cubicBezTo>
                <a:cubicBezTo>
                  <a:pt x="273855" y="5423193"/>
                  <a:pt x="273998" y="5421136"/>
                  <a:pt x="273815" y="5419519"/>
                </a:cubicBezTo>
                <a:cubicBezTo>
                  <a:pt x="272627" y="5409143"/>
                  <a:pt x="272957" y="5422116"/>
                  <a:pt x="272864" y="5413698"/>
                </a:cubicBezTo>
                <a:cubicBezTo>
                  <a:pt x="272559" y="5412674"/>
                  <a:pt x="272141" y="5411834"/>
                  <a:pt x="271946" y="5410631"/>
                </a:cubicBezTo>
                <a:cubicBezTo>
                  <a:pt x="271820" y="5409871"/>
                  <a:pt x="272037" y="5408637"/>
                  <a:pt x="271914" y="5407876"/>
                </a:cubicBezTo>
                <a:cubicBezTo>
                  <a:pt x="270764" y="5400831"/>
                  <a:pt x="271033" y="5408369"/>
                  <a:pt x="270963" y="5402055"/>
                </a:cubicBezTo>
                <a:lnTo>
                  <a:pt x="270045" y="5398988"/>
                </a:lnTo>
                <a:cubicBezTo>
                  <a:pt x="267817" y="5391561"/>
                  <a:pt x="268237" y="5395755"/>
                  <a:pt x="268144" y="5387344"/>
                </a:cubicBezTo>
                <a:cubicBezTo>
                  <a:pt x="267838" y="5386323"/>
                  <a:pt x="267422" y="5385480"/>
                  <a:pt x="267225" y="5384278"/>
                </a:cubicBezTo>
                <a:cubicBezTo>
                  <a:pt x="267101" y="5383518"/>
                  <a:pt x="267386" y="5382170"/>
                  <a:pt x="267193" y="5381523"/>
                </a:cubicBezTo>
                <a:cubicBezTo>
                  <a:pt x="266761" y="5380078"/>
                  <a:pt x="264654" y="5380733"/>
                  <a:pt x="265387" y="5378142"/>
                </a:cubicBezTo>
                <a:cubicBezTo>
                  <a:pt x="264881" y="5356922"/>
                  <a:pt x="264374" y="5335703"/>
                  <a:pt x="263868" y="5314483"/>
                </a:cubicBezTo>
                <a:lnTo>
                  <a:pt x="192697" y="4040419"/>
                </a:lnTo>
                <a:lnTo>
                  <a:pt x="0" y="208389"/>
                </a:lnTo>
                <a:cubicBezTo>
                  <a:pt x="324854" y="204302"/>
                  <a:pt x="2354390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" name="Freeform: Shape 1059">
            <a:extLst>
              <a:ext uri="{FF2B5EF4-FFF2-40B4-BE49-F238E27FC236}">
                <a16:creationId xmlns:a16="http://schemas.microsoft.com/office/drawing/2014/main" id="{7D6766C1-D0DB-4C51-BF80-C1E17260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6689">
            <a:off x="6850302" y="405956"/>
            <a:ext cx="4368058" cy="5077615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534331" h="5270897">
                <a:moveTo>
                  <a:pt x="4488693" y="246796"/>
                </a:moveTo>
                <a:lnTo>
                  <a:pt x="4516455" y="268550"/>
                </a:lnTo>
                <a:cubicBezTo>
                  <a:pt x="4515867" y="279110"/>
                  <a:pt x="4515278" y="289668"/>
                  <a:pt x="4514689" y="300227"/>
                </a:cubicBezTo>
                <a:lnTo>
                  <a:pt x="4517598" y="301940"/>
                </a:lnTo>
                <a:cubicBezTo>
                  <a:pt x="4527156" y="303643"/>
                  <a:pt x="4536316" y="290647"/>
                  <a:pt x="4533956" y="333441"/>
                </a:cubicBezTo>
                <a:cubicBezTo>
                  <a:pt x="4523360" y="353882"/>
                  <a:pt x="4516375" y="372813"/>
                  <a:pt x="4511788" y="390953"/>
                </a:cubicBezTo>
                <a:lnTo>
                  <a:pt x="4508315" y="414519"/>
                </a:lnTo>
                <a:lnTo>
                  <a:pt x="4503231" y="505644"/>
                </a:lnTo>
                <a:cubicBezTo>
                  <a:pt x="4503015" y="521080"/>
                  <a:pt x="4502800" y="536517"/>
                  <a:pt x="4502584" y="551953"/>
                </a:cubicBezTo>
                <a:cubicBezTo>
                  <a:pt x="4502314" y="556866"/>
                  <a:pt x="4501225" y="567371"/>
                  <a:pt x="4499498" y="580350"/>
                </a:cubicBezTo>
                <a:lnTo>
                  <a:pt x="4498831" y="584522"/>
                </a:lnTo>
                <a:lnTo>
                  <a:pt x="4485949" y="815495"/>
                </a:lnTo>
                <a:lnTo>
                  <a:pt x="4487655" y="820318"/>
                </a:lnTo>
                <a:cubicBezTo>
                  <a:pt x="4488154" y="827845"/>
                  <a:pt x="4487078" y="835888"/>
                  <a:pt x="4485513" y="844093"/>
                </a:cubicBezTo>
                <a:lnTo>
                  <a:pt x="4483919" y="851860"/>
                </a:lnTo>
                <a:lnTo>
                  <a:pt x="4477708" y="963230"/>
                </a:lnTo>
                <a:lnTo>
                  <a:pt x="4479776" y="964128"/>
                </a:lnTo>
                <a:cubicBezTo>
                  <a:pt x="4481211" y="970471"/>
                  <a:pt x="4483990" y="977827"/>
                  <a:pt x="4483878" y="1000225"/>
                </a:cubicBezTo>
                <a:cubicBezTo>
                  <a:pt x="4473085" y="1027463"/>
                  <a:pt x="4493456" y="1064724"/>
                  <a:pt x="4479100" y="1098522"/>
                </a:cubicBezTo>
                <a:cubicBezTo>
                  <a:pt x="4478172" y="1101630"/>
                  <a:pt x="4477358" y="1106364"/>
                  <a:pt x="4476746" y="1111831"/>
                </a:cubicBezTo>
                <a:lnTo>
                  <a:pt x="4476455" y="1116310"/>
                </a:lnTo>
                <a:lnTo>
                  <a:pt x="846131" y="513049"/>
                </a:lnTo>
                <a:lnTo>
                  <a:pt x="55505" y="5270897"/>
                </a:lnTo>
                <a:lnTo>
                  <a:pt x="0" y="5267834"/>
                </a:lnTo>
                <a:lnTo>
                  <a:pt x="4306" y="5227664"/>
                </a:lnTo>
                <a:lnTo>
                  <a:pt x="8508" y="5221075"/>
                </a:lnTo>
                <a:cubicBezTo>
                  <a:pt x="9036" y="5219975"/>
                  <a:pt x="8685" y="5219248"/>
                  <a:pt x="8776" y="5218335"/>
                </a:cubicBezTo>
                <a:lnTo>
                  <a:pt x="9045" y="5215593"/>
                </a:lnTo>
                <a:cubicBezTo>
                  <a:pt x="9222" y="5213767"/>
                  <a:pt x="9587" y="5211738"/>
                  <a:pt x="9580" y="5210111"/>
                </a:cubicBezTo>
                <a:cubicBezTo>
                  <a:pt x="9524" y="5199667"/>
                  <a:pt x="8446" y="5212599"/>
                  <a:pt x="9266" y="5204221"/>
                </a:cubicBezTo>
                <a:cubicBezTo>
                  <a:pt x="9073" y="5203170"/>
                  <a:pt x="8749" y="5202289"/>
                  <a:pt x="8685" y="5201072"/>
                </a:cubicBezTo>
                <a:cubicBezTo>
                  <a:pt x="8643" y="5200303"/>
                  <a:pt x="8992" y="5199100"/>
                  <a:pt x="8952" y="5198330"/>
                </a:cubicBezTo>
                <a:cubicBezTo>
                  <a:pt x="8573" y="5191202"/>
                  <a:pt x="8023" y="5198725"/>
                  <a:pt x="8638" y="5192440"/>
                </a:cubicBezTo>
                <a:lnTo>
                  <a:pt x="8057" y="5189292"/>
                </a:lnTo>
                <a:cubicBezTo>
                  <a:pt x="6648" y="5181667"/>
                  <a:pt x="6611" y="5185882"/>
                  <a:pt x="7430" y="5177511"/>
                </a:cubicBezTo>
                <a:cubicBezTo>
                  <a:pt x="7236" y="5176462"/>
                  <a:pt x="6914" y="5175579"/>
                  <a:pt x="6848" y="5174363"/>
                </a:cubicBezTo>
                <a:cubicBezTo>
                  <a:pt x="6807" y="5173594"/>
                  <a:pt x="7237" y="5172285"/>
                  <a:pt x="7115" y="5171621"/>
                </a:cubicBezTo>
                <a:cubicBezTo>
                  <a:pt x="6842" y="5170137"/>
                  <a:pt x="4677" y="5170560"/>
                  <a:pt x="5686" y="5168064"/>
                </a:cubicBezTo>
                <a:lnTo>
                  <a:pt x="11075" y="5104615"/>
                </a:lnTo>
                <a:lnTo>
                  <a:pt x="78405" y="3830343"/>
                </a:lnTo>
                <a:lnTo>
                  <a:pt x="302152" y="0"/>
                </a:lnTo>
                <a:cubicBezTo>
                  <a:pt x="625536" y="31145"/>
                  <a:pt x="2655916" y="133704"/>
                  <a:pt x="3291735" y="171441"/>
                </a:cubicBezTo>
                <a:lnTo>
                  <a:pt x="4117066" y="226420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89DE5CA0-A7C9-46BC-B801-8D13190EA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408FA087-D27B-4F5B-978D-06587F9FD2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65" name="Straight Connector 1064">
                <a:extLst>
                  <a:ext uri="{FF2B5EF4-FFF2-40B4-BE49-F238E27FC236}">
                    <a16:creationId xmlns:a16="http://schemas.microsoft.com/office/drawing/2014/main" id="{938CA980-4316-4B39-87F5-9206AF207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C53FB568-F4DF-41B0-A34F-76C7EE3379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CDB55374-F96D-46C8-897B-0E9795469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8" name="Freeform: Shape 1067">
            <a:extLst>
              <a:ext uri="{FF2B5EF4-FFF2-40B4-BE49-F238E27FC236}">
                <a16:creationId xmlns:a16="http://schemas.microsoft.com/office/drawing/2014/main" id="{996B0B6E-CC11-46D4-82E8-3F9B18E54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2776">
            <a:off x="7295690" y="1176485"/>
            <a:ext cx="4305535" cy="5325441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8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3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6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2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1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3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9 h 5515902"/>
              <a:gd name="connsiteX79" fmla="*/ 4350188 w 4457507"/>
              <a:gd name="connsiteY79" fmla="*/ 134973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  <a:gd name="connsiteX0" fmla="*/ 134086 w 4464135"/>
              <a:gd name="connsiteY0" fmla="*/ 114630 h 5527489"/>
              <a:gd name="connsiteX1" fmla="*/ 125370 w 4464135"/>
              <a:gd name="connsiteY1" fmla="*/ 3951492 h 5527489"/>
              <a:gd name="connsiteX2" fmla="*/ 129564 w 4464135"/>
              <a:gd name="connsiteY2" fmla="*/ 5227536 h 5527489"/>
              <a:gd name="connsiteX3" fmla="*/ 127740 w 4464135"/>
              <a:gd name="connsiteY3" fmla="*/ 5291186 h 5527489"/>
              <a:gd name="connsiteX4" fmla="*/ 129366 w 4464135"/>
              <a:gd name="connsiteY4" fmla="*/ 5294657 h 5527489"/>
              <a:gd name="connsiteX5" fmla="*/ 129253 w 4464135"/>
              <a:gd name="connsiteY5" fmla="*/ 5297410 h 5527489"/>
              <a:gd name="connsiteX6" fmla="*/ 130010 w 4464135"/>
              <a:gd name="connsiteY6" fmla="*/ 5300520 h 5527489"/>
              <a:gd name="connsiteX7" fmla="*/ 131297 w 4464135"/>
              <a:gd name="connsiteY7" fmla="*/ 5312248 h 5527489"/>
              <a:gd name="connsiteX8" fmla="*/ 132053 w 4464135"/>
              <a:gd name="connsiteY8" fmla="*/ 5315359 h 5527489"/>
              <a:gd name="connsiteX9" fmla="*/ 132697 w 4464135"/>
              <a:gd name="connsiteY9" fmla="*/ 5321222 h 5527489"/>
              <a:gd name="connsiteX10" fmla="*/ 132583 w 4464135"/>
              <a:gd name="connsiteY10" fmla="*/ 5323975 h 5527489"/>
              <a:gd name="connsiteX11" fmla="*/ 133340 w 4464135"/>
              <a:gd name="connsiteY11" fmla="*/ 5327086 h 5527489"/>
              <a:gd name="connsiteX12" fmla="*/ 133984 w 4464135"/>
              <a:gd name="connsiteY12" fmla="*/ 5332949 h 5527489"/>
              <a:gd name="connsiteX13" fmla="*/ 133757 w 4464135"/>
              <a:gd name="connsiteY13" fmla="*/ 5338453 h 5527489"/>
              <a:gd name="connsiteX14" fmla="*/ 133642 w 4464135"/>
              <a:gd name="connsiteY14" fmla="*/ 5341205 h 5527489"/>
              <a:gd name="connsiteX15" fmla="*/ 133528 w 4464135"/>
              <a:gd name="connsiteY15" fmla="*/ 5343955 h 5527489"/>
              <a:gd name="connsiteX16" fmla="*/ 129702 w 4464135"/>
              <a:gd name="connsiteY16" fmla="*/ 5350770 h 5527489"/>
              <a:gd name="connsiteX17" fmla="*/ 127654 w 4464135"/>
              <a:gd name="connsiteY17" fmla="*/ 5391118 h 5527489"/>
              <a:gd name="connsiteX18" fmla="*/ 437166 w 4464135"/>
              <a:gd name="connsiteY18" fmla="*/ 5390825 h 5527489"/>
              <a:gd name="connsiteX19" fmla="*/ 4361989 w 4464135"/>
              <a:gd name="connsiteY19" fmla="*/ 5423001 h 5527489"/>
              <a:gd name="connsiteX20" fmla="*/ 4361934 w 4464135"/>
              <a:gd name="connsiteY20" fmla="*/ 5360605 h 5527489"/>
              <a:gd name="connsiteX21" fmla="*/ 4366408 w 4464135"/>
              <a:gd name="connsiteY21" fmla="*/ 5357656 h 5527489"/>
              <a:gd name="connsiteX22" fmla="*/ 4382934 w 4464135"/>
              <a:gd name="connsiteY22" fmla="*/ 5322350 h 5527489"/>
              <a:gd name="connsiteX23" fmla="*/ 4374510 w 4464135"/>
              <a:gd name="connsiteY23" fmla="*/ 5222590 h 5527489"/>
              <a:gd name="connsiteX24" fmla="*/ 4369069 w 4464135"/>
              <a:gd name="connsiteY24" fmla="*/ 5188458 h 5527489"/>
              <a:gd name="connsiteX25" fmla="*/ 4361749 w 4464135"/>
              <a:gd name="connsiteY25" fmla="*/ 5152192 h 5527489"/>
              <a:gd name="connsiteX26" fmla="*/ 4360344 w 4464135"/>
              <a:gd name="connsiteY26" fmla="*/ 3514588 h 5527489"/>
              <a:gd name="connsiteX27" fmla="*/ 4362268 w 4464135"/>
              <a:gd name="connsiteY27" fmla="*/ 3351901 h 5527489"/>
              <a:gd name="connsiteX28" fmla="*/ 4360797 w 4464135"/>
              <a:gd name="connsiteY28" fmla="*/ 3098530 h 5527489"/>
              <a:gd name="connsiteX29" fmla="*/ 4357491 w 4464135"/>
              <a:gd name="connsiteY29" fmla="*/ 2043190 h 5527489"/>
              <a:gd name="connsiteX30" fmla="*/ 4362007 w 4464135"/>
              <a:gd name="connsiteY30" fmla="*/ 1993394 h 5527489"/>
              <a:gd name="connsiteX31" fmla="*/ 4369324 w 4464135"/>
              <a:gd name="connsiteY31" fmla="*/ 1942792 h 5527489"/>
              <a:gd name="connsiteX32" fmla="*/ 4373445 w 4464135"/>
              <a:gd name="connsiteY32" fmla="*/ 1931983 h 5527489"/>
              <a:gd name="connsiteX33" fmla="*/ 4369904 w 4464135"/>
              <a:gd name="connsiteY33" fmla="*/ 1919375 h 5527489"/>
              <a:gd name="connsiteX34" fmla="*/ 4366438 w 4464135"/>
              <a:gd name="connsiteY34" fmla="*/ 1915628 h 5527489"/>
              <a:gd name="connsiteX35" fmla="*/ 4373274 w 4464135"/>
              <a:gd name="connsiteY35" fmla="*/ 1875376 h 5527489"/>
              <a:gd name="connsiteX36" fmla="*/ 4373462 w 4464135"/>
              <a:gd name="connsiteY36" fmla="*/ 1870510 h 5527489"/>
              <a:gd name="connsiteX37" fmla="*/ 4372457 w 4464135"/>
              <a:gd name="connsiteY37" fmla="*/ 1836963 h 5527489"/>
              <a:gd name="connsiteX38" fmla="*/ 4367384 w 4464135"/>
              <a:gd name="connsiteY38" fmla="*/ 1787067 h 5527489"/>
              <a:gd name="connsiteX39" fmla="*/ 4357392 w 4464135"/>
              <a:gd name="connsiteY39" fmla="*/ 1763484 h 5527489"/>
              <a:gd name="connsiteX40" fmla="*/ 4357338 w 4464135"/>
              <a:gd name="connsiteY40" fmla="*/ 1611519 h 5527489"/>
              <a:gd name="connsiteX41" fmla="*/ 4359378 w 4464135"/>
              <a:gd name="connsiteY41" fmla="*/ 1611278 h 5527489"/>
              <a:gd name="connsiteX42" fmla="*/ 4368831 w 4464135"/>
              <a:gd name="connsiteY42" fmla="*/ 1575879 h 5527489"/>
              <a:gd name="connsiteX43" fmla="*/ 4366353 w 4464135"/>
              <a:gd name="connsiteY43" fmla="*/ 1558579 h 5527489"/>
              <a:gd name="connsiteX44" fmla="*/ 4365772 w 4464135"/>
              <a:gd name="connsiteY44" fmla="*/ 1555555 h 5527489"/>
              <a:gd name="connsiteX45" fmla="*/ 4366786 w 4464135"/>
              <a:gd name="connsiteY45" fmla="*/ 1544308 h 5527489"/>
              <a:gd name="connsiteX46" fmla="*/ 4362899 w 4464135"/>
              <a:gd name="connsiteY46" fmla="*/ 1540075 h 5527489"/>
              <a:gd name="connsiteX47" fmla="*/ 4364466 w 4464135"/>
              <a:gd name="connsiteY47" fmla="*/ 1501984 h 5527489"/>
              <a:gd name="connsiteX48" fmla="*/ 4374781 w 4464135"/>
              <a:gd name="connsiteY48" fmla="*/ 1429386 h 5527489"/>
              <a:gd name="connsiteX49" fmla="*/ 4379021 w 4464135"/>
              <a:gd name="connsiteY49" fmla="*/ 1418198 h 5527489"/>
              <a:gd name="connsiteX50" fmla="*/ 4385733 w 4464135"/>
              <a:gd name="connsiteY50" fmla="*/ 1344176 h 5527489"/>
              <a:gd name="connsiteX51" fmla="*/ 4393050 w 4464135"/>
              <a:gd name="connsiteY51" fmla="*/ 1293576 h 5527489"/>
              <a:gd name="connsiteX52" fmla="*/ 4397172 w 4464135"/>
              <a:gd name="connsiteY52" fmla="*/ 1282767 h 5527489"/>
              <a:gd name="connsiteX53" fmla="*/ 4393630 w 4464135"/>
              <a:gd name="connsiteY53" fmla="*/ 1270159 h 5527489"/>
              <a:gd name="connsiteX54" fmla="*/ 4390164 w 4464135"/>
              <a:gd name="connsiteY54" fmla="*/ 1266412 h 5527489"/>
              <a:gd name="connsiteX55" fmla="*/ 4397000 w 4464135"/>
              <a:gd name="connsiteY55" fmla="*/ 1226161 h 5527489"/>
              <a:gd name="connsiteX56" fmla="*/ 4397188 w 4464135"/>
              <a:gd name="connsiteY56" fmla="*/ 1221294 h 5527489"/>
              <a:gd name="connsiteX57" fmla="*/ 4396182 w 4464135"/>
              <a:gd name="connsiteY57" fmla="*/ 1187746 h 5527489"/>
              <a:gd name="connsiteX58" fmla="*/ 4391111 w 4464135"/>
              <a:gd name="connsiteY58" fmla="*/ 1137852 h 5527489"/>
              <a:gd name="connsiteX59" fmla="*/ 4379410 w 4464135"/>
              <a:gd name="connsiteY59" fmla="*/ 1086079 h 5527489"/>
              <a:gd name="connsiteX60" fmla="*/ 4374651 w 4464135"/>
              <a:gd name="connsiteY60" fmla="*/ 1056187 h 5527489"/>
              <a:gd name="connsiteX61" fmla="*/ 4369192 w 4464135"/>
              <a:gd name="connsiteY61" fmla="*/ 1035394 h 5527489"/>
              <a:gd name="connsiteX62" fmla="*/ 4366037 w 4464135"/>
              <a:gd name="connsiteY62" fmla="*/ 977321 h 5527489"/>
              <a:gd name="connsiteX63" fmla="*/ 4365298 w 4464135"/>
              <a:gd name="connsiteY63" fmla="*/ 878910 h 5527489"/>
              <a:gd name="connsiteX64" fmla="*/ 4359179 w 4464135"/>
              <a:gd name="connsiteY64" fmla="*/ 843099 h 5527489"/>
              <a:gd name="connsiteX65" fmla="*/ 4357064 w 4464135"/>
              <a:gd name="connsiteY65" fmla="*/ 842319 h 5527489"/>
              <a:gd name="connsiteX66" fmla="*/ 4357024 w 4464135"/>
              <a:gd name="connsiteY66" fmla="*/ 730776 h 5527489"/>
              <a:gd name="connsiteX67" fmla="*/ 4358180 w 4464135"/>
              <a:gd name="connsiteY67" fmla="*/ 722932 h 5527489"/>
              <a:gd name="connsiteX68" fmla="*/ 4358986 w 4464135"/>
              <a:gd name="connsiteY68" fmla="*/ 699074 h 5527489"/>
              <a:gd name="connsiteX69" fmla="*/ 4357012 w 4464135"/>
              <a:gd name="connsiteY69" fmla="*/ 694354 h 5527489"/>
              <a:gd name="connsiteX70" fmla="*/ 4356929 w 4464135"/>
              <a:gd name="connsiteY70" fmla="*/ 463022 h 5527489"/>
              <a:gd name="connsiteX71" fmla="*/ 4357361 w 4464135"/>
              <a:gd name="connsiteY71" fmla="*/ 458820 h 5527489"/>
              <a:gd name="connsiteX72" fmla="*/ 4358850 w 4464135"/>
              <a:gd name="connsiteY72" fmla="*/ 430294 h 5527489"/>
              <a:gd name="connsiteX73" fmla="*/ 4356901 w 4464135"/>
              <a:gd name="connsiteY73" fmla="*/ 384022 h 5527489"/>
              <a:gd name="connsiteX74" fmla="*/ 4356869 w 4464135"/>
              <a:gd name="connsiteY74" fmla="*/ 292755 h 5527489"/>
              <a:gd name="connsiteX75" fmla="*/ 4359016 w 4464135"/>
              <a:gd name="connsiteY75" fmla="*/ 269031 h 5527489"/>
              <a:gd name="connsiteX76" fmla="*/ 4377926 w 4464135"/>
              <a:gd name="connsiteY76" fmla="*/ 210368 h 5527489"/>
              <a:gd name="connsiteX77" fmla="*/ 4359829 w 4464135"/>
              <a:gd name="connsiteY77" fmla="*/ 179833 h 5527489"/>
              <a:gd name="connsiteX78" fmla="*/ 4356828 w 4464135"/>
              <a:gd name="connsiteY78" fmla="*/ 178286 h 5527489"/>
              <a:gd name="connsiteX79" fmla="*/ 4356816 w 4464135"/>
              <a:gd name="connsiteY79" fmla="*/ 146560 h 5527489"/>
              <a:gd name="connsiteX80" fmla="*/ 4327879 w 4464135"/>
              <a:gd name="connsiteY80" fmla="*/ 126396 h 5527489"/>
              <a:gd name="connsiteX81" fmla="*/ 3955693 w 4464135"/>
              <a:gd name="connsiteY81" fmla="*/ 126880 h 5527489"/>
              <a:gd name="connsiteX82" fmla="*/ 3128578 w 4464135"/>
              <a:gd name="connsiteY82" fmla="*/ 118244 h 5527489"/>
              <a:gd name="connsiteX83" fmla="*/ 134086 w 4464135"/>
              <a:gd name="connsiteY83" fmla="*/ 114630 h 5527489"/>
              <a:gd name="connsiteX84" fmla="*/ 0 w 4464135"/>
              <a:gd name="connsiteY84" fmla="*/ 0 h 5527489"/>
              <a:gd name="connsiteX85" fmla="*/ 4464135 w 4464135"/>
              <a:gd name="connsiteY85" fmla="*/ 11587 h 5527489"/>
              <a:gd name="connsiteX86" fmla="*/ 4464135 w 4464135"/>
              <a:gd name="connsiteY86" fmla="*/ 5527489 h 5527489"/>
              <a:gd name="connsiteX87" fmla="*/ 6628 w 4464135"/>
              <a:gd name="connsiteY87" fmla="*/ 5527489 h 5527489"/>
              <a:gd name="connsiteX88" fmla="*/ 0 w 4464135"/>
              <a:gd name="connsiteY88" fmla="*/ 0 h 5527489"/>
              <a:gd name="connsiteX0" fmla="*/ 139379 w 4469428"/>
              <a:gd name="connsiteY0" fmla="*/ 114630 h 5528158"/>
              <a:gd name="connsiteX1" fmla="*/ 130663 w 4469428"/>
              <a:gd name="connsiteY1" fmla="*/ 3951492 h 5528158"/>
              <a:gd name="connsiteX2" fmla="*/ 134857 w 4469428"/>
              <a:gd name="connsiteY2" fmla="*/ 5227536 h 5528158"/>
              <a:gd name="connsiteX3" fmla="*/ 133033 w 4469428"/>
              <a:gd name="connsiteY3" fmla="*/ 5291186 h 5528158"/>
              <a:gd name="connsiteX4" fmla="*/ 134659 w 4469428"/>
              <a:gd name="connsiteY4" fmla="*/ 5294657 h 5528158"/>
              <a:gd name="connsiteX5" fmla="*/ 134546 w 4469428"/>
              <a:gd name="connsiteY5" fmla="*/ 5297410 h 5528158"/>
              <a:gd name="connsiteX6" fmla="*/ 135303 w 4469428"/>
              <a:gd name="connsiteY6" fmla="*/ 5300520 h 5528158"/>
              <a:gd name="connsiteX7" fmla="*/ 136590 w 4469428"/>
              <a:gd name="connsiteY7" fmla="*/ 5312248 h 5528158"/>
              <a:gd name="connsiteX8" fmla="*/ 137346 w 4469428"/>
              <a:gd name="connsiteY8" fmla="*/ 5315359 h 5528158"/>
              <a:gd name="connsiteX9" fmla="*/ 137990 w 4469428"/>
              <a:gd name="connsiteY9" fmla="*/ 5321222 h 5528158"/>
              <a:gd name="connsiteX10" fmla="*/ 137876 w 4469428"/>
              <a:gd name="connsiteY10" fmla="*/ 5323975 h 5528158"/>
              <a:gd name="connsiteX11" fmla="*/ 138633 w 4469428"/>
              <a:gd name="connsiteY11" fmla="*/ 5327086 h 5528158"/>
              <a:gd name="connsiteX12" fmla="*/ 139277 w 4469428"/>
              <a:gd name="connsiteY12" fmla="*/ 5332949 h 5528158"/>
              <a:gd name="connsiteX13" fmla="*/ 139050 w 4469428"/>
              <a:gd name="connsiteY13" fmla="*/ 5338453 h 5528158"/>
              <a:gd name="connsiteX14" fmla="*/ 138935 w 4469428"/>
              <a:gd name="connsiteY14" fmla="*/ 5341205 h 5528158"/>
              <a:gd name="connsiteX15" fmla="*/ 138821 w 4469428"/>
              <a:gd name="connsiteY15" fmla="*/ 5343955 h 5528158"/>
              <a:gd name="connsiteX16" fmla="*/ 134995 w 4469428"/>
              <a:gd name="connsiteY16" fmla="*/ 5350770 h 5528158"/>
              <a:gd name="connsiteX17" fmla="*/ 132947 w 4469428"/>
              <a:gd name="connsiteY17" fmla="*/ 5391118 h 5528158"/>
              <a:gd name="connsiteX18" fmla="*/ 442459 w 4469428"/>
              <a:gd name="connsiteY18" fmla="*/ 5390825 h 5528158"/>
              <a:gd name="connsiteX19" fmla="*/ 4367282 w 4469428"/>
              <a:gd name="connsiteY19" fmla="*/ 5423001 h 5528158"/>
              <a:gd name="connsiteX20" fmla="*/ 4367227 w 4469428"/>
              <a:gd name="connsiteY20" fmla="*/ 5360605 h 5528158"/>
              <a:gd name="connsiteX21" fmla="*/ 4371701 w 4469428"/>
              <a:gd name="connsiteY21" fmla="*/ 5357656 h 5528158"/>
              <a:gd name="connsiteX22" fmla="*/ 4388227 w 4469428"/>
              <a:gd name="connsiteY22" fmla="*/ 5322350 h 5528158"/>
              <a:gd name="connsiteX23" fmla="*/ 4379803 w 4469428"/>
              <a:gd name="connsiteY23" fmla="*/ 5222590 h 5528158"/>
              <a:gd name="connsiteX24" fmla="*/ 4374362 w 4469428"/>
              <a:gd name="connsiteY24" fmla="*/ 5188458 h 5528158"/>
              <a:gd name="connsiteX25" fmla="*/ 4367042 w 4469428"/>
              <a:gd name="connsiteY25" fmla="*/ 5152192 h 5528158"/>
              <a:gd name="connsiteX26" fmla="*/ 4365637 w 4469428"/>
              <a:gd name="connsiteY26" fmla="*/ 3514588 h 5528158"/>
              <a:gd name="connsiteX27" fmla="*/ 4367561 w 4469428"/>
              <a:gd name="connsiteY27" fmla="*/ 3351901 h 5528158"/>
              <a:gd name="connsiteX28" fmla="*/ 4366090 w 4469428"/>
              <a:gd name="connsiteY28" fmla="*/ 3098530 h 5528158"/>
              <a:gd name="connsiteX29" fmla="*/ 4362784 w 4469428"/>
              <a:gd name="connsiteY29" fmla="*/ 2043190 h 5528158"/>
              <a:gd name="connsiteX30" fmla="*/ 4367300 w 4469428"/>
              <a:gd name="connsiteY30" fmla="*/ 1993394 h 5528158"/>
              <a:gd name="connsiteX31" fmla="*/ 4374617 w 4469428"/>
              <a:gd name="connsiteY31" fmla="*/ 1942792 h 5528158"/>
              <a:gd name="connsiteX32" fmla="*/ 4378738 w 4469428"/>
              <a:gd name="connsiteY32" fmla="*/ 1931983 h 5528158"/>
              <a:gd name="connsiteX33" fmla="*/ 4375197 w 4469428"/>
              <a:gd name="connsiteY33" fmla="*/ 1919375 h 5528158"/>
              <a:gd name="connsiteX34" fmla="*/ 4371731 w 4469428"/>
              <a:gd name="connsiteY34" fmla="*/ 1915628 h 5528158"/>
              <a:gd name="connsiteX35" fmla="*/ 4378567 w 4469428"/>
              <a:gd name="connsiteY35" fmla="*/ 1875376 h 5528158"/>
              <a:gd name="connsiteX36" fmla="*/ 4378755 w 4469428"/>
              <a:gd name="connsiteY36" fmla="*/ 1870510 h 5528158"/>
              <a:gd name="connsiteX37" fmla="*/ 4377750 w 4469428"/>
              <a:gd name="connsiteY37" fmla="*/ 1836963 h 5528158"/>
              <a:gd name="connsiteX38" fmla="*/ 4372677 w 4469428"/>
              <a:gd name="connsiteY38" fmla="*/ 1787067 h 5528158"/>
              <a:gd name="connsiteX39" fmla="*/ 4362685 w 4469428"/>
              <a:gd name="connsiteY39" fmla="*/ 1763484 h 5528158"/>
              <a:gd name="connsiteX40" fmla="*/ 4362631 w 4469428"/>
              <a:gd name="connsiteY40" fmla="*/ 1611519 h 5528158"/>
              <a:gd name="connsiteX41" fmla="*/ 4364671 w 4469428"/>
              <a:gd name="connsiteY41" fmla="*/ 1611278 h 5528158"/>
              <a:gd name="connsiteX42" fmla="*/ 4374124 w 4469428"/>
              <a:gd name="connsiteY42" fmla="*/ 1575879 h 5528158"/>
              <a:gd name="connsiteX43" fmla="*/ 4371646 w 4469428"/>
              <a:gd name="connsiteY43" fmla="*/ 1558579 h 5528158"/>
              <a:gd name="connsiteX44" fmla="*/ 4371065 w 4469428"/>
              <a:gd name="connsiteY44" fmla="*/ 1555555 h 5528158"/>
              <a:gd name="connsiteX45" fmla="*/ 4372079 w 4469428"/>
              <a:gd name="connsiteY45" fmla="*/ 1544308 h 5528158"/>
              <a:gd name="connsiteX46" fmla="*/ 4368192 w 4469428"/>
              <a:gd name="connsiteY46" fmla="*/ 1540075 h 5528158"/>
              <a:gd name="connsiteX47" fmla="*/ 4369759 w 4469428"/>
              <a:gd name="connsiteY47" fmla="*/ 1501984 h 5528158"/>
              <a:gd name="connsiteX48" fmla="*/ 4380074 w 4469428"/>
              <a:gd name="connsiteY48" fmla="*/ 1429386 h 5528158"/>
              <a:gd name="connsiteX49" fmla="*/ 4384314 w 4469428"/>
              <a:gd name="connsiteY49" fmla="*/ 1418198 h 5528158"/>
              <a:gd name="connsiteX50" fmla="*/ 4391026 w 4469428"/>
              <a:gd name="connsiteY50" fmla="*/ 1344176 h 5528158"/>
              <a:gd name="connsiteX51" fmla="*/ 4398343 w 4469428"/>
              <a:gd name="connsiteY51" fmla="*/ 1293576 h 5528158"/>
              <a:gd name="connsiteX52" fmla="*/ 4402465 w 4469428"/>
              <a:gd name="connsiteY52" fmla="*/ 1282767 h 5528158"/>
              <a:gd name="connsiteX53" fmla="*/ 4398923 w 4469428"/>
              <a:gd name="connsiteY53" fmla="*/ 1270159 h 5528158"/>
              <a:gd name="connsiteX54" fmla="*/ 4395457 w 4469428"/>
              <a:gd name="connsiteY54" fmla="*/ 1266412 h 5528158"/>
              <a:gd name="connsiteX55" fmla="*/ 4402293 w 4469428"/>
              <a:gd name="connsiteY55" fmla="*/ 1226161 h 5528158"/>
              <a:gd name="connsiteX56" fmla="*/ 4402481 w 4469428"/>
              <a:gd name="connsiteY56" fmla="*/ 1221294 h 5528158"/>
              <a:gd name="connsiteX57" fmla="*/ 4401475 w 4469428"/>
              <a:gd name="connsiteY57" fmla="*/ 1187746 h 5528158"/>
              <a:gd name="connsiteX58" fmla="*/ 4396404 w 4469428"/>
              <a:gd name="connsiteY58" fmla="*/ 1137852 h 5528158"/>
              <a:gd name="connsiteX59" fmla="*/ 4384703 w 4469428"/>
              <a:gd name="connsiteY59" fmla="*/ 1086079 h 5528158"/>
              <a:gd name="connsiteX60" fmla="*/ 4379944 w 4469428"/>
              <a:gd name="connsiteY60" fmla="*/ 1056187 h 5528158"/>
              <a:gd name="connsiteX61" fmla="*/ 4374485 w 4469428"/>
              <a:gd name="connsiteY61" fmla="*/ 1035394 h 5528158"/>
              <a:gd name="connsiteX62" fmla="*/ 4371330 w 4469428"/>
              <a:gd name="connsiteY62" fmla="*/ 977321 h 5528158"/>
              <a:gd name="connsiteX63" fmla="*/ 4370591 w 4469428"/>
              <a:gd name="connsiteY63" fmla="*/ 878910 h 5528158"/>
              <a:gd name="connsiteX64" fmla="*/ 4364472 w 4469428"/>
              <a:gd name="connsiteY64" fmla="*/ 843099 h 5528158"/>
              <a:gd name="connsiteX65" fmla="*/ 4362357 w 4469428"/>
              <a:gd name="connsiteY65" fmla="*/ 842319 h 5528158"/>
              <a:gd name="connsiteX66" fmla="*/ 4362317 w 4469428"/>
              <a:gd name="connsiteY66" fmla="*/ 730776 h 5528158"/>
              <a:gd name="connsiteX67" fmla="*/ 4363473 w 4469428"/>
              <a:gd name="connsiteY67" fmla="*/ 722932 h 5528158"/>
              <a:gd name="connsiteX68" fmla="*/ 4364279 w 4469428"/>
              <a:gd name="connsiteY68" fmla="*/ 699074 h 5528158"/>
              <a:gd name="connsiteX69" fmla="*/ 4362305 w 4469428"/>
              <a:gd name="connsiteY69" fmla="*/ 694354 h 5528158"/>
              <a:gd name="connsiteX70" fmla="*/ 4362222 w 4469428"/>
              <a:gd name="connsiteY70" fmla="*/ 463022 h 5528158"/>
              <a:gd name="connsiteX71" fmla="*/ 4362654 w 4469428"/>
              <a:gd name="connsiteY71" fmla="*/ 458820 h 5528158"/>
              <a:gd name="connsiteX72" fmla="*/ 4364143 w 4469428"/>
              <a:gd name="connsiteY72" fmla="*/ 430294 h 5528158"/>
              <a:gd name="connsiteX73" fmla="*/ 4362194 w 4469428"/>
              <a:gd name="connsiteY73" fmla="*/ 384022 h 5528158"/>
              <a:gd name="connsiteX74" fmla="*/ 4362162 w 4469428"/>
              <a:gd name="connsiteY74" fmla="*/ 292755 h 5528158"/>
              <a:gd name="connsiteX75" fmla="*/ 4364309 w 4469428"/>
              <a:gd name="connsiteY75" fmla="*/ 269031 h 5528158"/>
              <a:gd name="connsiteX76" fmla="*/ 4383219 w 4469428"/>
              <a:gd name="connsiteY76" fmla="*/ 210368 h 5528158"/>
              <a:gd name="connsiteX77" fmla="*/ 4365122 w 4469428"/>
              <a:gd name="connsiteY77" fmla="*/ 179833 h 5528158"/>
              <a:gd name="connsiteX78" fmla="*/ 4362121 w 4469428"/>
              <a:gd name="connsiteY78" fmla="*/ 178286 h 5528158"/>
              <a:gd name="connsiteX79" fmla="*/ 4362109 w 4469428"/>
              <a:gd name="connsiteY79" fmla="*/ 146560 h 5528158"/>
              <a:gd name="connsiteX80" fmla="*/ 4333172 w 4469428"/>
              <a:gd name="connsiteY80" fmla="*/ 126396 h 5528158"/>
              <a:gd name="connsiteX81" fmla="*/ 3960986 w 4469428"/>
              <a:gd name="connsiteY81" fmla="*/ 126880 h 5528158"/>
              <a:gd name="connsiteX82" fmla="*/ 3133871 w 4469428"/>
              <a:gd name="connsiteY82" fmla="*/ 118244 h 5528158"/>
              <a:gd name="connsiteX83" fmla="*/ 139379 w 4469428"/>
              <a:gd name="connsiteY83" fmla="*/ 114630 h 5528158"/>
              <a:gd name="connsiteX84" fmla="*/ 5293 w 4469428"/>
              <a:gd name="connsiteY84" fmla="*/ 0 h 5528158"/>
              <a:gd name="connsiteX85" fmla="*/ 4469428 w 4469428"/>
              <a:gd name="connsiteY85" fmla="*/ 11587 h 5528158"/>
              <a:gd name="connsiteX86" fmla="*/ 4469428 w 4469428"/>
              <a:gd name="connsiteY86" fmla="*/ 5527489 h 5528158"/>
              <a:gd name="connsiteX87" fmla="*/ 0 w 4469428"/>
              <a:gd name="connsiteY87" fmla="*/ 5528158 h 5528158"/>
              <a:gd name="connsiteX88" fmla="*/ 5293 w 4469428"/>
              <a:gd name="connsiteY88" fmla="*/ 0 h 5528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469428" h="5528158">
                <a:moveTo>
                  <a:pt x="139379" y="114630"/>
                </a:moveTo>
                <a:cubicBezTo>
                  <a:pt x="136474" y="1393584"/>
                  <a:pt x="133568" y="2672538"/>
                  <a:pt x="130663" y="3951492"/>
                </a:cubicBezTo>
                <a:lnTo>
                  <a:pt x="134857" y="5227536"/>
                </a:lnTo>
                <a:lnTo>
                  <a:pt x="133033" y="5291186"/>
                </a:lnTo>
                <a:cubicBezTo>
                  <a:pt x="132165" y="5293735"/>
                  <a:pt x="134303" y="5293191"/>
                  <a:pt x="134659" y="5294657"/>
                </a:cubicBezTo>
                <a:cubicBezTo>
                  <a:pt x="134818" y="5295314"/>
                  <a:pt x="134461" y="5296645"/>
                  <a:pt x="134546" y="5297410"/>
                </a:cubicBezTo>
                <a:cubicBezTo>
                  <a:pt x="134680" y="5298621"/>
                  <a:pt x="135050" y="5299484"/>
                  <a:pt x="135303" y="5300520"/>
                </a:cubicBezTo>
                <a:cubicBezTo>
                  <a:pt x="134955" y="5308925"/>
                  <a:pt x="134756" y="5304714"/>
                  <a:pt x="136590" y="5312248"/>
                </a:cubicBezTo>
                <a:lnTo>
                  <a:pt x="137346" y="5315359"/>
                </a:lnTo>
                <a:cubicBezTo>
                  <a:pt x="137085" y="5321668"/>
                  <a:pt x="137212" y="5314126"/>
                  <a:pt x="137990" y="5321222"/>
                </a:cubicBezTo>
                <a:cubicBezTo>
                  <a:pt x="138073" y="5321988"/>
                  <a:pt x="137792" y="5323209"/>
                  <a:pt x="137876" y="5323975"/>
                </a:cubicBezTo>
                <a:cubicBezTo>
                  <a:pt x="138009" y="5325186"/>
                  <a:pt x="138382" y="5326048"/>
                  <a:pt x="138633" y="5327086"/>
                </a:cubicBezTo>
                <a:cubicBezTo>
                  <a:pt x="138285" y="5335497"/>
                  <a:pt x="138636" y="5322525"/>
                  <a:pt x="139277" y="5332949"/>
                </a:cubicBezTo>
                <a:cubicBezTo>
                  <a:pt x="139376" y="5334574"/>
                  <a:pt x="139125" y="5336619"/>
                  <a:pt x="139050" y="5338453"/>
                </a:cubicBezTo>
                <a:cubicBezTo>
                  <a:pt x="139012" y="5339370"/>
                  <a:pt x="138973" y="5340288"/>
                  <a:pt x="138935" y="5341205"/>
                </a:cubicBezTo>
                <a:cubicBezTo>
                  <a:pt x="138896" y="5342122"/>
                  <a:pt x="139287" y="5342828"/>
                  <a:pt x="138821" y="5343955"/>
                </a:cubicBezTo>
                <a:lnTo>
                  <a:pt x="134995" y="5350770"/>
                </a:lnTo>
                <a:cubicBezTo>
                  <a:pt x="134312" y="5364219"/>
                  <a:pt x="133630" y="5377669"/>
                  <a:pt x="132947" y="5391118"/>
                </a:cubicBezTo>
                <a:lnTo>
                  <a:pt x="442459" y="5390825"/>
                </a:lnTo>
                <a:lnTo>
                  <a:pt x="4367282" y="5423001"/>
                </a:lnTo>
                <a:cubicBezTo>
                  <a:pt x="4370202" y="5399252"/>
                  <a:pt x="4367245" y="5381403"/>
                  <a:pt x="4367227" y="5360605"/>
                </a:cubicBezTo>
                <a:lnTo>
                  <a:pt x="4371701" y="5357656"/>
                </a:lnTo>
                <a:cubicBezTo>
                  <a:pt x="4379637" y="5348721"/>
                  <a:pt x="4388234" y="5329909"/>
                  <a:pt x="4388227" y="5322350"/>
                </a:cubicBezTo>
                <a:cubicBezTo>
                  <a:pt x="4367368" y="5279378"/>
                  <a:pt x="4382114" y="5244904"/>
                  <a:pt x="4379803" y="5222590"/>
                </a:cubicBezTo>
                <a:cubicBezTo>
                  <a:pt x="4377491" y="5200274"/>
                  <a:pt x="4380559" y="5196016"/>
                  <a:pt x="4374362" y="5188458"/>
                </a:cubicBezTo>
                <a:lnTo>
                  <a:pt x="4367042" y="5152192"/>
                </a:lnTo>
                <a:cubicBezTo>
                  <a:pt x="4366574" y="4606324"/>
                  <a:pt x="4366105" y="4060456"/>
                  <a:pt x="4365637" y="3514588"/>
                </a:cubicBezTo>
                <a:cubicBezTo>
                  <a:pt x="4371865" y="3495812"/>
                  <a:pt x="4373799" y="3345640"/>
                  <a:pt x="4367561" y="3351901"/>
                </a:cubicBezTo>
                <a:cubicBezTo>
                  <a:pt x="4366094" y="3273341"/>
                  <a:pt x="4367556" y="3177091"/>
                  <a:pt x="4366090" y="3098530"/>
                </a:cubicBezTo>
                <a:cubicBezTo>
                  <a:pt x="4350280" y="2752657"/>
                  <a:pt x="4363886" y="2394970"/>
                  <a:pt x="4362784" y="2043190"/>
                </a:cubicBezTo>
                <a:lnTo>
                  <a:pt x="4367300" y="1993394"/>
                </a:lnTo>
                <a:lnTo>
                  <a:pt x="4374617" y="1942792"/>
                </a:lnTo>
                <a:lnTo>
                  <a:pt x="4378738" y="1931983"/>
                </a:lnTo>
                <a:lnTo>
                  <a:pt x="4375197" y="1919375"/>
                </a:lnTo>
                <a:cubicBezTo>
                  <a:pt x="4374156" y="1917827"/>
                  <a:pt x="4372987" y="1916564"/>
                  <a:pt x="4371731" y="1915628"/>
                </a:cubicBezTo>
                <a:lnTo>
                  <a:pt x="4378567" y="1875376"/>
                </a:lnTo>
                <a:cubicBezTo>
                  <a:pt x="4378630" y="1873754"/>
                  <a:pt x="4378692" y="1872132"/>
                  <a:pt x="4378755" y="1870510"/>
                </a:cubicBezTo>
                <a:lnTo>
                  <a:pt x="4377750" y="1836963"/>
                </a:lnTo>
                <a:lnTo>
                  <a:pt x="4372677" y="1787067"/>
                </a:lnTo>
                <a:lnTo>
                  <a:pt x="4362685" y="1763484"/>
                </a:lnTo>
                <a:lnTo>
                  <a:pt x="4362631" y="1611519"/>
                </a:lnTo>
                <a:lnTo>
                  <a:pt x="4364671" y="1611278"/>
                </a:lnTo>
                <a:cubicBezTo>
                  <a:pt x="4366758" y="1602131"/>
                  <a:pt x="4359453" y="1573438"/>
                  <a:pt x="4374124" y="1575879"/>
                </a:cubicBezTo>
                <a:cubicBezTo>
                  <a:pt x="4373751" y="1570076"/>
                  <a:pt x="4372775" y="1564350"/>
                  <a:pt x="4371646" y="1558579"/>
                </a:cubicBezTo>
                <a:cubicBezTo>
                  <a:pt x="4371453" y="1557570"/>
                  <a:pt x="4371259" y="1556563"/>
                  <a:pt x="4371065" y="1555555"/>
                </a:cubicBezTo>
                <a:lnTo>
                  <a:pt x="4372079" y="1544308"/>
                </a:lnTo>
                <a:lnTo>
                  <a:pt x="4368192" y="1540075"/>
                </a:lnTo>
                <a:cubicBezTo>
                  <a:pt x="4368714" y="1527378"/>
                  <a:pt x="4369237" y="1514681"/>
                  <a:pt x="4369759" y="1501984"/>
                </a:cubicBezTo>
                <a:cubicBezTo>
                  <a:pt x="4380299" y="1485701"/>
                  <a:pt x="4375432" y="1454918"/>
                  <a:pt x="4380074" y="1429386"/>
                </a:cubicBezTo>
                <a:lnTo>
                  <a:pt x="4384314" y="1418198"/>
                </a:lnTo>
                <a:lnTo>
                  <a:pt x="4391026" y="1344176"/>
                </a:lnTo>
                <a:lnTo>
                  <a:pt x="4398343" y="1293576"/>
                </a:lnTo>
                <a:lnTo>
                  <a:pt x="4402465" y="1282767"/>
                </a:lnTo>
                <a:lnTo>
                  <a:pt x="4398923" y="1270159"/>
                </a:lnTo>
                <a:cubicBezTo>
                  <a:pt x="4397882" y="1268610"/>
                  <a:pt x="4396712" y="1267349"/>
                  <a:pt x="4395457" y="1266412"/>
                </a:cubicBezTo>
                <a:lnTo>
                  <a:pt x="4402293" y="1226161"/>
                </a:lnTo>
                <a:cubicBezTo>
                  <a:pt x="4402355" y="1224538"/>
                  <a:pt x="4402419" y="1222916"/>
                  <a:pt x="4402481" y="1221294"/>
                </a:cubicBezTo>
                <a:cubicBezTo>
                  <a:pt x="4402146" y="1210111"/>
                  <a:pt x="4401811" y="1198928"/>
                  <a:pt x="4401475" y="1187746"/>
                </a:cubicBezTo>
                <a:lnTo>
                  <a:pt x="4396404" y="1137852"/>
                </a:lnTo>
                <a:cubicBezTo>
                  <a:pt x="4392504" y="1121351"/>
                  <a:pt x="4376596" y="1106460"/>
                  <a:pt x="4384703" y="1086079"/>
                </a:cubicBezTo>
                <a:cubicBezTo>
                  <a:pt x="4375710" y="1090599"/>
                  <a:pt x="4387543" y="1061876"/>
                  <a:pt x="4379944" y="1056187"/>
                </a:cubicBezTo>
                <a:cubicBezTo>
                  <a:pt x="4373628" y="1052847"/>
                  <a:pt x="4375745" y="1043354"/>
                  <a:pt x="4374485" y="1035394"/>
                </a:cubicBezTo>
                <a:cubicBezTo>
                  <a:pt x="4368596" y="1028447"/>
                  <a:pt x="4368321" y="989938"/>
                  <a:pt x="4371330" y="977321"/>
                </a:cubicBezTo>
                <a:cubicBezTo>
                  <a:pt x="4383769" y="942771"/>
                  <a:pt x="4361342" y="906710"/>
                  <a:pt x="4370591" y="878910"/>
                </a:cubicBezTo>
                <a:cubicBezTo>
                  <a:pt x="4369448" y="856541"/>
                  <a:pt x="4366261" y="849352"/>
                  <a:pt x="4364472" y="843099"/>
                </a:cubicBezTo>
                <a:lnTo>
                  <a:pt x="4362357" y="842319"/>
                </a:lnTo>
                <a:cubicBezTo>
                  <a:pt x="4362344" y="805138"/>
                  <a:pt x="4362330" y="767957"/>
                  <a:pt x="4362317" y="730776"/>
                </a:cubicBezTo>
                <a:lnTo>
                  <a:pt x="4363473" y="722932"/>
                </a:lnTo>
                <a:cubicBezTo>
                  <a:pt x="4364576" y="714652"/>
                  <a:pt x="4365200" y="706561"/>
                  <a:pt x="4364279" y="699074"/>
                </a:cubicBezTo>
                <a:lnTo>
                  <a:pt x="4362305" y="694354"/>
                </a:lnTo>
                <a:cubicBezTo>
                  <a:pt x="4362277" y="617243"/>
                  <a:pt x="4362250" y="540133"/>
                  <a:pt x="4362222" y="463022"/>
                </a:cubicBezTo>
                <a:lnTo>
                  <a:pt x="4362654" y="458820"/>
                </a:lnTo>
                <a:cubicBezTo>
                  <a:pt x="4363650" y="445764"/>
                  <a:pt x="4364149" y="435215"/>
                  <a:pt x="4364143" y="430294"/>
                </a:cubicBezTo>
                <a:cubicBezTo>
                  <a:pt x="4363494" y="414870"/>
                  <a:pt x="4362843" y="399446"/>
                  <a:pt x="4362194" y="384022"/>
                </a:cubicBezTo>
                <a:cubicBezTo>
                  <a:pt x="4362183" y="353600"/>
                  <a:pt x="4362173" y="323177"/>
                  <a:pt x="4362162" y="292755"/>
                </a:cubicBezTo>
                <a:lnTo>
                  <a:pt x="4364309" y="269031"/>
                </a:lnTo>
                <a:cubicBezTo>
                  <a:pt x="4367872" y="250663"/>
                  <a:pt x="4373785" y="231370"/>
                  <a:pt x="4383219" y="210368"/>
                </a:cubicBezTo>
                <a:cubicBezTo>
                  <a:pt x="4383177" y="167508"/>
                  <a:pt x="4374760" y="180998"/>
                  <a:pt x="4365122" y="179833"/>
                </a:cubicBezTo>
                <a:lnTo>
                  <a:pt x="4362121" y="178286"/>
                </a:lnTo>
                <a:cubicBezTo>
                  <a:pt x="4362117" y="167710"/>
                  <a:pt x="4362114" y="157135"/>
                  <a:pt x="4362109" y="146560"/>
                </a:cubicBezTo>
                <a:lnTo>
                  <a:pt x="4333172" y="126396"/>
                </a:lnTo>
                <a:lnTo>
                  <a:pt x="3960986" y="126880"/>
                </a:lnTo>
                <a:lnTo>
                  <a:pt x="3133871" y="118244"/>
                </a:lnTo>
                <a:lnTo>
                  <a:pt x="139379" y="114630"/>
                </a:lnTo>
                <a:close/>
                <a:moveTo>
                  <a:pt x="5293" y="0"/>
                </a:moveTo>
                <a:lnTo>
                  <a:pt x="4469428" y="11587"/>
                </a:lnTo>
                <a:lnTo>
                  <a:pt x="4469428" y="5527489"/>
                </a:lnTo>
                <a:lnTo>
                  <a:pt x="0" y="5528158"/>
                </a:lnTo>
                <a:cubicBezTo>
                  <a:pt x="0" y="3689524"/>
                  <a:pt x="5293" y="1838634"/>
                  <a:pt x="529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0" name="Freeform: Shape 1069">
            <a:extLst>
              <a:ext uri="{FF2B5EF4-FFF2-40B4-BE49-F238E27FC236}">
                <a16:creationId xmlns:a16="http://schemas.microsoft.com/office/drawing/2014/main" id="{EE80537C-5E67-4185-94E7-D0828C0FA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22665">
            <a:off x="11013944" y="5321142"/>
            <a:ext cx="444795" cy="178264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3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6B6DD6F-E168-490A-A0B2-699190DC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7920">
            <a:off x="849621" y="915045"/>
            <a:ext cx="5446522" cy="431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47920">
            <a:off x="1514337" y="447284"/>
            <a:ext cx="4122174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OSTRA GROUP převzala společnost MÁTRA TRANSPORT a.s.">
            <a:extLst>
              <a:ext uri="{FF2B5EF4-FFF2-40B4-BE49-F238E27FC236}">
                <a16:creationId xmlns:a16="http://schemas.microsoft.com/office/drawing/2014/main" id="{850D3703-7AA9-433E-2053-562660E4B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r="7091"/>
          <a:stretch/>
        </p:blipFill>
        <p:spPr bwMode="auto">
          <a:xfrm>
            <a:off x="816531" y="833610"/>
            <a:ext cx="5517787" cy="4472333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1546" y="673126"/>
            <a:ext cx="5941884" cy="1659965"/>
          </a:xfrm>
        </p:spPr>
        <p:txBody>
          <a:bodyPr anchor="b">
            <a:normAutofit fontScale="90000"/>
          </a:bodyPr>
          <a:lstStyle/>
          <a:p>
            <a:r>
              <a:rPr lang="cs-CZ" dirty="0"/>
              <a:t>Pobočka Benešov </a:t>
            </a:r>
            <a:br>
              <a:rPr lang="cs-CZ" dirty="0"/>
            </a:br>
            <a:r>
              <a:rPr lang="cs-CZ" dirty="0"/>
              <a:t>(dříve </a:t>
            </a:r>
            <a:r>
              <a:rPr lang="cs-CZ" noProof="1"/>
              <a:t>Mátra</a:t>
            </a:r>
            <a:r>
              <a:rPr lang="cs-CZ" dirty="0"/>
              <a:t> transport a.s.)</a:t>
            </a: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7EA60060-A93B-4C68-8571-20F442790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88475">
            <a:off x="3292902" y="428891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1333" y="3006217"/>
            <a:ext cx="5372337" cy="3210920"/>
          </a:xfrm>
        </p:spPr>
        <p:txBody>
          <a:bodyPr>
            <a:normAutofit/>
          </a:bodyPr>
          <a:lstStyle/>
          <a:p>
            <a:r>
              <a:rPr lang="cs-CZ" sz="2300" dirty="0"/>
              <a:t>Založeno: 1991</a:t>
            </a:r>
          </a:p>
          <a:p>
            <a:r>
              <a:rPr lang="cs-CZ" sz="2300" dirty="0"/>
              <a:t>Sídlo: Benešov</a:t>
            </a:r>
          </a:p>
          <a:p>
            <a:r>
              <a:rPr lang="cs-CZ" sz="2300" dirty="0"/>
              <a:t>Zaměstnanci: 10 THP, 25 řidičů</a:t>
            </a:r>
          </a:p>
          <a:p>
            <a:r>
              <a:rPr lang="cs-CZ" sz="2300" dirty="0"/>
              <a:t>Akvizice: 2020</a:t>
            </a:r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086403E5-67F9-43E6-B7B1-C07EFE0A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64" name="Group 2063">
              <a:extLst>
                <a:ext uri="{FF2B5EF4-FFF2-40B4-BE49-F238E27FC236}">
                  <a16:creationId xmlns:a16="http://schemas.microsoft.com/office/drawing/2014/main" id="{E9C7E316-2CF6-48D0-A945-584817B6F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66" name="Straight Connector 2065">
                <a:extLst>
                  <a:ext uri="{FF2B5EF4-FFF2-40B4-BE49-F238E27FC236}">
                    <a16:creationId xmlns:a16="http://schemas.microsoft.com/office/drawing/2014/main" id="{4C26CD1D-43A2-4516-BC5E-0704D3B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>
                <a:extLst>
                  <a:ext uri="{FF2B5EF4-FFF2-40B4-BE49-F238E27FC236}">
                    <a16:creationId xmlns:a16="http://schemas.microsoft.com/office/drawing/2014/main" id="{4A6C5BDD-D91A-4A8D-9365-C3DCE47B27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5" name="Oval 2064">
              <a:extLst>
                <a:ext uri="{FF2B5EF4-FFF2-40B4-BE49-F238E27FC236}">
                  <a16:creationId xmlns:a16="http://schemas.microsoft.com/office/drawing/2014/main" id="{4459A4D5-BA77-45AB-849F-FAF78F871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27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Fakturační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Seznámení s fakturací společnosti </a:t>
            </a:r>
          </a:p>
          <a:p>
            <a:r>
              <a:rPr lang="cs-CZ" sz="2300" dirty="0"/>
              <a:t>První zaučení se systémem Helios</a:t>
            </a:r>
          </a:p>
          <a:p>
            <a:r>
              <a:rPr lang="cs-CZ" sz="2300" dirty="0"/>
              <a:t>Vedení korespondence</a:t>
            </a:r>
          </a:p>
        </p:txBody>
      </p:sp>
    </p:spTree>
    <p:extLst>
      <p:ext uri="{BB962C8B-B14F-4D97-AF65-F5344CB8AC3E}">
        <p14:creationId xmlns:p14="http://schemas.microsoft.com/office/powerpoint/2010/main" val="187471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Celní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Zaučení se systémem vedení zakázek </a:t>
            </a:r>
          </a:p>
          <a:p>
            <a:r>
              <a:rPr lang="cs-CZ" sz="2300" dirty="0"/>
              <a:t>Vedení celní správy jednotlivých zakázek v systému</a:t>
            </a:r>
          </a:p>
          <a:p>
            <a:r>
              <a:rPr lang="cs-CZ" sz="2300" dirty="0"/>
              <a:t>Komunikace s celní správou</a:t>
            </a:r>
          </a:p>
          <a:p>
            <a:r>
              <a:rPr lang="cs-CZ" sz="2300" dirty="0"/>
              <a:t>Fyzická kontrola vozidel v areálu celní správy</a:t>
            </a:r>
          </a:p>
          <a:p>
            <a:r>
              <a:rPr lang="cs-CZ" sz="2300" dirty="0"/>
              <a:t>Vyplňování zpráv o pojistných událostech</a:t>
            </a:r>
          </a:p>
        </p:txBody>
      </p:sp>
    </p:spTree>
    <p:extLst>
      <p:ext uri="{BB962C8B-B14F-4D97-AF65-F5344CB8AC3E}">
        <p14:creationId xmlns:p14="http://schemas.microsoft.com/office/powerpoint/2010/main" val="53185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Spediční oddělení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Seznámení s komunikačními toky s klienty</a:t>
            </a:r>
          </a:p>
          <a:p>
            <a:r>
              <a:rPr lang="cs-CZ" sz="2300" dirty="0"/>
              <a:t>Nahlédnutí do hledání nových klientů a udržování stávajících</a:t>
            </a:r>
          </a:p>
          <a:p>
            <a:r>
              <a:rPr lang="cs-CZ" sz="2300" dirty="0"/>
              <a:t>Seznámení s marketingovým mixem služeb (7P)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18646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Skladové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Zaučení se systémem vedení výdejky a příjemky</a:t>
            </a:r>
          </a:p>
          <a:p>
            <a:r>
              <a:rPr lang="cs-CZ" sz="2300" dirty="0"/>
              <a:t>Komunikace s dodavateli zboží</a:t>
            </a:r>
          </a:p>
          <a:p>
            <a:r>
              <a:rPr lang="cs-CZ" sz="2300" dirty="0"/>
              <a:t>Jednání s cizími dispečery o časech nakládek a vykládek</a:t>
            </a:r>
          </a:p>
          <a:p>
            <a:r>
              <a:rPr lang="cs-CZ" sz="2300" dirty="0"/>
              <a:t>Evidence skladového stavu zboží (počet, hmotnost)</a:t>
            </a:r>
          </a:p>
        </p:txBody>
      </p:sp>
    </p:spTree>
    <p:extLst>
      <p:ext uri="{BB962C8B-B14F-4D97-AF65-F5344CB8AC3E}">
        <p14:creationId xmlns:p14="http://schemas.microsoft.com/office/powerpoint/2010/main" val="3497814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Oddělení provozního dispečinku </a:t>
            </a:r>
            <a:br>
              <a:rPr lang="cs-CZ" dirty="0"/>
            </a:br>
            <a:r>
              <a:rPr lang="cs-CZ" dirty="0"/>
              <a:t>a pokladna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Zaučení se systémem vedení diet zaměstnanců</a:t>
            </a:r>
          </a:p>
          <a:p>
            <a:r>
              <a:rPr lang="cs-CZ" sz="2300" dirty="0"/>
              <a:t>Řešení pokut jednotlivých řidičů</a:t>
            </a:r>
          </a:p>
          <a:p>
            <a:r>
              <a:rPr lang="cs-CZ" sz="2300" dirty="0"/>
              <a:t>Účtování finančních operací</a:t>
            </a:r>
          </a:p>
          <a:p>
            <a:r>
              <a:rPr lang="cs-CZ" sz="2300" dirty="0"/>
              <a:t>Archivace dokumentů, jejich řádné uskladnění</a:t>
            </a:r>
          </a:p>
          <a:p>
            <a:r>
              <a:rPr lang="cs-CZ" sz="2300" dirty="0"/>
              <a:t>Skartace dokumentů</a:t>
            </a:r>
          </a:p>
        </p:txBody>
      </p:sp>
    </p:spTree>
    <p:extLst>
      <p:ext uri="{BB962C8B-B14F-4D97-AF65-F5344CB8AC3E}">
        <p14:creationId xmlns:p14="http://schemas.microsoft.com/office/powerpoint/2010/main" val="97021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6CCB89-9FA5-6B04-9C2A-A09BC802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Dispečinkové oddělení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F7835-3DC5-72A4-BDC7-17F4DD80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300" dirty="0"/>
              <a:t>Komunikace se zadavateli zakázek a zaměstnanci</a:t>
            </a:r>
          </a:p>
          <a:p>
            <a:r>
              <a:rPr lang="cs-CZ" sz="2300" dirty="0"/>
              <a:t>Využívání systémů RTW8 a </a:t>
            </a:r>
            <a:r>
              <a:rPr lang="cs-CZ" sz="2300" dirty="0" err="1"/>
              <a:t>Timocom</a:t>
            </a:r>
            <a:endParaRPr lang="cs-CZ" sz="2300" dirty="0"/>
          </a:p>
          <a:p>
            <a:r>
              <a:rPr lang="cs-CZ" sz="2300" dirty="0"/>
              <a:t>Komunikování se zadavateli</a:t>
            </a:r>
          </a:p>
          <a:p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550529772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LightSeedRightStep">
      <a:dk1>
        <a:srgbClr val="000000"/>
      </a:dk1>
      <a:lt1>
        <a:srgbClr val="FFFFFF"/>
      </a:lt1>
      <a:dk2>
        <a:srgbClr val="3F3423"/>
      </a:dk2>
      <a:lt2>
        <a:srgbClr val="E2E8E2"/>
      </a:lt2>
      <a:accent1>
        <a:srgbClr val="C492C0"/>
      </a:accent1>
      <a:accent2>
        <a:srgbClr val="BA7F9C"/>
      </a:accent2>
      <a:accent3>
        <a:srgbClr val="C6969A"/>
      </a:accent3>
      <a:accent4>
        <a:srgbClr val="BA927F"/>
      </a:accent4>
      <a:accent5>
        <a:srgbClr val="ADA383"/>
      </a:accent5>
      <a:accent6>
        <a:srgbClr val="A0A873"/>
      </a:accent6>
      <a:hlink>
        <a:srgbClr val="568F5B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232</Words>
  <Application>Microsoft Office PowerPoint</Application>
  <PresentationFormat>Širokoúhlá obrazovka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Consolas</vt:lpstr>
      <vt:lpstr>Franklin Gothic Heavy</vt:lpstr>
      <vt:lpstr>StreetscapeVTI</vt:lpstr>
      <vt:lpstr>Odborná praxe Mátra transport</vt:lpstr>
      <vt:lpstr>ČSAD LOGISTIK OSTRAVA a.s. </vt:lpstr>
      <vt:lpstr>Pobočka Benešov  (dříve Mátra transport a.s.)</vt:lpstr>
      <vt:lpstr>Fakturační oddělení</vt:lpstr>
      <vt:lpstr>Celní oddělení</vt:lpstr>
      <vt:lpstr>Spediční oddělení </vt:lpstr>
      <vt:lpstr>Skladové oddělení</vt:lpstr>
      <vt:lpstr> Oddělení provozního dispečinku  a pokladna</vt:lpstr>
      <vt:lpstr>Dispečinkové oddělení</vt:lpstr>
      <vt:lpstr>Hodnocení praxe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praxe Mátra transport</dc:title>
  <dc:creator>adam foubík</dc:creator>
  <cp:lastModifiedBy>adam foubík</cp:lastModifiedBy>
  <cp:revision>7</cp:revision>
  <dcterms:created xsi:type="dcterms:W3CDTF">2023-05-10T07:36:37Z</dcterms:created>
  <dcterms:modified xsi:type="dcterms:W3CDTF">2023-05-10T19:50:56Z</dcterms:modified>
</cp:coreProperties>
</file>