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2" r:id="rId5"/>
    <p:sldId id="263" r:id="rId6"/>
    <p:sldId id="265" r:id="rId7"/>
    <p:sldId id="260" r:id="rId8"/>
    <p:sldId id="261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svg"/><Relationship Id="rId1" Type="http://schemas.openxmlformats.org/officeDocument/2006/relationships/image" Target="../media/image3.png"/><Relationship Id="rId6" Type="http://schemas.openxmlformats.org/officeDocument/2006/relationships/image" Target="../media/image9.svg"/><Relationship Id="rId5" Type="http://schemas.openxmlformats.org/officeDocument/2006/relationships/image" Target="../media/image5.png"/><Relationship Id="rId4" Type="http://schemas.openxmlformats.org/officeDocument/2006/relationships/image" Target="../media/image7.svg"/></Relationships>
</file>

<file path=ppt/diagrams/_rels/data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svg"/><Relationship Id="rId3" Type="http://schemas.openxmlformats.org/officeDocument/2006/relationships/image" Target="../media/image7.png"/><Relationship Id="rId7" Type="http://schemas.openxmlformats.org/officeDocument/2006/relationships/image" Target="../media/image9.png"/><Relationship Id="rId2" Type="http://schemas.openxmlformats.org/officeDocument/2006/relationships/image" Target="../media/image21.svg"/><Relationship Id="rId1" Type="http://schemas.openxmlformats.org/officeDocument/2006/relationships/image" Target="../media/image6.png"/><Relationship Id="rId6" Type="http://schemas.openxmlformats.org/officeDocument/2006/relationships/image" Target="../media/image25.svg"/><Relationship Id="rId5" Type="http://schemas.openxmlformats.org/officeDocument/2006/relationships/image" Target="../media/image8.png"/><Relationship Id="rId4" Type="http://schemas.openxmlformats.org/officeDocument/2006/relationships/image" Target="../media/image23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svg"/><Relationship Id="rId1" Type="http://schemas.openxmlformats.org/officeDocument/2006/relationships/image" Target="../media/image3.png"/><Relationship Id="rId6" Type="http://schemas.openxmlformats.org/officeDocument/2006/relationships/image" Target="../media/image9.svg"/><Relationship Id="rId5" Type="http://schemas.openxmlformats.org/officeDocument/2006/relationships/image" Target="../media/image5.png"/><Relationship Id="rId4" Type="http://schemas.openxmlformats.org/officeDocument/2006/relationships/image" Target="../media/image7.svg"/></Relationships>
</file>

<file path=ppt/diagrams/_rels/drawing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svg"/><Relationship Id="rId3" Type="http://schemas.openxmlformats.org/officeDocument/2006/relationships/image" Target="../media/image7.png"/><Relationship Id="rId7" Type="http://schemas.openxmlformats.org/officeDocument/2006/relationships/image" Target="../media/image9.png"/><Relationship Id="rId2" Type="http://schemas.openxmlformats.org/officeDocument/2006/relationships/image" Target="../media/image21.svg"/><Relationship Id="rId1" Type="http://schemas.openxmlformats.org/officeDocument/2006/relationships/image" Target="../media/image6.png"/><Relationship Id="rId6" Type="http://schemas.openxmlformats.org/officeDocument/2006/relationships/image" Target="../media/image25.svg"/><Relationship Id="rId5" Type="http://schemas.openxmlformats.org/officeDocument/2006/relationships/image" Target="../media/image8.png"/><Relationship Id="rId4" Type="http://schemas.openxmlformats.org/officeDocument/2006/relationships/image" Target="../media/image23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4F8B489-8E0F-4B4E-9051-A364862DE82C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2E2A9037-2A37-4D65-B711-6202D07A807D}">
      <dgm:prSet custT="1"/>
      <dgm:spPr/>
      <dgm:t>
        <a:bodyPr/>
        <a:lstStyle/>
        <a:p>
          <a:r>
            <a:rPr lang="cs-CZ" sz="2400" dirty="0"/>
            <a:t>Založení: rok 2003</a:t>
          </a:r>
          <a:endParaRPr lang="en-US" sz="2400" dirty="0"/>
        </a:p>
      </dgm:t>
    </dgm:pt>
    <dgm:pt modelId="{95FE7DFB-FBB2-4DD4-B747-636377FEC92D}" type="parTrans" cxnId="{019F2D28-1135-4499-8183-FD1E39550EF1}">
      <dgm:prSet/>
      <dgm:spPr/>
      <dgm:t>
        <a:bodyPr/>
        <a:lstStyle/>
        <a:p>
          <a:endParaRPr lang="en-US"/>
        </a:p>
      </dgm:t>
    </dgm:pt>
    <dgm:pt modelId="{770C5059-5E57-4104-8EB2-E6283C73831A}" type="sibTrans" cxnId="{019F2D28-1135-4499-8183-FD1E39550EF1}">
      <dgm:prSet/>
      <dgm:spPr/>
      <dgm:t>
        <a:bodyPr/>
        <a:lstStyle/>
        <a:p>
          <a:endParaRPr lang="en-US"/>
        </a:p>
      </dgm:t>
    </dgm:pt>
    <dgm:pt modelId="{D626F642-3DB3-49F8-81D0-C993F13A3536}">
      <dgm:prSet custT="1"/>
      <dgm:spPr/>
      <dgm:t>
        <a:bodyPr/>
        <a:lstStyle/>
        <a:p>
          <a:r>
            <a:rPr lang="cs-CZ" sz="2400" dirty="0"/>
            <a:t>Zakladatelé: Ing. Radek Štěpánek a Jaroslav Vystrčil</a:t>
          </a:r>
          <a:endParaRPr lang="en-US" sz="2400" dirty="0"/>
        </a:p>
      </dgm:t>
    </dgm:pt>
    <dgm:pt modelId="{584105AF-1C9C-4A49-8742-419F362EC592}" type="parTrans" cxnId="{2CE9C4FD-ACB9-4D23-8C18-6880069AAEA5}">
      <dgm:prSet/>
      <dgm:spPr/>
      <dgm:t>
        <a:bodyPr/>
        <a:lstStyle/>
        <a:p>
          <a:endParaRPr lang="en-US"/>
        </a:p>
      </dgm:t>
    </dgm:pt>
    <dgm:pt modelId="{8DF9C37F-2EC4-41BC-8A46-9A7EE027BD7F}" type="sibTrans" cxnId="{2CE9C4FD-ACB9-4D23-8C18-6880069AAEA5}">
      <dgm:prSet/>
      <dgm:spPr/>
      <dgm:t>
        <a:bodyPr/>
        <a:lstStyle/>
        <a:p>
          <a:endParaRPr lang="en-US"/>
        </a:p>
      </dgm:t>
    </dgm:pt>
    <dgm:pt modelId="{8C1174C2-6E80-4B86-9079-1FBFFEC3BBEE}">
      <dgm:prSet/>
      <dgm:spPr/>
      <dgm:t>
        <a:bodyPr/>
        <a:lstStyle/>
        <a:p>
          <a:r>
            <a:rPr lang="cs-CZ" dirty="0"/>
            <a:t>Sídlo společnosti: </a:t>
          </a:r>
          <a:br>
            <a:rPr lang="cs-CZ" dirty="0"/>
          </a:br>
          <a:r>
            <a:rPr lang="cs-CZ" dirty="0"/>
            <a:t>U Rybníka 5536/23, 58601 Jihlava</a:t>
          </a:r>
          <a:endParaRPr lang="en-US" dirty="0"/>
        </a:p>
      </dgm:t>
    </dgm:pt>
    <dgm:pt modelId="{2DDE7780-20CD-4F10-8DE1-0E31B4E3C82C}" type="parTrans" cxnId="{CEB05944-8837-4336-8599-026C37899BFB}">
      <dgm:prSet/>
      <dgm:spPr/>
      <dgm:t>
        <a:bodyPr/>
        <a:lstStyle/>
        <a:p>
          <a:endParaRPr lang="en-US"/>
        </a:p>
      </dgm:t>
    </dgm:pt>
    <dgm:pt modelId="{05BF1437-0F55-46F9-805E-1F0BA16C88DB}" type="sibTrans" cxnId="{CEB05944-8837-4336-8599-026C37899BFB}">
      <dgm:prSet/>
      <dgm:spPr/>
      <dgm:t>
        <a:bodyPr/>
        <a:lstStyle/>
        <a:p>
          <a:endParaRPr lang="en-US"/>
        </a:p>
      </dgm:t>
    </dgm:pt>
    <dgm:pt modelId="{30AC2310-6983-4F1B-886A-C7973C5FE4B8}" type="pres">
      <dgm:prSet presAssocID="{E4F8B489-8E0F-4B4E-9051-A364862DE82C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78C23E34-26CE-429F-A8F4-2249C53859F0}" type="pres">
      <dgm:prSet presAssocID="{2E2A9037-2A37-4D65-B711-6202D07A807D}" presName="compNode" presStyleCnt="0"/>
      <dgm:spPr/>
    </dgm:pt>
    <dgm:pt modelId="{10475D32-C294-474C-878E-2E58D1E5DAA2}" type="pres">
      <dgm:prSet presAssocID="{2E2A9037-2A37-4D65-B711-6202D07A807D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cs-CZ"/>
        </a:p>
      </dgm:t>
      <dgm:extLst>
        <a:ext uri="{E40237B7-FDA0-4F09-8148-C483321AD2D9}">
          <dgm14:cNvPr xmlns:dgm14="http://schemas.microsoft.com/office/drawing/2010/diagram" id="0" name="" descr="Továrna"/>
        </a:ext>
      </dgm:extLst>
    </dgm:pt>
    <dgm:pt modelId="{DC973983-3280-4B7F-B455-FDA492CED511}" type="pres">
      <dgm:prSet presAssocID="{2E2A9037-2A37-4D65-B711-6202D07A807D}" presName="spaceRect" presStyleCnt="0"/>
      <dgm:spPr/>
    </dgm:pt>
    <dgm:pt modelId="{4E06B77C-7F2D-4518-9128-8A0CFB3DF01A}" type="pres">
      <dgm:prSet presAssocID="{2E2A9037-2A37-4D65-B711-6202D07A807D}" presName="textRect" presStyleLbl="revTx" presStyleIdx="0" presStyleCnt="3">
        <dgm:presLayoutVars>
          <dgm:chMax val="1"/>
          <dgm:chPref val="1"/>
        </dgm:presLayoutVars>
      </dgm:prSet>
      <dgm:spPr/>
      <dgm:t>
        <a:bodyPr/>
        <a:lstStyle/>
        <a:p>
          <a:endParaRPr lang="cs-CZ"/>
        </a:p>
      </dgm:t>
    </dgm:pt>
    <dgm:pt modelId="{EF0101F5-5292-4C43-878A-4B4F581EBD36}" type="pres">
      <dgm:prSet presAssocID="{770C5059-5E57-4104-8EB2-E6283C73831A}" presName="sibTrans" presStyleCnt="0"/>
      <dgm:spPr/>
    </dgm:pt>
    <dgm:pt modelId="{C1476B68-B012-437D-B935-C78A1723FD8D}" type="pres">
      <dgm:prSet presAssocID="{D626F642-3DB3-49F8-81D0-C993F13A3536}" presName="compNode" presStyleCnt="0"/>
      <dgm:spPr/>
    </dgm:pt>
    <dgm:pt modelId="{DC455E56-8843-4B6A-BAD6-5B78BACC4210}" type="pres">
      <dgm:prSet presAssocID="{D626F642-3DB3-49F8-81D0-C993F13A3536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cs-CZ"/>
        </a:p>
      </dgm:t>
      <dgm:extLst>
        <a:ext uri="{E40237B7-FDA0-4F09-8148-C483321AD2D9}">
          <dgm14:cNvPr xmlns:dgm14="http://schemas.microsoft.com/office/drawing/2010/diagram" id="0" name="" descr="Office Worker"/>
        </a:ext>
      </dgm:extLst>
    </dgm:pt>
    <dgm:pt modelId="{3AE419C8-1CD7-4FC7-ADFE-0DB01F5D6D40}" type="pres">
      <dgm:prSet presAssocID="{D626F642-3DB3-49F8-81D0-C993F13A3536}" presName="spaceRect" presStyleCnt="0"/>
      <dgm:spPr/>
    </dgm:pt>
    <dgm:pt modelId="{269EB896-5346-4F1F-B1EF-BF67C5DB59F6}" type="pres">
      <dgm:prSet presAssocID="{D626F642-3DB3-49F8-81D0-C993F13A3536}" presName="textRect" presStyleLbl="revTx" presStyleIdx="1" presStyleCnt="3" custScaleX="104513" custScaleY="107276">
        <dgm:presLayoutVars>
          <dgm:chMax val="1"/>
          <dgm:chPref val="1"/>
        </dgm:presLayoutVars>
      </dgm:prSet>
      <dgm:spPr/>
      <dgm:t>
        <a:bodyPr/>
        <a:lstStyle/>
        <a:p>
          <a:endParaRPr lang="cs-CZ"/>
        </a:p>
      </dgm:t>
    </dgm:pt>
    <dgm:pt modelId="{FCE20124-923F-4618-BF82-21DE34AF4B39}" type="pres">
      <dgm:prSet presAssocID="{8DF9C37F-2EC4-41BC-8A46-9A7EE027BD7F}" presName="sibTrans" presStyleCnt="0"/>
      <dgm:spPr/>
    </dgm:pt>
    <dgm:pt modelId="{5AEB57AE-8793-4189-97F2-FEC80EBD7748}" type="pres">
      <dgm:prSet presAssocID="{8C1174C2-6E80-4B86-9079-1FBFFEC3BBEE}" presName="compNode" presStyleCnt="0"/>
      <dgm:spPr/>
    </dgm:pt>
    <dgm:pt modelId="{42ED9D7D-F2C5-4F96-B506-09637CA0300F}" type="pres">
      <dgm:prSet presAssocID="{8C1174C2-6E80-4B86-9079-1FBFFEC3BBEE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cs-CZ"/>
        </a:p>
      </dgm:t>
      <dgm:extLst>
        <a:ext uri="{E40237B7-FDA0-4F09-8148-C483321AD2D9}">
          <dgm14:cNvPr xmlns:dgm14="http://schemas.microsoft.com/office/drawing/2010/diagram" id="0" name="" descr="Suburban scene"/>
        </a:ext>
      </dgm:extLst>
    </dgm:pt>
    <dgm:pt modelId="{FF716CEF-730D-4CB9-93EE-421EEA9A99E8}" type="pres">
      <dgm:prSet presAssocID="{8C1174C2-6E80-4B86-9079-1FBFFEC3BBEE}" presName="spaceRect" presStyleCnt="0"/>
      <dgm:spPr/>
    </dgm:pt>
    <dgm:pt modelId="{C1529686-3BED-497A-BD2A-5BD2B562065A}" type="pres">
      <dgm:prSet presAssocID="{8C1174C2-6E80-4B86-9079-1FBFFEC3BBEE}" presName="textRect" presStyleLbl="revTx" presStyleIdx="2" presStyleCnt="3" custScaleX="87108" custScaleY="106560">
        <dgm:presLayoutVars>
          <dgm:chMax val="1"/>
          <dgm:chPref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2CE9C4FD-ACB9-4D23-8C18-6880069AAEA5}" srcId="{E4F8B489-8E0F-4B4E-9051-A364862DE82C}" destId="{D626F642-3DB3-49F8-81D0-C993F13A3536}" srcOrd="1" destOrd="0" parTransId="{584105AF-1C9C-4A49-8742-419F362EC592}" sibTransId="{8DF9C37F-2EC4-41BC-8A46-9A7EE027BD7F}"/>
    <dgm:cxn modelId="{211D388F-501D-4A11-95A7-98DF6A977856}" type="presOf" srcId="{E4F8B489-8E0F-4B4E-9051-A364862DE82C}" destId="{30AC2310-6983-4F1B-886A-C7973C5FE4B8}" srcOrd="0" destOrd="0" presId="urn:microsoft.com/office/officeart/2018/2/layout/IconLabelList"/>
    <dgm:cxn modelId="{60691641-E8AE-4A75-A17C-0872829F00BD}" type="presOf" srcId="{2E2A9037-2A37-4D65-B711-6202D07A807D}" destId="{4E06B77C-7F2D-4518-9128-8A0CFB3DF01A}" srcOrd="0" destOrd="0" presId="urn:microsoft.com/office/officeart/2018/2/layout/IconLabelList"/>
    <dgm:cxn modelId="{019F2D28-1135-4499-8183-FD1E39550EF1}" srcId="{E4F8B489-8E0F-4B4E-9051-A364862DE82C}" destId="{2E2A9037-2A37-4D65-B711-6202D07A807D}" srcOrd="0" destOrd="0" parTransId="{95FE7DFB-FBB2-4DD4-B747-636377FEC92D}" sibTransId="{770C5059-5E57-4104-8EB2-E6283C73831A}"/>
    <dgm:cxn modelId="{3722A305-2030-42C6-B158-050C49E098A4}" type="presOf" srcId="{8C1174C2-6E80-4B86-9079-1FBFFEC3BBEE}" destId="{C1529686-3BED-497A-BD2A-5BD2B562065A}" srcOrd="0" destOrd="0" presId="urn:microsoft.com/office/officeart/2018/2/layout/IconLabelList"/>
    <dgm:cxn modelId="{CEB05944-8837-4336-8599-026C37899BFB}" srcId="{E4F8B489-8E0F-4B4E-9051-A364862DE82C}" destId="{8C1174C2-6E80-4B86-9079-1FBFFEC3BBEE}" srcOrd="2" destOrd="0" parTransId="{2DDE7780-20CD-4F10-8DE1-0E31B4E3C82C}" sibTransId="{05BF1437-0F55-46F9-805E-1F0BA16C88DB}"/>
    <dgm:cxn modelId="{AE874427-C60C-46A2-82FC-6A0B9036A714}" type="presOf" srcId="{D626F642-3DB3-49F8-81D0-C993F13A3536}" destId="{269EB896-5346-4F1F-B1EF-BF67C5DB59F6}" srcOrd="0" destOrd="0" presId="urn:microsoft.com/office/officeart/2018/2/layout/IconLabelList"/>
    <dgm:cxn modelId="{9024FF75-FBC4-401E-AFD1-8B300CB36707}" type="presParOf" srcId="{30AC2310-6983-4F1B-886A-C7973C5FE4B8}" destId="{78C23E34-26CE-429F-A8F4-2249C53859F0}" srcOrd="0" destOrd="0" presId="urn:microsoft.com/office/officeart/2018/2/layout/IconLabelList"/>
    <dgm:cxn modelId="{6B69EB9A-4B80-4A5E-A94B-23460FE24531}" type="presParOf" srcId="{78C23E34-26CE-429F-A8F4-2249C53859F0}" destId="{10475D32-C294-474C-878E-2E58D1E5DAA2}" srcOrd="0" destOrd="0" presId="urn:microsoft.com/office/officeart/2018/2/layout/IconLabelList"/>
    <dgm:cxn modelId="{201C9686-4BD5-45CB-A33C-CA2B46562BDD}" type="presParOf" srcId="{78C23E34-26CE-429F-A8F4-2249C53859F0}" destId="{DC973983-3280-4B7F-B455-FDA492CED511}" srcOrd="1" destOrd="0" presId="urn:microsoft.com/office/officeart/2018/2/layout/IconLabelList"/>
    <dgm:cxn modelId="{B4664D78-FE39-4E47-881F-F8226A6CBA17}" type="presParOf" srcId="{78C23E34-26CE-429F-A8F4-2249C53859F0}" destId="{4E06B77C-7F2D-4518-9128-8A0CFB3DF01A}" srcOrd="2" destOrd="0" presId="urn:microsoft.com/office/officeart/2018/2/layout/IconLabelList"/>
    <dgm:cxn modelId="{82402E93-6D8F-4EB5-B618-EA200DBE3482}" type="presParOf" srcId="{30AC2310-6983-4F1B-886A-C7973C5FE4B8}" destId="{EF0101F5-5292-4C43-878A-4B4F581EBD36}" srcOrd="1" destOrd="0" presId="urn:microsoft.com/office/officeart/2018/2/layout/IconLabelList"/>
    <dgm:cxn modelId="{7F472117-EB6F-4625-84FB-AEAADCA5006B}" type="presParOf" srcId="{30AC2310-6983-4F1B-886A-C7973C5FE4B8}" destId="{C1476B68-B012-437D-B935-C78A1723FD8D}" srcOrd="2" destOrd="0" presId="urn:microsoft.com/office/officeart/2018/2/layout/IconLabelList"/>
    <dgm:cxn modelId="{BFF2D12D-DD74-4DBA-B0A1-C632B2413008}" type="presParOf" srcId="{C1476B68-B012-437D-B935-C78A1723FD8D}" destId="{DC455E56-8843-4B6A-BAD6-5B78BACC4210}" srcOrd="0" destOrd="0" presId="urn:microsoft.com/office/officeart/2018/2/layout/IconLabelList"/>
    <dgm:cxn modelId="{65D6E274-DC90-46D2-9A50-04CBA4881DC9}" type="presParOf" srcId="{C1476B68-B012-437D-B935-C78A1723FD8D}" destId="{3AE419C8-1CD7-4FC7-ADFE-0DB01F5D6D40}" srcOrd="1" destOrd="0" presId="urn:microsoft.com/office/officeart/2018/2/layout/IconLabelList"/>
    <dgm:cxn modelId="{39002A5F-E7ED-455D-ADAE-A4714E5C0E84}" type="presParOf" srcId="{C1476B68-B012-437D-B935-C78A1723FD8D}" destId="{269EB896-5346-4F1F-B1EF-BF67C5DB59F6}" srcOrd="2" destOrd="0" presId="urn:microsoft.com/office/officeart/2018/2/layout/IconLabelList"/>
    <dgm:cxn modelId="{D511AC78-10F8-42B5-9408-CE7E31DF02D9}" type="presParOf" srcId="{30AC2310-6983-4F1B-886A-C7973C5FE4B8}" destId="{FCE20124-923F-4618-BF82-21DE34AF4B39}" srcOrd="3" destOrd="0" presId="urn:microsoft.com/office/officeart/2018/2/layout/IconLabelList"/>
    <dgm:cxn modelId="{1F24AB33-9EA4-4EFE-9FD7-0201ABA0FEFB}" type="presParOf" srcId="{30AC2310-6983-4F1B-886A-C7973C5FE4B8}" destId="{5AEB57AE-8793-4189-97F2-FEC80EBD7748}" srcOrd="4" destOrd="0" presId="urn:microsoft.com/office/officeart/2018/2/layout/IconLabelList"/>
    <dgm:cxn modelId="{BAAEEAB3-1BC4-46A2-9E0E-F5A8FA16B8E7}" type="presParOf" srcId="{5AEB57AE-8793-4189-97F2-FEC80EBD7748}" destId="{42ED9D7D-F2C5-4F96-B506-09637CA0300F}" srcOrd="0" destOrd="0" presId="urn:microsoft.com/office/officeart/2018/2/layout/IconLabelList"/>
    <dgm:cxn modelId="{5E0F50FF-77DF-4A95-B17F-9863AE214F3A}" type="presParOf" srcId="{5AEB57AE-8793-4189-97F2-FEC80EBD7748}" destId="{FF716CEF-730D-4CB9-93EE-421EEA9A99E8}" srcOrd="1" destOrd="0" presId="urn:microsoft.com/office/officeart/2018/2/layout/IconLabelList"/>
    <dgm:cxn modelId="{5FD02056-321D-4F66-BB10-F8F8A58E9EFD}" type="presParOf" srcId="{5AEB57AE-8793-4189-97F2-FEC80EBD7748}" destId="{C1529686-3BED-497A-BD2A-5BD2B562065A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CF84079-E358-483F-835E-710F8AE156BC}" type="doc">
      <dgm:prSet loTypeId="urn:microsoft.com/office/officeart/2005/8/layout/vList5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6C4D1DFF-A2C1-4BA0-8326-6878944930AC}">
      <dgm:prSet/>
      <dgm:spPr/>
      <dgm:t>
        <a:bodyPr/>
        <a:lstStyle/>
        <a:p>
          <a:r>
            <a:rPr lang="cs-CZ"/>
            <a:t>Finanční účetnictví</a:t>
          </a:r>
          <a:endParaRPr lang="en-US"/>
        </a:p>
      </dgm:t>
    </dgm:pt>
    <dgm:pt modelId="{C42786FB-0EBA-471E-89E1-805879BF8FE8}" type="parTrans" cxnId="{C99E5D34-57C2-4DC5-B1BE-5D9B2E4F4552}">
      <dgm:prSet/>
      <dgm:spPr/>
      <dgm:t>
        <a:bodyPr/>
        <a:lstStyle/>
        <a:p>
          <a:endParaRPr lang="en-US"/>
        </a:p>
      </dgm:t>
    </dgm:pt>
    <dgm:pt modelId="{8D874D99-4D3C-4EBA-92DE-975EFDDDE602}" type="sibTrans" cxnId="{C99E5D34-57C2-4DC5-B1BE-5D9B2E4F4552}">
      <dgm:prSet/>
      <dgm:spPr/>
      <dgm:t>
        <a:bodyPr/>
        <a:lstStyle/>
        <a:p>
          <a:endParaRPr lang="en-US"/>
        </a:p>
      </dgm:t>
    </dgm:pt>
    <dgm:pt modelId="{9775830F-17D1-4C3A-A669-3F4397FBE758}">
      <dgm:prSet custT="1"/>
      <dgm:spPr/>
      <dgm:t>
        <a:bodyPr/>
        <a:lstStyle/>
        <a:p>
          <a:r>
            <a:rPr lang="cs-CZ" sz="2400" dirty="0"/>
            <a:t>Práce s programem Pohoda</a:t>
          </a:r>
          <a:endParaRPr lang="en-US" sz="2400" dirty="0"/>
        </a:p>
      </dgm:t>
    </dgm:pt>
    <dgm:pt modelId="{02CFBC9D-4E6C-4927-9630-E6098446E419}" type="parTrans" cxnId="{9615083C-2F00-4B70-B926-CB340E2C856C}">
      <dgm:prSet/>
      <dgm:spPr/>
      <dgm:t>
        <a:bodyPr/>
        <a:lstStyle/>
        <a:p>
          <a:endParaRPr lang="en-US"/>
        </a:p>
      </dgm:t>
    </dgm:pt>
    <dgm:pt modelId="{3AB930D6-67B5-4AB4-92A8-C205C342FD8F}" type="sibTrans" cxnId="{9615083C-2F00-4B70-B926-CB340E2C856C}">
      <dgm:prSet/>
      <dgm:spPr/>
      <dgm:t>
        <a:bodyPr/>
        <a:lstStyle/>
        <a:p>
          <a:endParaRPr lang="en-US"/>
        </a:p>
      </dgm:t>
    </dgm:pt>
    <dgm:pt modelId="{AC85063A-129F-4D85-8401-4537DBED032B}">
      <dgm:prSet custT="1"/>
      <dgm:spPr/>
      <dgm:t>
        <a:bodyPr/>
        <a:lstStyle/>
        <a:p>
          <a:r>
            <a:rPr lang="cs-CZ" sz="2400" dirty="0"/>
            <a:t>Odvod DPH</a:t>
          </a:r>
          <a:endParaRPr lang="en-US" sz="2400" dirty="0"/>
        </a:p>
      </dgm:t>
    </dgm:pt>
    <dgm:pt modelId="{B39F9E91-F4BD-47C7-B77A-755F4D051B14}" type="parTrans" cxnId="{91038EEC-D786-4F3B-8702-011C469E4106}">
      <dgm:prSet/>
      <dgm:spPr/>
      <dgm:t>
        <a:bodyPr/>
        <a:lstStyle/>
        <a:p>
          <a:endParaRPr lang="en-US"/>
        </a:p>
      </dgm:t>
    </dgm:pt>
    <dgm:pt modelId="{9BF6CC70-6527-4AC5-9E01-6E46B1219573}" type="sibTrans" cxnId="{91038EEC-D786-4F3B-8702-011C469E4106}">
      <dgm:prSet/>
      <dgm:spPr/>
      <dgm:t>
        <a:bodyPr/>
        <a:lstStyle/>
        <a:p>
          <a:endParaRPr lang="en-US"/>
        </a:p>
      </dgm:t>
    </dgm:pt>
    <dgm:pt modelId="{6465A1E3-5BE5-464B-B625-8F500C07D52F}">
      <dgm:prSet custT="1"/>
      <dgm:spPr/>
      <dgm:t>
        <a:bodyPr/>
        <a:lstStyle/>
        <a:p>
          <a:r>
            <a:rPr lang="cs-CZ" sz="2400" dirty="0"/>
            <a:t>Inventarizace</a:t>
          </a:r>
          <a:endParaRPr lang="en-US" sz="2400" dirty="0"/>
        </a:p>
      </dgm:t>
    </dgm:pt>
    <dgm:pt modelId="{C14AE180-C52F-4870-89B6-5229814FF901}" type="parTrans" cxnId="{42532F4A-7B39-4FDE-AFB4-6CE71208D611}">
      <dgm:prSet/>
      <dgm:spPr/>
      <dgm:t>
        <a:bodyPr/>
        <a:lstStyle/>
        <a:p>
          <a:endParaRPr lang="en-US"/>
        </a:p>
      </dgm:t>
    </dgm:pt>
    <dgm:pt modelId="{4BAC1084-32F5-4536-A36E-6AFC713E37AF}" type="sibTrans" cxnId="{42532F4A-7B39-4FDE-AFB4-6CE71208D611}">
      <dgm:prSet/>
      <dgm:spPr/>
      <dgm:t>
        <a:bodyPr/>
        <a:lstStyle/>
        <a:p>
          <a:endParaRPr lang="en-US"/>
        </a:p>
      </dgm:t>
    </dgm:pt>
    <dgm:pt modelId="{CB143730-998E-4D07-B29A-DC3A2797545B}">
      <dgm:prSet custT="1"/>
      <dgm:spPr/>
      <dgm:t>
        <a:bodyPr/>
        <a:lstStyle/>
        <a:p>
          <a:r>
            <a:rPr lang="cs-CZ" sz="2400" dirty="0"/>
            <a:t>Účetní závěrka…</a:t>
          </a:r>
          <a:endParaRPr lang="en-US" sz="2400" dirty="0"/>
        </a:p>
      </dgm:t>
    </dgm:pt>
    <dgm:pt modelId="{3407521B-3668-4E5B-909F-51E2EF846DF2}" type="parTrans" cxnId="{545F44D7-1BE3-4A3C-A6DE-924D04B1D27C}">
      <dgm:prSet/>
      <dgm:spPr/>
      <dgm:t>
        <a:bodyPr/>
        <a:lstStyle/>
        <a:p>
          <a:endParaRPr lang="en-US"/>
        </a:p>
      </dgm:t>
    </dgm:pt>
    <dgm:pt modelId="{C2B6CB2C-1704-4A3F-9FF1-18CACD198F81}" type="sibTrans" cxnId="{545F44D7-1BE3-4A3C-A6DE-924D04B1D27C}">
      <dgm:prSet/>
      <dgm:spPr/>
      <dgm:t>
        <a:bodyPr/>
        <a:lstStyle/>
        <a:p>
          <a:endParaRPr lang="en-US"/>
        </a:p>
      </dgm:t>
    </dgm:pt>
    <dgm:pt modelId="{5EBF655F-6BE4-46BF-B101-4BD691008BE9}">
      <dgm:prSet/>
      <dgm:spPr/>
      <dgm:t>
        <a:bodyPr/>
        <a:lstStyle/>
        <a:p>
          <a:r>
            <a:rPr lang="cs-CZ"/>
            <a:t>Finance podniku</a:t>
          </a:r>
          <a:endParaRPr lang="en-US"/>
        </a:p>
      </dgm:t>
    </dgm:pt>
    <dgm:pt modelId="{9C72437E-E420-4F38-9684-6DD291EDFCDC}" type="parTrans" cxnId="{28C7C9DA-FD35-4166-8A25-0E7E3A54A563}">
      <dgm:prSet/>
      <dgm:spPr/>
      <dgm:t>
        <a:bodyPr/>
        <a:lstStyle/>
        <a:p>
          <a:endParaRPr lang="en-US"/>
        </a:p>
      </dgm:t>
    </dgm:pt>
    <dgm:pt modelId="{10B3A63E-60FD-4605-A7B3-2E6A9A6E4F56}" type="sibTrans" cxnId="{28C7C9DA-FD35-4166-8A25-0E7E3A54A563}">
      <dgm:prSet/>
      <dgm:spPr/>
      <dgm:t>
        <a:bodyPr/>
        <a:lstStyle/>
        <a:p>
          <a:endParaRPr lang="en-US"/>
        </a:p>
      </dgm:t>
    </dgm:pt>
    <dgm:pt modelId="{E20FD8F5-93E7-45BE-8972-EDA10B5CF570}">
      <dgm:prSet custT="1"/>
      <dgm:spPr/>
      <dgm:t>
        <a:bodyPr/>
        <a:lstStyle/>
        <a:p>
          <a:r>
            <a:rPr lang="cs-CZ" sz="2400" dirty="0"/>
            <a:t>Rozpuštění slev</a:t>
          </a:r>
          <a:endParaRPr lang="en-US" sz="2400" dirty="0"/>
        </a:p>
      </dgm:t>
    </dgm:pt>
    <dgm:pt modelId="{D4301E7E-FD8D-4E1B-A44B-E9A9A07AB11A}" type="parTrans" cxnId="{26DC9610-F9AE-4C65-87A9-CD6C0B48F2B2}">
      <dgm:prSet/>
      <dgm:spPr/>
      <dgm:t>
        <a:bodyPr/>
        <a:lstStyle/>
        <a:p>
          <a:endParaRPr lang="en-US"/>
        </a:p>
      </dgm:t>
    </dgm:pt>
    <dgm:pt modelId="{6B99BD52-5841-4D5F-9771-3A4E1D78495E}" type="sibTrans" cxnId="{26DC9610-F9AE-4C65-87A9-CD6C0B48F2B2}">
      <dgm:prSet/>
      <dgm:spPr/>
      <dgm:t>
        <a:bodyPr/>
        <a:lstStyle/>
        <a:p>
          <a:endParaRPr lang="en-US"/>
        </a:p>
      </dgm:t>
    </dgm:pt>
    <dgm:pt modelId="{D9BF4A9E-E536-4EAB-99FF-3A432EA60CCB}">
      <dgm:prSet custT="1"/>
      <dgm:spPr/>
      <dgm:t>
        <a:bodyPr/>
        <a:lstStyle/>
        <a:p>
          <a:r>
            <a:rPr lang="cs-CZ" sz="2400" dirty="0"/>
            <a:t>Rozvaha</a:t>
          </a:r>
          <a:endParaRPr lang="en-US" sz="2400" dirty="0"/>
        </a:p>
      </dgm:t>
    </dgm:pt>
    <dgm:pt modelId="{AB7BB546-3D82-4B33-AF6D-7BFB839925AE}" type="parTrans" cxnId="{5122DB93-1180-4D55-A4E2-0E8250B5424D}">
      <dgm:prSet/>
      <dgm:spPr/>
      <dgm:t>
        <a:bodyPr/>
        <a:lstStyle/>
        <a:p>
          <a:endParaRPr lang="en-US"/>
        </a:p>
      </dgm:t>
    </dgm:pt>
    <dgm:pt modelId="{F4AFED5E-E099-4C64-901D-30AF1CBC7169}" type="sibTrans" cxnId="{5122DB93-1180-4D55-A4E2-0E8250B5424D}">
      <dgm:prSet/>
      <dgm:spPr/>
      <dgm:t>
        <a:bodyPr/>
        <a:lstStyle/>
        <a:p>
          <a:endParaRPr lang="en-US"/>
        </a:p>
      </dgm:t>
    </dgm:pt>
    <dgm:pt modelId="{AB2B47F5-7C5C-4C27-BE12-6F27297B1191}">
      <dgm:prSet custT="1"/>
      <dgm:spPr/>
      <dgm:t>
        <a:bodyPr/>
        <a:lstStyle/>
        <a:p>
          <a:r>
            <a:rPr lang="cs-CZ" sz="2400" dirty="0"/>
            <a:t>Výkaz zisků a ztrát</a:t>
          </a:r>
          <a:endParaRPr lang="en-US" sz="2400" dirty="0"/>
        </a:p>
      </dgm:t>
    </dgm:pt>
    <dgm:pt modelId="{286F51FE-6067-440F-B3B2-648822CD7D77}" type="parTrans" cxnId="{C2909D5E-6CBE-419A-B6B0-0CEE02845159}">
      <dgm:prSet/>
      <dgm:spPr/>
      <dgm:t>
        <a:bodyPr/>
        <a:lstStyle/>
        <a:p>
          <a:endParaRPr lang="en-US"/>
        </a:p>
      </dgm:t>
    </dgm:pt>
    <dgm:pt modelId="{8D123428-B1D2-4C42-A5EA-61C05FFF4BFE}" type="sibTrans" cxnId="{C2909D5E-6CBE-419A-B6B0-0CEE02845159}">
      <dgm:prSet/>
      <dgm:spPr/>
      <dgm:t>
        <a:bodyPr/>
        <a:lstStyle/>
        <a:p>
          <a:endParaRPr lang="en-US"/>
        </a:p>
      </dgm:t>
    </dgm:pt>
    <dgm:pt modelId="{1718ACC7-3852-4BAB-8867-A845DE9D9731}">
      <dgm:prSet custT="1"/>
      <dgm:spPr/>
      <dgm:t>
        <a:bodyPr/>
        <a:lstStyle/>
        <a:p>
          <a:r>
            <a:rPr lang="cs-CZ" sz="2400" dirty="0"/>
            <a:t>Spotřeba pohonných hmot</a:t>
          </a:r>
          <a:r>
            <a:rPr lang="cs-CZ" sz="2000" dirty="0"/>
            <a:t>…</a:t>
          </a:r>
          <a:endParaRPr lang="en-US" sz="2000" dirty="0"/>
        </a:p>
      </dgm:t>
    </dgm:pt>
    <dgm:pt modelId="{A97EBE7B-261D-4BC1-AE50-E3C49095FD53}" type="parTrans" cxnId="{C44A0DC9-4F14-4A2F-B51C-935EF847E3E2}">
      <dgm:prSet/>
      <dgm:spPr/>
      <dgm:t>
        <a:bodyPr/>
        <a:lstStyle/>
        <a:p>
          <a:endParaRPr lang="en-US"/>
        </a:p>
      </dgm:t>
    </dgm:pt>
    <dgm:pt modelId="{B24369FD-FC14-4774-872D-6AB44C68D3C9}" type="sibTrans" cxnId="{C44A0DC9-4F14-4A2F-B51C-935EF847E3E2}">
      <dgm:prSet/>
      <dgm:spPr/>
      <dgm:t>
        <a:bodyPr/>
        <a:lstStyle/>
        <a:p>
          <a:endParaRPr lang="en-US"/>
        </a:p>
      </dgm:t>
    </dgm:pt>
    <dgm:pt modelId="{EF96D757-995F-4312-9A8B-E4E410BAACA2}" type="pres">
      <dgm:prSet presAssocID="{1CF84079-E358-483F-835E-710F8AE156B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A611CF39-4021-48B6-9689-0341ABA0A980}" type="pres">
      <dgm:prSet presAssocID="{6C4D1DFF-A2C1-4BA0-8326-6878944930AC}" presName="linNode" presStyleCnt="0"/>
      <dgm:spPr/>
    </dgm:pt>
    <dgm:pt modelId="{4FAFAABE-B140-4E2F-987E-EF0B05FBF2E2}" type="pres">
      <dgm:prSet presAssocID="{6C4D1DFF-A2C1-4BA0-8326-6878944930AC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C008896-73EB-474F-BE2E-15937A006996}" type="pres">
      <dgm:prSet presAssocID="{6C4D1DFF-A2C1-4BA0-8326-6878944930AC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54C370E-DBCC-4066-AA6E-68C60BFA4A40}" type="pres">
      <dgm:prSet presAssocID="{8D874D99-4D3C-4EBA-92DE-975EFDDDE602}" presName="sp" presStyleCnt="0"/>
      <dgm:spPr/>
    </dgm:pt>
    <dgm:pt modelId="{12CF94D1-86CE-4FD4-8014-901E489A381F}" type="pres">
      <dgm:prSet presAssocID="{5EBF655F-6BE4-46BF-B101-4BD691008BE9}" presName="linNode" presStyleCnt="0"/>
      <dgm:spPr/>
    </dgm:pt>
    <dgm:pt modelId="{2EEA8C18-A3C3-4DF4-BF4B-78CB00FD6216}" type="pres">
      <dgm:prSet presAssocID="{5EBF655F-6BE4-46BF-B101-4BD691008BE9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4A8BC95-95B6-4D4C-9AA6-5F83CE2BB673}" type="pres">
      <dgm:prSet presAssocID="{5EBF655F-6BE4-46BF-B101-4BD691008BE9}" presName="descendantText" presStyleLbl="alignAccFollowNode1" presStyleIdx="1" presStyleCnt="2" custLinFactNeighborY="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545F44D7-1BE3-4A3C-A6DE-924D04B1D27C}" srcId="{6C4D1DFF-A2C1-4BA0-8326-6878944930AC}" destId="{CB143730-998E-4D07-B29A-DC3A2797545B}" srcOrd="3" destOrd="0" parTransId="{3407521B-3668-4E5B-909F-51E2EF846DF2}" sibTransId="{C2B6CB2C-1704-4A3F-9FF1-18CACD198F81}"/>
    <dgm:cxn modelId="{9615083C-2F00-4B70-B926-CB340E2C856C}" srcId="{6C4D1DFF-A2C1-4BA0-8326-6878944930AC}" destId="{9775830F-17D1-4C3A-A669-3F4397FBE758}" srcOrd="0" destOrd="0" parTransId="{02CFBC9D-4E6C-4927-9630-E6098446E419}" sibTransId="{3AB930D6-67B5-4AB4-92A8-C205C342FD8F}"/>
    <dgm:cxn modelId="{C2909D5E-6CBE-419A-B6B0-0CEE02845159}" srcId="{5EBF655F-6BE4-46BF-B101-4BD691008BE9}" destId="{AB2B47F5-7C5C-4C27-BE12-6F27297B1191}" srcOrd="2" destOrd="0" parTransId="{286F51FE-6067-440F-B3B2-648822CD7D77}" sibTransId="{8D123428-B1D2-4C42-A5EA-61C05FFF4BFE}"/>
    <dgm:cxn modelId="{91038EEC-D786-4F3B-8702-011C469E4106}" srcId="{6C4D1DFF-A2C1-4BA0-8326-6878944930AC}" destId="{AC85063A-129F-4D85-8401-4537DBED032B}" srcOrd="1" destOrd="0" parTransId="{B39F9E91-F4BD-47C7-B77A-755F4D051B14}" sibTransId="{9BF6CC70-6527-4AC5-9E01-6E46B1219573}"/>
    <dgm:cxn modelId="{C99E5D34-57C2-4DC5-B1BE-5D9B2E4F4552}" srcId="{1CF84079-E358-483F-835E-710F8AE156BC}" destId="{6C4D1DFF-A2C1-4BA0-8326-6878944930AC}" srcOrd="0" destOrd="0" parTransId="{C42786FB-0EBA-471E-89E1-805879BF8FE8}" sibTransId="{8D874D99-4D3C-4EBA-92DE-975EFDDDE602}"/>
    <dgm:cxn modelId="{E7142FEE-292E-44D1-B6CD-20DBAF9372B8}" type="presOf" srcId="{5EBF655F-6BE4-46BF-B101-4BD691008BE9}" destId="{2EEA8C18-A3C3-4DF4-BF4B-78CB00FD6216}" srcOrd="0" destOrd="0" presId="urn:microsoft.com/office/officeart/2005/8/layout/vList5"/>
    <dgm:cxn modelId="{49377B94-C3CB-4847-83B6-69BDC2DE8209}" type="presOf" srcId="{1CF84079-E358-483F-835E-710F8AE156BC}" destId="{EF96D757-995F-4312-9A8B-E4E410BAACA2}" srcOrd="0" destOrd="0" presId="urn:microsoft.com/office/officeart/2005/8/layout/vList5"/>
    <dgm:cxn modelId="{A083042E-E83B-4BB5-BB28-C11BC56E4D00}" type="presOf" srcId="{1718ACC7-3852-4BAB-8867-A845DE9D9731}" destId="{44A8BC95-95B6-4D4C-9AA6-5F83CE2BB673}" srcOrd="0" destOrd="3" presId="urn:microsoft.com/office/officeart/2005/8/layout/vList5"/>
    <dgm:cxn modelId="{186B8C65-4524-49D3-B1B4-F2631FF00C58}" type="presOf" srcId="{E20FD8F5-93E7-45BE-8972-EDA10B5CF570}" destId="{44A8BC95-95B6-4D4C-9AA6-5F83CE2BB673}" srcOrd="0" destOrd="0" presId="urn:microsoft.com/office/officeart/2005/8/layout/vList5"/>
    <dgm:cxn modelId="{5122DB93-1180-4D55-A4E2-0E8250B5424D}" srcId="{5EBF655F-6BE4-46BF-B101-4BD691008BE9}" destId="{D9BF4A9E-E536-4EAB-99FF-3A432EA60CCB}" srcOrd="1" destOrd="0" parTransId="{AB7BB546-3D82-4B33-AF6D-7BFB839925AE}" sibTransId="{F4AFED5E-E099-4C64-901D-30AF1CBC7169}"/>
    <dgm:cxn modelId="{C44A0DC9-4F14-4A2F-B51C-935EF847E3E2}" srcId="{5EBF655F-6BE4-46BF-B101-4BD691008BE9}" destId="{1718ACC7-3852-4BAB-8867-A845DE9D9731}" srcOrd="3" destOrd="0" parTransId="{A97EBE7B-261D-4BC1-AE50-E3C49095FD53}" sibTransId="{B24369FD-FC14-4774-872D-6AB44C68D3C9}"/>
    <dgm:cxn modelId="{9EF9D16D-F15C-4862-A211-632765A0E481}" type="presOf" srcId="{AC85063A-129F-4D85-8401-4537DBED032B}" destId="{DC008896-73EB-474F-BE2E-15937A006996}" srcOrd="0" destOrd="1" presId="urn:microsoft.com/office/officeart/2005/8/layout/vList5"/>
    <dgm:cxn modelId="{829737BC-9C88-414A-9338-A28548661DBA}" type="presOf" srcId="{CB143730-998E-4D07-B29A-DC3A2797545B}" destId="{DC008896-73EB-474F-BE2E-15937A006996}" srcOrd="0" destOrd="3" presId="urn:microsoft.com/office/officeart/2005/8/layout/vList5"/>
    <dgm:cxn modelId="{CD8B1B09-73A0-4CCC-88D0-E42D21E83811}" type="presOf" srcId="{6C4D1DFF-A2C1-4BA0-8326-6878944930AC}" destId="{4FAFAABE-B140-4E2F-987E-EF0B05FBF2E2}" srcOrd="0" destOrd="0" presId="urn:microsoft.com/office/officeart/2005/8/layout/vList5"/>
    <dgm:cxn modelId="{28C7C9DA-FD35-4166-8A25-0E7E3A54A563}" srcId="{1CF84079-E358-483F-835E-710F8AE156BC}" destId="{5EBF655F-6BE4-46BF-B101-4BD691008BE9}" srcOrd="1" destOrd="0" parTransId="{9C72437E-E420-4F38-9684-6DD291EDFCDC}" sibTransId="{10B3A63E-60FD-4605-A7B3-2E6A9A6E4F56}"/>
    <dgm:cxn modelId="{26DC9610-F9AE-4C65-87A9-CD6C0B48F2B2}" srcId="{5EBF655F-6BE4-46BF-B101-4BD691008BE9}" destId="{E20FD8F5-93E7-45BE-8972-EDA10B5CF570}" srcOrd="0" destOrd="0" parTransId="{D4301E7E-FD8D-4E1B-A44B-E9A9A07AB11A}" sibTransId="{6B99BD52-5841-4D5F-9771-3A4E1D78495E}"/>
    <dgm:cxn modelId="{A06B9316-98E5-4FE1-80DC-A06DDD1C477A}" type="presOf" srcId="{9775830F-17D1-4C3A-A669-3F4397FBE758}" destId="{DC008896-73EB-474F-BE2E-15937A006996}" srcOrd="0" destOrd="0" presId="urn:microsoft.com/office/officeart/2005/8/layout/vList5"/>
    <dgm:cxn modelId="{01989B09-E34F-400F-8AB5-B7147923E755}" type="presOf" srcId="{AB2B47F5-7C5C-4C27-BE12-6F27297B1191}" destId="{44A8BC95-95B6-4D4C-9AA6-5F83CE2BB673}" srcOrd="0" destOrd="2" presId="urn:microsoft.com/office/officeart/2005/8/layout/vList5"/>
    <dgm:cxn modelId="{5F3DFB1B-4998-4346-9FAA-790A0D930C55}" type="presOf" srcId="{D9BF4A9E-E536-4EAB-99FF-3A432EA60CCB}" destId="{44A8BC95-95B6-4D4C-9AA6-5F83CE2BB673}" srcOrd="0" destOrd="1" presId="urn:microsoft.com/office/officeart/2005/8/layout/vList5"/>
    <dgm:cxn modelId="{480CEDB7-0DF9-4C34-AEF0-E3F7730DEBA1}" type="presOf" srcId="{6465A1E3-5BE5-464B-B625-8F500C07D52F}" destId="{DC008896-73EB-474F-BE2E-15937A006996}" srcOrd="0" destOrd="2" presId="urn:microsoft.com/office/officeart/2005/8/layout/vList5"/>
    <dgm:cxn modelId="{42532F4A-7B39-4FDE-AFB4-6CE71208D611}" srcId="{6C4D1DFF-A2C1-4BA0-8326-6878944930AC}" destId="{6465A1E3-5BE5-464B-B625-8F500C07D52F}" srcOrd="2" destOrd="0" parTransId="{C14AE180-C52F-4870-89B6-5229814FF901}" sibTransId="{4BAC1084-32F5-4536-A36E-6AFC713E37AF}"/>
    <dgm:cxn modelId="{4E9DD682-782C-42A6-A874-E5D035CE91EC}" type="presParOf" srcId="{EF96D757-995F-4312-9A8B-E4E410BAACA2}" destId="{A611CF39-4021-48B6-9689-0341ABA0A980}" srcOrd="0" destOrd="0" presId="urn:microsoft.com/office/officeart/2005/8/layout/vList5"/>
    <dgm:cxn modelId="{9CCB3B70-AA70-4F37-9684-77B3727779E7}" type="presParOf" srcId="{A611CF39-4021-48B6-9689-0341ABA0A980}" destId="{4FAFAABE-B140-4E2F-987E-EF0B05FBF2E2}" srcOrd="0" destOrd="0" presId="urn:microsoft.com/office/officeart/2005/8/layout/vList5"/>
    <dgm:cxn modelId="{75845604-CCFC-40C2-9B7A-3B03CF530D6F}" type="presParOf" srcId="{A611CF39-4021-48B6-9689-0341ABA0A980}" destId="{DC008896-73EB-474F-BE2E-15937A006996}" srcOrd="1" destOrd="0" presId="urn:microsoft.com/office/officeart/2005/8/layout/vList5"/>
    <dgm:cxn modelId="{482F3A28-38C4-4641-B031-76EEAE798470}" type="presParOf" srcId="{EF96D757-995F-4312-9A8B-E4E410BAACA2}" destId="{554C370E-DBCC-4066-AA6E-68C60BFA4A40}" srcOrd="1" destOrd="0" presId="urn:microsoft.com/office/officeart/2005/8/layout/vList5"/>
    <dgm:cxn modelId="{D8FCCEC8-2A2D-41DD-9660-8169DAB7AB5E}" type="presParOf" srcId="{EF96D757-995F-4312-9A8B-E4E410BAACA2}" destId="{12CF94D1-86CE-4FD4-8014-901E489A381F}" srcOrd="2" destOrd="0" presId="urn:microsoft.com/office/officeart/2005/8/layout/vList5"/>
    <dgm:cxn modelId="{63AFA83F-0AB8-4A39-BF12-69B5AB481A7B}" type="presParOf" srcId="{12CF94D1-86CE-4FD4-8014-901E489A381F}" destId="{2EEA8C18-A3C3-4DF4-BF4B-78CB00FD6216}" srcOrd="0" destOrd="0" presId="urn:microsoft.com/office/officeart/2005/8/layout/vList5"/>
    <dgm:cxn modelId="{2F873BE7-EB6E-42B1-B9FF-7E304794C4CC}" type="presParOf" srcId="{12CF94D1-86CE-4FD4-8014-901E489A381F}" destId="{44A8BC95-95B6-4D4C-9AA6-5F83CE2BB673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2189376-BB65-4B69-8336-35857A2367C4}" type="doc">
      <dgm:prSet loTypeId="urn:microsoft.com/office/officeart/2005/8/layout/vList5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E428C209-7004-4B13-B6AA-DCAF94B88958}">
      <dgm:prSet/>
      <dgm:spPr/>
      <dgm:t>
        <a:bodyPr/>
        <a:lstStyle/>
        <a:p>
          <a:r>
            <a:rPr lang="cs-CZ" dirty="0"/>
            <a:t>Strategické řízení</a:t>
          </a:r>
          <a:endParaRPr lang="en-US" dirty="0"/>
        </a:p>
      </dgm:t>
    </dgm:pt>
    <dgm:pt modelId="{0E45B820-9F6E-48C7-B44C-35595F3C9099}" type="parTrans" cxnId="{3DCDCBCE-9F76-445F-B209-C44630A47C81}">
      <dgm:prSet/>
      <dgm:spPr/>
      <dgm:t>
        <a:bodyPr/>
        <a:lstStyle/>
        <a:p>
          <a:endParaRPr lang="en-US"/>
        </a:p>
      </dgm:t>
    </dgm:pt>
    <dgm:pt modelId="{0EB5F2F7-3B15-4AE6-966E-3F6816AF8433}" type="sibTrans" cxnId="{3DCDCBCE-9F76-445F-B209-C44630A47C81}">
      <dgm:prSet/>
      <dgm:spPr/>
      <dgm:t>
        <a:bodyPr/>
        <a:lstStyle/>
        <a:p>
          <a:endParaRPr lang="en-US"/>
        </a:p>
      </dgm:t>
    </dgm:pt>
    <dgm:pt modelId="{12F5E49C-259F-490D-99DC-A119FDB4A77A}">
      <dgm:prSet/>
      <dgm:spPr/>
      <dgm:t>
        <a:bodyPr/>
        <a:lstStyle/>
        <a:p>
          <a:r>
            <a:rPr lang="cs-CZ"/>
            <a:t>Certifikát ISO 9001</a:t>
          </a:r>
          <a:endParaRPr lang="en-US"/>
        </a:p>
      </dgm:t>
    </dgm:pt>
    <dgm:pt modelId="{B7D5484C-5F83-43AE-A39C-D001A541E652}" type="parTrans" cxnId="{606032FA-878D-4073-A705-ED91F396D35D}">
      <dgm:prSet/>
      <dgm:spPr/>
      <dgm:t>
        <a:bodyPr/>
        <a:lstStyle/>
        <a:p>
          <a:endParaRPr lang="en-US"/>
        </a:p>
      </dgm:t>
    </dgm:pt>
    <dgm:pt modelId="{FE2B22B6-DE21-401D-91E1-FB91124CDBF5}" type="sibTrans" cxnId="{606032FA-878D-4073-A705-ED91F396D35D}">
      <dgm:prSet/>
      <dgm:spPr/>
      <dgm:t>
        <a:bodyPr/>
        <a:lstStyle/>
        <a:p>
          <a:endParaRPr lang="en-US"/>
        </a:p>
      </dgm:t>
    </dgm:pt>
    <dgm:pt modelId="{1B49096C-D217-4B0B-B094-CC628028F28A}">
      <dgm:prSet/>
      <dgm:spPr/>
      <dgm:t>
        <a:bodyPr/>
        <a:lstStyle/>
        <a:p>
          <a:r>
            <a:rPr lang="cs-CZ" dirty="0" smtClean="0"/>
            <a:t>Servisní práce pro firmu </a:t>
          </a:r>
          <a:r>
            <a:rPr lang="cs-CZ" dirty="0"/>
            <a:t>Bosch</a:t>
          </a:r>
          <a:endParaRPr lang="en-US" dirty="0"/>
        </a:p>
      </dgm:t>
    </dgm:pt>
    <dgm:pt modelId="{155D91CB-DDB1-46D1-9121-7BC7CB197D5D}" type="parTrans" cxnId="{6A262D3A-EBD4-4F4A-8AF0-6F346C769FE4}">
      <dgm:prSet/>
      <dgm:spPr/>
      <dgm:t>
        <a:bodyPr/>
        <a:lstStyle/>
        <a:p>
          <a:endParaRPr lang="en-US"/>
        </a:p>
      </dgm:t>
    </dgm:pt>
    <dgm:pt modelId="{EC81BA6E-C5A2-4CFB-9878-3DD1BF7E9327}" type="sibTrans" cxnId="{6A262D3A-EBD4-4F4A-8AF0-6F346C769FE4}">
      <dgm:prSet/>
      <dgm:spPr/>
      <dgm:t>
        <a:bodyPr/>
        <a:lstStyle/>
        <a:p>
          <a:endParaRPr lang="en-US"/>
        </a:p>
      </dgm:t>
    </dgm:pt>
    <dgm:pt modelId="{2FF255D2-C1F9-4F17-8F80-48CD9BE39CD5}">
      <dgm:prSet/>
      <dgm:spPr/>
      <dgm:t>
        <a:bodyPr/>
        <a:lstStyle/>
        <a:p>
          <a:r>
            <a:rPr lang="cs-CZ"/>
            <a:t>Program Check work</a:t>
          </a:r>
          <a:endParaRPr lang="en-US"/>
        </a:p>
      </dgm:t>
    </dgm:pt>
    <dgm:pt modelId="{395F87B7-BB76-4765-9825-EC78A15A5A87}" type="parTrans" cxnId="{289ED723-04E5-4B1C-B5B2-60EEC70B0E5C}">
      <dgm:prSet/>
      <dgm:spPr/>
      <dgm:t>
        <a:bodyPr/>
        <a:lstStyle/>
        <a:p>
          <a:endParaRPr lang="en-US"/>
        </a:p>
      </dgm:t>
    </dgm:pt>
    <dgm:pt modelId="{BC9794F0-A31A-4F8A-B9AE-55A5A5A79FB0}" type="sibTrans" cxnId="{289ED723-04E5-4B1C-B5B2-60EEC70B0E5C}">
      <dgm:prSet/>
      <dgm:spPr/>
      <dgm:t>
        <a:bodyPr/>
        <a:lstStyle/>
        <a:p>
          <a:endParaRPr lang="en-US"/>
        </a:p>
      </dgm:t>
    </dgm:pt>
    <dgm:pt modelId="{FB241CE5-DBC6-4FD5-BD1C-EEAE70921BCE}">
      <dgm:prSet/>
      <dgm:spPr/>
      <dgm:t>
        <a:bodyPr/>
        <a:lstStyle/>
        <a:p>
          <a:r>
            <a:rPr lang="cs-CZ"/>
            <a:t>Personální management</a:t>
          </a:r>
          <a:endParaRPr lang="en-US"/>
        </a:p>
      </dgm:t>
    </dgm:pt>
    <dgm:pt modelId="{5B16F073-B611-456B-8761-096754CD0AEE}" type="parTrans" cxnId="{6002D434-22F9-4C1E-B332-F7818AE18654}">
      <dgm:prSet/>
      <dgm:spPr/>
      <dgm:t>
        <a:bodyPr/>
        <a:lstStyle/>
        <a:p>
          <a:endParaRPr lang="en-US"/>
        </a:p>
      </dgm:t>
    </dgm:pt>
    <dgm:pt modelId="{13774C89-9F3D-43D8-BB6E-89B716DC0BA7}" type="sibTrans" cxnId="{6002D434-22F9-4C1E-B332-F7818AE18654}">
      <dgm:prSet/>
      <dgm:spPr/>
      <dgm:t>
        <a:bodyPr/>
        <a:lstStyle/>
        <a:p>
          <a:endParaRPr lang="en-US"/>
        </a:p>
      </dgm:t>
    </dgm:pt>
    <dgm:pt modelId="{20E90BC4-05C0-4014-8B08-CED3D1AAE226}">
      <dgm:prSet/>
      <dgm:spPr/>
      <dgm:t>
        <a:bodyPr/>
        <a:lstStyle/>
        <a:p>
          <a:r>
            <a:rPr lang="cs-CZ"/>
            <a:t>Přijmutí fiktivního pracovníka</a:t>
          </a:r>
          <a:endParaRPr lang="en-US"/>
        </a:p>
      </dgm:t>
    </dgm:pt>
    <dgm:pt modelId="{DAB81EBD-B542-495D-B38B-DFB4AB75C0AB}" type="parTrans" cxnId="{236CBC40-3571-49B8-A232-7E80539832D6}">
      <dgm:prSet/>
      <dgm:spPr/>
      <dgm:t>
        <a:bodyPr/>
        <a:lstStyle/>
        <a:p>
          <a:endParaRPr lang="en-US"/>
        </a:p>
      </dgm:t>
    </dgm:pt>
    <dgm:pt modelId="{3D3E7261-FA00-4035-95F9-3795F91BD85B}" type="sibTrans" cxnId="{236CBC40-3571-49B8-A232-7E80539832D6}">
      <dgm:prSet/>
      <dgm:spPr/>
      <dgm:t>
        <a:bodyPr/>
        <a:lstStyle/>
        <a:p>
          <a:endParaRPr lang="en-US"/>
        </a:p>
      </dgm:t>
    </dgm:pt>
    <dgm:pt modelId="{99FA7629-5F38-475E-B764-C341CC2C4853}">
      <dgm:prSet/>
      <dgm:spPr/>
      <dgm:t>
        <a:bodyPr/>
        <a:lstStyle/>
        <a:p>
          <a:r>
            <a:rPr lang="cs-CZ"/>
            <a:t>Poučení o školeních a benefitech</a:t>
          </a:r>
          <a:endParaRPr lang="en-US"/>
        </a:p>
      </dgm:t>
    </dgm:pt>
    <dgm:pt modelId="{4DA28FA0-6069-4351-9412-AB75DA9E1049}" type="parTrans" cxnId="{C82C5E87-02CC-4760-81AA-8E4B7AAB15DF}">
      <dgm:prSet/>
      <dgm:spPr/>
      <dgm:t>
        <a:bodyPr/>
        <a:lstStyle/>
        <a:p>
          <a:endParaRPr lang="en-US"/>
        </a:p>
      </dgm:t>
    </dgm:pt>
    <dgm:pt modelId="{5A4C6009-C5E9-4913-9126-AB134A17E39A}" type="sibTrans" cxnId="{C82C5E87-02CC-4760-81AA-8E4B7AAB15DF}">
      <dgm:prSet/>
      <dgm:spPr/>
      <dgm:t>
        <a:bodyPr/>
        <a:lstStyle/>
        <a:p>
          <a:endParaRPr lang="en-US"/>
        </a:p>
      </dgm:t>
    </dgm:pt>
    <dgm:pt modelId="{07148FDA-4AD8-46CB-A604-081B82B62EF3}">
      <dgm:prSet/>
      <dgm:spPr/>
      <dgm:t>
        <a:bodyPr/>
        <a:lstStyle/>
        <a:p>
          <a:r>
            <a:rPr lang="cs-CZ"/>
            <a:t>Zápisy do výkazů práce</a:t>
          </a:r>
          <a:endParaRPr lang="en-US"/>
        </a:p>
      </dgm:t>
    </dgm:pt>
    <dgm:pt modelId="{499035D0-880D-49FD-802F-5E837D3C8E18}" type="parTrans" cxnId="{4C3C68EC-7824-4302-8605-195F7C640202}">
      <dgm:prSet/>
      <dgm:spPr/>
      <dgm:t>
        <a:bodyPr/>
        <a:lstStyle/>
        <a:p>
          <a:endParaRPr lang="en-US"/>
        </a:p>
      </dgm:t>
    </dgm:pt>
    <dgm:pt modelId="{ED67EE0E-A711-4DEC-A547-E8B3118F343E}" type="sibTrans" cxnId="{4C3C68EC-7824-4302-8605-195F7C640202}">
      <dgm:prSet/>
      <dgm:spPr/>
      <dgm:t>
        <a:bodyPr/>
        <a:lstStyle/>
        <a:p>
          <a:endParaRPr lang="en-US"/>
        </a:p>
      </dgm:t>
    </dgm:pt>
    <dgm:pt modelId="{E86808F7-5C4F-4FED-B189-D3D0FBCCB848}" type="pres">
      <dgm:prSet presAssocID="{F2189376-BB65-4B69-8336-35857A2367C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EE275A8F-2C3B-4862-ACAA-18C7A683DD2B}" type="pres">
      <dgm:prSet presAssocID="{E428C209-7004-4B13-B6AA-DCAF94B88958}" presName="linNode" presStyleCnt="0"/>
      <dgm:spPr/>
    </dgm:pt>
    <dgm:pt modelId="{8D09937A-12AC-47A6-8C04-A974094DA068}" type="pres">
      <dgm:prSet presAssocID="{E428C209-7004-4B13-B6AA-DCAF94B88958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0095183-0EB1-430F-993C-C7D09F8A1D09}" type="pres">
      <dgm:prSet presAssocID="{E428C209-7004-4B13-B6AA-DCAF94B88958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FFD9D22-3B0C-4606-ABDC-52D747B148BC}" type="pres">
      <dgm:prSet presAssocID="{0EB5F2F7-3B15-4AE6-966E-3F6816AF8433}" presName="sp" presStyleCnt="0"/>
      <dgm:spPr/>
    </dgm:pt>
    <dgm:pt modelId="{BBBEFFB5-A0A9-4B01-9817-3A343E276A37}" type="pres">
      <dgm:prSet presAssocID="{FB241CE5-DBC6-4FD5-BD1C-EEAE70921BCE}" presName="linNode" presStyleCnt="0"/>
      <dgm:spPr/>
    </dgm:pt>
    <dgm:pt modelId="{2E1AE553-31CF-4E37-B2E6-EC724C5C212F}" type="pres">
      <dgm:prSet presAssocID="{FB241CE5-DBC6-4FD5-BD1C-EEAE70921BCE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36A66D4-3CA5-4305-AFA5-D5923490DD98}" type="pres">
      <dgm:prSet presAssocID="{FB241CE5-DBC6-4FD5-BD1C-EEAE70921BCE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6A262D3A-EBD4-4F4A-8AF0-6F346C769FE4}" srcId="{E428C209-7004-4B13-B6AA-DCAF94B88958}" destId="{1B49096C-D217-4B0B-B094-CC628028F28A}" srcOrd="1" destOrd="0" parTransId="{155D91CB-DDB1-46D1-9121-7BC7CB197D5D}" sibTransId="{EC81BA6E-C5A2-4CFB-9878-3DD1BF7E9327}"/>
    <dgm:cxn modelId="{289ED723-04E5-4B1C-B5B2-60EEC70B0E5C}" srcId="{E428C209-7004-4B13-B6AA-DCAF94B88958}" destId="{2FF255D2-C1F9-4F17-8F80-48CD9BE39CD5}" srcOrd="2" destOrd="0" parTransId="{395F87B7-BB76-4765-9825-EC78A15A5A87}" sibTransId="{BC9794F0-A31A-4F8A-B9AE-55A5A5A79FB0}"/>
    <dgm:cxn modelId="{3DCDCBCE-9F76-445F-B209-C44630A47C81}" srcId="{F2189376-BB65-4B69-8336-35857A2367C4}" destId="{E428C209-7004-4B13-B6AA-DCAF94B88958}" srcOrd="0" destOrd="0" parTransId="{0E45B820-9F6E-48C7-B44C-35595F3C9099}" sibTransId="{0EB5F2F7-3B15-4AE6-966E-3F6816AF8433}"/>
    <dgm:cxn modelId="{4C3C68EC-7824-4302-8605-195F7C640202}" srcId="{FB241CE5-DBC6-4FD5-BD1C-EEAE70921BCE}" destId="{07148FDA-4AD8-46CB-A604-081B82B62EF3}" srcOrd="2" destOrd="0" parTransId="{499035D0-880D-49FD-802F-5E837D3C8E18}" sibTransId="{ED67EE0E-A711-4DEC-A547-E8B3118F343E}"/>
    <dgm:cxn modelId="{8A33A16F-2580-41E4-B867-DF23DF18BBAE}" type="presOf" srcId="{FB241CE5-DBC6-4FD5-BD1C-EEAE70921BCE}" destId="{2E1AE553-31CF-4E37-B2E6-EC724C5C212F}" srcOrd="0" destOrd="0" presId="urn:microsoft.com/office/officeart/2005/8/layout/vList5"/>
    <dgm:cxn modelId="{9B9A8BB2-18FD-43D7-83D6-14F3CA756395}" type="presOf" srcId="{2FF255D2-C1F9-4F17-8F80-48CD9BE39CD5}" destId="{20095183-0EB1-430F-993C-C7D09F8A1D09}" srcOrd="0" destOrd="2" presId="urn:microsoft.com/office/officeart/2005/8/layout/vList5"/>
    <dgm:cxn modelId="{236CBC40-3571-49B8-A232-7E80539832D6}" srcId="{FB241CE5-DBC6-4FD5-BD1C-EEAE70921BCE}" destId="{20E90BC4-05C0-4014-8B08-CED3D1AAE226}" srcOrd="0" destOrd="0" parTransId="{DAB81EBD-B542-495D-B38B-DFB4AB75C0AB}" sibTransId="{3D3E7261-FA00-4035-95F9-3795F91BD85B}"/>
    <dgm:cxn modelId="{AF9387F6-9CCD-46C4-841C-7A04B13752D2}" type="presOf" srcId="{20E90BC4-05C0-4014-8B08-CED3D1AAE226}" destId="{C36A66D4-3CA5-4305-AFA5-D5923490DD98}" srcOrd="0" destOrd="0" presId="urn:microsoft.com/office/officeart/2005/8/layout/vList5"/>
    <dgm:cxn modelId="{606032FA-878D-4073-A705-ED91F396D35D}" srcId="{E428C209-7004-4B13-B6AA-DCAF94B88958}" destId="{12F5E49C-259F-490D-99DC-A119FDB4A77A}" srcOrd="0" destOrd="0" parTransId="{B7D5484C-5F83-43AE-A39C-D001A541E652}" sibTransId="{FE2B22B6-DE21-401D-91E1-FB91124CDBF5}"/>
    <dgm:cxn modelId="{84642316-28EC-4122-980B-AB0A71CC1F62}" type="presOf" srcId="{F2189376-BB65-4B69-8336-35857A2367C4}" destId="{E86808F7-5C4F-4FED-B189-D3D0FBCCB848}" srcOrd="0" destOrd="0" presId="urn:microsoft.com/office/officeart/2005/8/layout/vList5"/>
    <dgm:cxn modelId="{C82C5E87-02CC-4760-81AA-8E4B7AAB15DF}" srcId="{FB241CE5-DBC6-4FD5-BD1C-EEAE70921BCE}" destId="{99FA7629-5F38-475E-B764-C341CC2C4853}" srcOrd="1" destOrd="0" parTransId="{4DA28FA0-6069-4351-9412-AB75DA9E1049}" sibTransId="{5A4C6009-C5E9-4913-9126-AB134A17E39A}"/>
    <dgm:cxn modelId="{6002D434-22F9-4C1E-B332-F7818AE18654}" srcId="{F2189376-BB65-4B69-8336-35857A2367C4}" destId="{FB241CE5-DBC6-4FD5-BD1C-EEAE70921BCE}" srcOrd="1" destOrd="0" parTransId="{5B16F073-B611-456B-8761-096754CD0AEE}" sibTransId="{13774C89-9F3D-43D8-BB6E-89B716DC0BA7}"/>
    <dgm:cxn modelId="{6C429D80-2CA9-4F92-9B1D-4E29F7E81CA4}" type="presOf" srcId="{12F5E49C-259F-490D-99DC-A119FDB4A77A}" destId="{20095183-0EB1-430F-993C-C7D09F8A1D09}" srcOrd="0" destOrd="0" presId="urn:microsoft.com/office/officeart/2005/8/layout/vList5"/>
    <dgm:cxn modelId="{27D44773-709D-4AB5-8542-37DD8E08FD59}" type="presOf" srcId="{07148FDA-4AD8-46CB-A604-081B82B62EF3}" destId="{C36A66D4-3CA5-4305-AFA5-D5923490DD98}" srcOrd="0" destOrd="2" presId="urn:microsoft.com/office/officeart/2005/8/layout/vList5"/>
    <dgm:cxn modelId="{EFBA8E1B-9435-448B-A78B-A8B225BF2C32}" type="presOf" srcId="{1B49096C-D217-4B0B-B094-CC628028F28A}" destId="{20095183-0EB1-430F-993C-C7D09F8A1D09}" srcOrd="0" destOrd="1" presId="urn:microsoft.com/office/officeart/2005/8/layout/vList5"/>
    <dgm:cxn modelId="{4B47C6EB-8C66-49F0-9B8C-FB708D9E67DF}" type="presOf" srcId="{E428C209-7004-4B13-B6AA-DCAF94B88958}" destId="{8D09937A-12AC-47A6-8C04-A974094DA068}" srcOrd="0" destOrd="0" presId="urn:microsoft.com/office/officeart/2005/8/layout/vList5"/>
    <dgm:cxn modelId="{A4506B56-246C-46BA-B8CB-FD14429AF8C5}" type="presOf" srcId="{99FA7629-5F38-475E-B764-C341CC2C4853}" destId="{C36A66D4-3CA5-4305-AFA5-D5923490DD98}" srcOrd="0" destOrd="1" presId="urn:microsoft.com/office/officeart/2005/8/layout/vList5"/>
    <dgm:cxn modelId="{A135CCE3-C11B-48BB-B439-5CD292C92594}" type="presParOf" srcId="{E86808F7-5C4F-4FED-B189-D3D0FBCCB848}" destId="{EE275A8F-2C3B-4862-ACAA-18C7A683DD2B}" srcOrd="0" destOrd="0" presId="urn:microsoft.com/office/officeart/2005/8/layout/vList5"/>
    <dgm:cxn modelId="{E2CA4C39-32DD-4A62-869B-50990786EC86}" type="presParOf" srcId="{EE275A8F-2C3B-4862-ACAA-18C7A683DD2B}" destId="{8D09937A-12AC-47A6-8C04-A974094DA068}" srcOrd="0" destOrd="0" presId="urn:microsoft.com/office/officeart/2005/8/layout/vList5"/>
    <dgm:cxn modelId="{3DDD8083-AFE3-4994-8E0A-79239E470450}" type="presParOf" srcId="{EE275A8F-2C3B-4862-ACAA-18C7A683DD2B}" destId="{20095183-0EB1-430F-993C-C7D09F8A1D09}" srcOrd="1" destOrd="0" presId="urn:microsoft.com/office/officeart/2005/8/layout/vList5"/>
    <dgm:cxn modelId="{20211BF4-7D04-4E94-A634-590C78CD648A}" type="presParOf" srcId="{E86808F7-5C4F-4FED-B189-D3D0FBCCB848}" destId="{DFFD9D22-3B0C-4606-ABDC-52D747B148BC}" srcOrd="1" destOrd="0" presId="urn:microsoft.com/office/officeart/2005/8/layout/vList5"/>
    <dgm:cxn modelId="{C73A89A2-EE97-4C98-B293-5593927E2294}" type="presParOf" srcId="{E86808F7-5C4F-4FED-B189-D3D0FBCCB848}" destId="{BBBEFFB5-A0A9-4B01-9817-3A343E276A37}" srcOrd="2" destOrd="0" presId="urn:microsoft.com/office/officeart/2005/8/layout/vList5"/>
    <dgm:cxn modelId="{473EC73F-E99C-41EF-9F0C-B9CBE32B635C}" type="presParOf" srcId="{BBBEFFB5-A0A9-4B01-9817-3A343E276A37}" destId="{2E1AE553-31CF-4E37-B2E6-EC724C5C212F}" srcOrd="0" destOrd="0" presId="urn:microsoft.com/office/officeart/2005/8/layout/vList5"/>
    <dgm:cxn modelId="{374F0D42-D07A-47A2-A231-65EDDB901E75}" type="presParOf" srcId="{BBBEFFB5-A0A9-4B01-9817-3A343E276A37}" destId="{C36A66D4-3CA5-4305-AFA5-D5923490DD98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2189376-BB65-4B69-8336-35857A2367C4}" type="doc">
      <dgm:prSet loTypeId="urn:microsoft.com/office/officeart/2005/8/layout/vList5" loCatId="list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E428C209-7004-4B13-B6AA-DCAF94B88958}">
      <dgm:prSet/>
      <dgm:spPr/>
      <dgm:t>
        <a:bodyPr/>
        <a:lstStyle/>
        <a:p>
          <a:r>
            <a:rPr lang="cs-CZ" dirty="0"/>
            <a:t>Marketing</a:t>
          </a:r>
          <a:endParaRPr lang="en-US" dirty="0"/>
        </a:p>
      </dgm:t>
    </dgm:pt>
    <dgm:pt modelId="{0E45B820-9F6E-48C7-B44C-35595F3C9099}" type="parTrans" cxnId="{3DCDCBCE-9F76-445F-B209-C44630A47C81}">
      <dgm:prSet/>
      <dgm:spPr/>
      <dgm:t>
        <a:bodyPr/>
        <a:lstStyle/>
        <a:p>
          <a:endParaRPr lang="en-US"/>
        </a:p>
      </dgm:t>
    </dgm:pt>
    <dgm:pt modelId="{0EB5F2F7-3B15-4AE6-966E-3F6816AF8433}" type="sibTrans" cxnId="{3DCDCBCE-9F76-445F-B209-C44630A47C81}">
      <dgm:prSet/>
      <dgm:spPr/>
      <dgm:t>
        <a:bodyPr/>
        <a:lstStyle/>
        <a:p>
          <a:endParaRPr lang="en-US"/>
        </a:p>
      </dgm:t>
    </dgm:pt>
    <dgm:pt modelId="{12F5E49C-259F-490D-99DC-A119FDB4A77A}">
      <dgm:prSet/>
      <dgm:spPr/>
      <dgm:t>
        <a:bodyPr/>
        <a:lstStyle/>
        <a:p>
          <a:r>
            <a:rPr lang="cs-CZ" dirty="0"/>
            <a:t>Marketingové aktivity</a:t>
          </a:r>
          <a:endParaRPr lang="en-US" dirty="0"/>
        </a:p>
      </dgm:t>
    </dgm:pt>
    <dgm:pt modelId="{B7D5484C-5F83-43AE-A39C-D001A541E652}" type="parTrans" cxnId="{606032FA-878D-4073-A705-ED91F396D35D}">
      <dgm:prSet/>
      <dgm:spPr/>
      <dgm:t>
        <a:bodyPr/>
        <a:lstStyle/>
        <a:p>
          <a:endParaRPr lang="en-US"/>
        </a:p>
      </dgm:t>
    </dgm:pt>
    <dgm:pt modelId="{FE2B22B6-DE21-401D-91E1-FB91124CDBF5}" type="sibTrans" cxnId="{606032FA-878D-4073-A705-ED91F396D35D}">
      <dgm:prSet/>
      <dgm:spPr/>
      <dgm:t>
        <a:bodyPr/>
        <a:lstStyle/>
        <a:p>
          <a:endParaRPr lang="en-US"/>
        </a:p>
      </dgm:t>
    </dgm:pt>
    <dgm:pt modelId="{0CFF084D-CD46-4BA2-9D72-A27783E9A01A}">
      <dgm:prSet/>
      <dgm:spPr/>
      <dgm:t>
        <a:bodyPr/>
        <a:lstStyle/>
        <a:p>
          <a:r>
            <a:rPr lang="cs-CZ"/>
            <a:t>Reklamní předměty</a:t>
          </a:r>
          <a:endParaRPr lang="cs-CZ" dirty="0"/>
        </a:p>
      </dgm:t>
    </dgm:pt>
    <dgm:pt modelId="{AA2DE2D8-5658-410D-A68B-DC4B6239939B}" type="parTrans" cxnId="{E9889F8E-C155-4751-B413-AE0BC921D779}">
      <dgm:prSet/>
      <dgm:spPr/>
      <dgm:t>
        <a:bodyPr/>
        <a:lstStyle/>
        <a:p>
          <a:endParaRPr lang="cs-CZ"/>
        </a:p>
      </dgm:t>
    </dgm:pt>
    <dgm:pt modelId="{8A2C5929-46F0-4A4E-9429-F03D4D2974C7}" type="sibTrans" cxnId="{E9889F8E-C155-4751-B413-AE0BC921D779}">
      <dgm:prSet/>
      <dgm:spPr/>
      <dgm:t>
        <a:bodyPr/>
        <a:lstStyle/>
        <a:p>
          <a:endParaRPr lang="cs-CZ"/>
        </a:p>
      </dgm:t>
    </dgm:pt>
    <dgm:pt modelId="{EF4EFDDF-A02F-4CED-A5F2-E44D5EEC4B4B}">
      <dgm:prSet/>
      <dgm:spPr/>
      <dgm:t>
        <a:bodyPr/>
        <a:lstStyle/>
        <a:p>
          <a:r>
            <a:rPr lang="cs-CZ"/>
            <a:t>Webové stránky</a:t>
          </a:r>
          <a:endParaRPr lang="cs-CZ" dirty="0"/>
        </a:p>
      </dgm:t>
    </dgm:pt>
    <dgm:pt modelId="{6DEDFE28-C650-43A2-8FA2-12D05BC0A154}" type="parTrans" cxnId="{6CF60D6E-2778-49F4-A5E5-8ED31CD885DE}">
      <dgm:prSet/>
      <dgm:spPr/>
      <dgm:t>
        <a:bodyPr/>
        <a:lstStyle/>
        <a:p>
          <a:endParaRPr lang="cs-CZ"/>
        </a:p>
      </dgm:t>
    </dgm:pt>
    <dgm:pt modelId="{D5594474-74F8-468E-A9D1-1EDEB6D30FB4}" type="sibTrans" cxnId="{6CF60D6E-2778-49F4-A5E5-8ED31CD885DE}">
      <dgm:prSet/>
      <dgm:spPr/>
      <dgm:t>
        <a:bodyPr/>
        <a:lstStyle/>
        <a:p>
          <a:endParaRPr lang="cs-CZ"/>
        </a:p>
      </dgm:t>
    </dgm:pt>
    <dgm:pt modelId="{613A2FBD-D8FF-48AB-82C3-856F0B937F06}">
      <dgm:prSet/>
      <dgm:spPr/>
      <dgm:t>
        <a:bodyPr/>
        <a:lstStyle/>
        <a:p>
          <a:r>
            <a:rPr lang="cs-CZ" dirty="0"/>
            <a:t>Analýza konkurenčních firem</a:t>
          </a:r>
        </a:p>
      </dgm:t>
    </dgm:pt>
    <dgm:pt modelId="{8E170F37-97E2-4CE8-85CB-E870B18A3B25}" type="parTrans" cxnId="{7F99F106-519A-454A-BAC0-4F967B591613}">
      <dgm:prSet/>
      <dgm:spPr/>
      <dgm:t>
        <a:bodyPr/>
        <a:lstStyle/>
        <a:p>
          <a:endParaRPr lang="cs-CZ"/>
        </a:p>
      </dgm:t>
    </dgm:pt>
    <dgm:pt modelId="{1256766D-98C9-4DE1-AB7D-09422F168A5A}" type="sibTrans" cxnId="{7F99F106-519A-454A-BAC0-4F967B591613}">
      <dgm:prSet/>
      <dgm:spPr/>
      <dgm:t>
        <a:bodyPr/>
        <a:lstStyle/>
        <a:p>
          <a:endParaRPr lang="cs-CZ"/>
        </a:p>
      </dgm:t>
    </dgm:pt>
    <dgm:pt modelId="{BEB0D2C5-DEEF-4272-8925-B8E906860C1B}" type="pres">
      <dgm:prSet presAssocID="{F2189376-BB65-4B69-8336-35857A2367C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59561F97-B5AA-4AB4-84B8-9A7F3FBD7D0D}" type="pres">
      <dgm:prSet presAssocID="{E428C209-7004-4B13-B6AA-DCAF94B88958}" presName="linNode" presStyleCnt="0"/>
      <dgm:spPr/>
    </dgm:pt>
    <dgm:pt modelId="{EE8D514E-3E40-41BE-AAA8-3EDCB84B986A}" type="pres">
      <dgm:prSet presAssocID="{E428C209-7004-4B13-B6AA-DCAF94B88958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AA8D7A2-9628-48A7-9A95-1E9A8F11F609}" type="pres">
      <dgm:prSet presAssocID="{E428C209-7004-4B13-B6AA-DCAF94B88958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F54DF48A-BE17-4962-BFB5-EDCEFF634B7C}" type="presOf" srcId="{613A2FBD-D8FF-48AB-82C3-856F0B937F06}" destId="{FAA8D7A2-9628-48A7-9A95-1E9A8F11F609}" srcOrd="0" destOrd="3" presId="urn:microsoft.com/office/officeart/2005/8/layout/vList5"/>
    <dgm:cxn modelId="{C408307B-3F43-4D31-94EE-AF262FE3C1ED}" type="presOf" srcId="{F2189376-BB65-4B69-8336-35857A2367C4}" destId="{BEB0D2C5-DEEF-4272-8925-B8E906860C1B}" srcOrd="0" destOrd="0" presId="urn:microsoft.com/office/officeart/2005/8/layout/vList5"/>
    <dgm:cxn modelId="{6CF60D6E-2778-49F4-A5E5-8ED31CD885DE}" srcId="{E428C209-7004-4B13-B6AA-DCAF94B88958}" destId="{EF4EFDDF-A02F-4CED-A5F2-E44D5EEC4B4B}" srcOrd="2" destOrd="0" parTransId="{6DEDFE28-C650-43A2-8FA2-12D05BC0A154}" sibTransId="{D5594474-74F8-468E-A9D1-1EDEB6D30FB4}"/>
    <dgm:cxn modelId="{7F99F106-519A-454A-BAC0-4F967B591613}" srcId="{E428C209-7004-4B13-B6AA-DCAF94B88958}" destId="{613A2FBD-D8FF-48AB-82C3-856F0B937F06}" srcOrd="3" destOrd="0" parTransId="{8E170F37-97E2-4CE8-85CB-E870B18A3B25}" sibTransId="{1256766D-98C9-4DE1-AB7D-09422F168A5A}"/>
    <dgm:cxn modelId="{E9889F8E-C155-4751-B413-AE0BC921D779}" srcId="{E428C209-7004-4B13-B6AA-DCAF94B88958}" destId="{0CFF084D-CD46-4BA2-9D72-A27783E9A01A}" srcOrd="1" destOrd="0" parTransId="{AA2DE2D8-5658-410D-A68B-DC4B6239939B}" sibTransId="{8A2C5929-46F0-4A4E-9429-F03D4D2974C7}"/>
    <dgm:cxn modelId="{28E9527A-DF11-44C9-8403-9A5B39959367}" type="presOf" srcId="{EF4EFDDF-A02F-4CED-A5F2-E44D5EEC4B4B}" destId="{FAA8D7A2-9628-48A7-9A95-1E9A8F11F609}" srcOrd="0" destOrd="2" presId="urn:microsoft.com/office/officeart/2005/8/layout/vList5"/>
    <dgm:cxn modelId="{2ED9351B-2E52-481B-84A2-DBEBCB74661D}" type="presOf" srcId="{12F5E49C-259F-490D-99DC-A119FDB4A77A}" destId="{FAA8D7A2-9628-48A7-9A95-1E9A8F11F609}" srcOrd="0" destOrd="0" presId="urn:microsoft.com/office/officeart/2005/8/layout/vList5"/>
    <dgm:cxn modelId="{42FEEFB8-0298-4D68-AA54-AE0B172746D7}" type="presOf" srcId="{E428C209-7004-4B13-B6AA-DCAF94B88958}" destId="{EE8D514E-3E40-41BE-AAA8-3EDCB84B986A}" srcOrd="0" destOrd="0" presId="urn:microsoft.com/office/officeart/2005/8/layout/vList5"/>
    <dgm:cxn modelId="{3DCDCBCE-9F76-445F-B209-C44630A47C81}" srcId="{F2189376-BB65-4B69-8336-35857A2367C4}" destId="{E428C209-7004-4B13-B6AA-DCAF94B88958}" srcOrd="0" destOrd="0" parTransId="{0E45B820-9F6E-48C7-B44C-35595F3C9099}" sibTransId="{0EB5F2F7-3B15-4AE6-966E-3F6816AF8433}"/>
    <dgm:cxn modelId="{65F87482-9BB4-4117-854D-8375BEE2A149}" type="presOf" srcId="{0CFF084D-CD46-4BA2-9D72-A27783E9A01A}" destId="{FAA8D7A2-9628-48A7-9A95-1E9A8F11F609}" srcOrd="0" destOrd="1" presId="urn:microsoft.com/office/officeart/2005/8/layout/vList5"/>
    <dgm:cxn modelId="{606032FA-878D-4073-A705-ED91F396D35D}" srcId="{E428C209-7004-4B13-B6AA-DCAF94B88958}" destId="{12F5E49C-259F-490D-99DC-A119FDB4A77A}" srcOrd="0" destOrd="0" parTransId="{B7D5484C-5F83-43AE-A39C-D001A541E652}" sibTransId="{FE2B22B6-DE21-401D-91E1-FB91124CDBF5}"/>
    <dgm:cxn modelId="{02721E0A-6522-47AC-AE3E-8C6A65FFCD92}" type="presParOf" srcId="{BEB0D2C5-DEEF-4272-8925-B8E906860C1B}" destId="{59561F97-B5AA-4AB4-84B8-9A7F3FBD7D0D}" srcOrd="0" destOrd="0" presId="urn:microsoft.com/office/officeart/2005/8/layout/vList5"/>
    <dgm:cxn modelId="{CC65285B-5769-4ACB-B320-E6D067BE1C48}" type="presParOf" srcId="{59561F97-B5AA-4AB4-84B8-9A7F3FBD7D0D}" destId="{EE8D514E-3E40-41BE-AAA8-3EDCB84B986A}" srcOrd="0" destOrd="0" presId="urn:microsoft.com/office/officeart/2005/8/layout/vList5"/>
    <dgm:cxn modelId="{FBAE2603-56B5-4B3F-BEBE-3EDC55FE24B1}" type="presParOf" srcId="{59561F97-B5AA-4AB4-84B8-9A7F3FBD7D0D}" destId="{FAA8D7A2-9628-48A7-9A95-1E9A8F11F60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820E33A-8A93-4BFE-B1CC-D4D9CAD8E0AC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F5DA4713-73B1-4ED0-923D-C3959577E434}">
      <dgm:prSet custT="1"/>
      <dgm:spPr/>
      <dgm:t>
        <a:bodyPr/>
        <a:lstStyle/>
        <a:p>
          <a:r>
            <a:rPr lang="cs-CZ" sz="2000" dirty="0"/>
            <a:t>Prohloubení znalostí a jejich uplatnění v praxi</a:t>
          </a:r>
          <a:endParaRPr lang="en-US" sz="2000" dirty="0"/>
        </a:p>
      </dgm:t>
    </dgm:pt>
    <dgm:pt modelId="{49AC2E60-ED7D-4661-BB4E-A6B5BDF1DAC7}" type="parTrans" cxnId="{5539BF6A-D526-4040-B9DD-4E2CE1365B18}">
      <dgm:prSet/>
      <dgm:spPr/>
      <dgm:t>
        <a:bodyPr/>
        <a:lstStyle/>
        <a:p>
          <a:endParaRPr lang="en-US"/>
        </a:p>
      </dgm:t>
    </dgm:pt>
    <dgm:pt modelId="{67404399-CC47-45C3-8EE3-0312B28EEA64}" type="sibTrans" cxnId="{5539BF6A-D526-4040-B9DD-4E2CE1365B18}">
      <dgm:prSet/>
      <dgm:spPr/>
      <dgm:t>
        <a:bodyPr/>
        <a:lstStyle/>
        <a:p>
          <a:endParaRPr lang="en-US"/>
        </a:p>
      </dgm:t>
    </dgm:pt>
    <dgm:pt modelId="{87574339-6E34-4DAA-88CF-48003DA2C263}">
      <dgm:prSet/>
      <dgm:spPr/>
      <dgm:t>
        <a:bodyPr/>
        <a:lstStyle/>
        <a:p>
          <a:r>
            <a:rPr lang="cs-CZ" dirty="0"/>
            <a:t>Zlepšení komunikace</a:t>
          </a:r>
          <a:endParaRPr lang="en-US" dirty="0"/>
        </a:p>
      </dgm:t>
    </dgm:pt>
    <dgm:pt modelId="{BD816806-F0F8-444F-816B-D58B0A7BD45B}" type="parTrans" cxnId="{2986C0D8-493F-406A-97E7-C1262D11B070}">
      <dgm:prSet/>
      <dgm:spPr/>
      <dgm:t>
        <a:bodyPr/>
        <a:lstStyle/>
        <a:p>
          <a:endParaRPr lang="en-US"/>
        </a:p>
      </dgm:t>
    </dgm:pt>
    <dgm:pt modelId="{213DF959-AE14-450F-846D-F4CD8E2F6DD8}" type="sibTrans" cxnId="{2986C0D8-493F-406A-97E7-C1262D11B070}">
      <dgm:prSet/>
      <dgm:spPr/>
      <dgm:t>
        <a:bodyPr/>
        <a:lstStyle/>
        <a:p>
          <a:endParaRPr lang="en-US"/>
        </a:p>
      </dgm:t>
    </dgm:pt>
    <dgm:pt modelId="{B5F2E8A3-71E9-490E-B315-83FFE54CE340}">
      <dgm:prSet/>
      <dgm:spPr/>
      <dgm:t>
        <a:bodyPr/>
        <a:lstStyle/>
        <a:p>
          <a:r>
            <a:rPr lang="cs-CZ"/>
            <a:t>Převzetí odpovědnosti</a:t>
          </a:r>
          <a:endParaRPr lang="en-US"/>
        </a:p>
      </dgm:t>
    </dgm:pt>
    <dgm:pt modelId="{7955DDC5-1CD6-4BA4-BE0D-C0C005FF0D66}" type="parTrans" cxnId="{A3BD0368-F3FA-4C70-91A4-474D2859C0D3}">
      <dgm:prSet/>
      <dgm:spPr/>
      <dgm:t>
        <a:bodyPr/>
        <a:lstStyle/>
        <a:p>
          <a:endParaRPr lang="en-US"/>
        </a:p>
      </dgm:t>
    </dgm:pt>
    <dgm:pt modelId="{A9AF88C8-F86D-4C6E-9F46-B4E027F802E6}" type="sibTrans" cxnId="{A3BD0368-F3FA-4C70-91A4-474D2859C0D3}">
      <dgm:prSet/>
      <dgm:spPr/>
      <dgm:t>
        <a:bodyPr/>
        <a:lstStyle/>
        <a:p>
          <a:endParaRPr lang="en-US"/>
        </a:p>
      </dgm:t>
    </dgm:pt>
    <dgm:pt modelId="{51DC726D-1B4A-42E1-85D1-F50269B720AC}">
      <dgm:prSet/>
      <dgm:spPr/>
      <dgm:t>
        <a:bodyPr/>
        <a:lstStyle/>
        <a:p>
          <a:r>
            <a:rPr lang="cs-CZ" dirty="0"/>
            <a:t>Získání informací o </a:t>
          </a:r>
          <a:r>
            <a:rPr lang="cs-CZ" dirty="0" smtClean="0"/>
            <a:t>práci pro firmu </a:t>
          </a:r>
          <a:r>
            <a:rPr lang="cs-CZ" dirty="0"/>
            <a:t>Bosch</a:t>
          </a:r>
          <a:endParaRPr lang="en-US" dirty="0"/>
        </a:p>
      </dgm:t>
    </dgm:pt>
    <dgm:pt modelId="{8641B9DB-207F-4638-8792-0B45BD353D73}" type="parTrans" cxnId="{381491CA-EBF5-43A9-BAFF-0703EC388F60}">
      <dgm:prSet/>
      <dgm:spPr/>
      <dgm:t>
        <a:bodyPr/>
        <a:lstStyle/>
        <a:p>
          <a:endParaRPr lang="en-US"/>
        </a:p>
      </dgm:t>
    </dgm:pt>
    <dgm:pt modelId="{A8DC9E78-E23F-4EF2-8F1C-DECB4408175A}" type="sibTrans" cxnId="{381491CA-EBF5-43A9-BAFF-0703EC388F60}">
      <dgm:prSet/>
      <dgm:spPr/>
      <dgm:t>
        <a:bodyPr/>
        <a:lstStyle/>
        <a:p>
          <a:endParaRPr lang="en-US"/>
        </a:p>
      </dgm:t>
    </dgm:pt>
    <dgm:pt modelId="{2D80223D-D400-48C7-BBD7-21680E8F849E}" type="pres">
      <dgm:prSet presAssocID="{5820E33A-8A93-4BFE-B1CC-D4D9CAD8E0AC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3F84B738-FDCF-4097-86CD-78ED11C629F9}" type="pres">
      <dgm:prSet presAssocID="{F5DA4713-73B1-4ED0-923D-C3959577E434}" presName="compNode" presStyleCnt="0"/>
      <dgm:spPr/>
    </dgm:pt>
    <dgm:pt modelId="{0D1019A6-4E13-4195-A215-44FC0486A7F3}" type="pres">
      <dgm:prSet presAssocID="{F5DA4713-73B1-4ED0-923D-C3959577E434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cs-CZ"/>
        </a:p>
      </dgm:t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52CBAD52-846A-440D-AEB5-34887DAF6D10}" type="pres">
      <dgm:prSet presAssocID="{F5DA4713-73B1-4ED0-923D-C3959577E434}" presName="spaceRect" presStyleCnt="0"/>
      <dgm:spPr/>
    </dgm:pt>
    <dgm:pt modelId="{326E2F12-8649-40A9-8CFA-F10177F55DE3}" type="pres">
      <dgm:prSet presAssocID="{F5DA4713-73B1-4ED0-923D-C3959577E434}" presName="textRect" presStyleLbl="revTx" presStyleIdx="0" presStyleCnt="4">
        <dgm:presLayoutVars>
          <dgm:chMax val="1"/>
          <dgm:chPref val="1"/>
        </dgm:presLayoutVars>
      </dgm:prSet>
      <dgm:spPr/>
      <dgm:t>
        <a:bodyPr/>
        <a:lstStyle/>
        <a:p>
          <a:endParaRPr lang="cs-CZ"/>
        </a:p>
      </dgm:t>
    </dgm:pt>
    <dgm:pt modelId="{3BE01575-F411-4977-8A54-885E53E2B8A9}" type="pres">
      <dgm:prSet presAssocID="{67404399-CC47-45C3-8EE3-0312B28EEA64}" presName="sibTrans" presStyleCnt="0"/>
      <dgm:spPr/>
    </dgm:pt>
    <dgm:pt modelId="{BD22393F-998E-4EC4-A485-00E5D77EDE2F}" type="pres">
      <dgm:prSet presAssocID="{87574339-6E34-4DAA-88CF-48003DA2C263}" presName="compNode" presStyleCnt="0"/>
      <dgm:spPr/>
    </dgm:pt>
    <dgm:pt modelId="{664BAE2B-BF7E-4021-B753-8FDE345A75D1}" type="pres">
      <dgm:prSet presAssocID="{87574339-6E34-4DAA-88CF-48003DA2C263}" presName="iconRect" presStyleLbl="node1" presStyleIdx="1" presStyleCnt="4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cs-CZ"/>
        </a:p>
      </dgm:t>
      <dgm:extLst>
        <a:ext uri="{E40237B7-FDA0-4F09-8148-C483321AD2D9}">
          <dgm14:cNvPr xmlns:dgm14="http://schemas.microsoft.com/office/drawing/2010/diagram" id="0" name="" descr="Chat"/>
        </a:ext>
      </dgm:extLst>
    </dgm:pt>
    <dgm:pt modelId="{D9F75150-F13F-4CD3-9973-DFC2C6E84EDB}" type="pres">
      <dgm:prSet presAssocID="{87574339-6E34-4DAA-88CF-48003DA2C263}" presName="spaceRect" presStyleCnt="0"/>
      <dgm:spPr/>
    </dgm:pt>
    <dgm:pt modelId="{3CF11BA8-2AD2-4122-AEE4-218BAF81BA90}" type="pres">
      <dgm:prSet presAssocID="{87574339-6E34-4DAA-88CF-48003DA2C263}" presName="textRect" presStyleLbl="revTx" presStyleIdx="1" presStyleCnt="4">
        <dgm:presLayoutVars>
          <dgm:chMax val="1"/>
          <dgm:chPref val="1"/>
        </dgm:presLayoutVars>
      </dgm:prSet>
      <dgm:spPr/>
      <dgm:t>
        <a:bodyPr/>
        <a:lstStyle/>
        <a:p>
          <a:endParaRPr lang="cs-CZ"/>
        </a:p>
      </dgm:t>
    </dgm:pt>
    <dgm:pt modelId="{23D80BEC-2B37-4EAE-B55B-686D583DBFE3}" type="pres">
      <dgm:prSet presAssocID="{213DF959-AE14-450F-846D-F4CD8E2F6DD8}" presName="sibTrans" presStyleCnt="0"/>
      <dgm:spPr/>
    </dgm:pt>
    <dgm:pt modelId="{C6DABEC0-A83D-48F5-821B-9F5959FA03B4}" type="pres">
      <dgm:prSet presAssocID="{B5F2E8A3-71E9-490E-B315-83FFE54CE340}" presName="compNode" presStyleCnt="0"/>
      <dgm:spPr/>
    </dgm:pt>
    <dgm:pt modelId="{C03AF5A4-2FE8-4BFB-990B-683073F04750}" type="pres">
      <dgm:prSet presAssocID="{B5F2E8A3-71E9-490E-B315-83FFE54CE340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cs-CZ"/>
        </a:p>
      </dgm:t>
      <dgm:extLst>
        <a:ext uri="{E40237B7-FDA0-4F09-8148-C483321AD2D9}">
          <dgm14:cNvPr xmlns:dgm14="http://schemas.microsoft.com/office/drawing/2010/diagram" id="0" name="" descr="Zaškrtnutí"/>
        </a:ext>
      </dgm:extLst>
    </dgm:pt>
    <dgm:pt modelId="{6052AA7C-7638-4E2D-A6A5-1F1FC6F5C21D}" type="pres">
      <dgm:prSet presAssocID="{B5F2E8A3-71E9-490E-B315-83FFE54CE340}" presName="spaceRect" presStyleCnt="0"/>
      <dgm:spPr/>
    </dgm:pt>
    <dgm:pt modelId="{9192964B-61CB-4505-837A-961AB37EBC8C}" type="pres">
      <dgm:prSet presAssocID="{B5F2E8A3-71E9-490E-B315-83FFE54CE340}" presName="textRect" presStyleLbl="revTx" presStyleIdx="2" presStyleCnt="4">
        <dgm:presLayoutVars>
          <dgm:chMax val="1"/>
          <dgm:chPref val="1"/>
        </dgm:presLayoutVars>
      </dgm:prSet>
      <dgm:spPr/>
      <dgm:t>
        <a:bodyPr/>
        <a:lstStyle/>
        <a:p>
          <a:endParaRPr lang="cs-CZ"/>
        </a:p>
      </dgm:t>
    </dgm:pt>
    <dgm:pt modelId="{D00C4745-0204-495B-A023-6145374242E2}" type="pres">
      <dgm:prSet presAssocID="{A9AF88C8-F86D-4C6E-9F46-B4E027F802E6}" presName="sibTrans" presStyleCnt="0"/>
      <dgm:spPr/>
    </dgm:pt>
    <dgm:pt modelId="{5161BEF8-158E-44F8-B9D6-924BBBD98513}" type="pres">
      <dgm:prSet presAssocID="{51DC726D-1B4A-42E1-85D1-F50269B720AC}" presName="compNode" presStyleCnt="0"/>
      <dgm:spPr/>
    </dgm:pt>
    <dgm:pt modelId="{7CA14A04-E645-4098-A9C0-50264BE46C58}" type="pres">
      <dgm:prSet presAssocID="{51DC726D-1B4A-42E1-85D1-F50269B720AC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cs-CZ"/>
        </a:p>
      </dgm:t>
      <dgm:extLst>
        <a:ext uri="{E40237B7-FDA0-4F09-8148-C483321AD2D9}">
          <dgm14:cNvPr xmlns:dgm14="http://schemas.microsoft.com/office/drawing/2010/diagram" id="0" name="" descr="Potřesení rukou"/>
        </a:ext>
      </dgm:extLst>
    </dgm:pt>
    <dgm:pt modelId="{D35B84C5-44CC-4E62-B80E-DD0A82D037BB}" type="pres">
      <dgm:prSet presAssocID="{51DC726D-1B4A-42E1-85D1-F50269B720AC}" presName="spaceRect" presStyleCnt="0"/>
      <dgm:spPr/>
    </dgm:pt>
    <dgm:pt modelId="{A4984C48-20B1-49BB-B871-BBC2D74580E4}" type="pres">
      <dgm:prSet presAssocID="{51DC726D-1B4A-42E1-85D1-F50269B720AC}" presName="textRect" presStyleLbl="revTx" presStyleIdx="3" presStyleCnt="4">
        <dgm:presLayoutVars>
          <dgm:chMax val="1"/>
          <dgm:chPref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24500494-4794-4093-8D5E-46204D34E2AD}" type="presOf" srcId="{B5F2E8A3-71E9-490E-B315-83FFE54CE340}" destId="{9192964B-61CB-4505-837A-961AB37EBC8C}" srcOrd="0" destOrd="0" presId="urn:microsoft.com/office/officeart/2018/2/layout/IconLabelList"/>
    <dgm:cxn modelId="{5539BF6A-D526-4040-B9DD-4E2CE1365B18}" srcId="{5820E33A-8A93-4BFE-B1CC-D4D9CAD8E0AC}" destId="{F5DA4713-73B1-4ED0-923D-C3959577E434}" srcOrd="0" destOrd="0" parTransId="{49AC2E60-ED7D-4661-BB4E-A6B5BDF1DAC7}" sibTransId="{67404399-CC47-45C3-8EE3-0312B28EEA64}"/>
    <dgm:cxn modelId="{381491CA-EBF5-43A9-BAFF-0703EC388F60}" srcId="{5820E33A-8A93-4BFE-B1CC-D4D9CAD8E0AC}" destId="{51DC726D-1B4A-42E1-85D1-F50269B720AC}" srcOrd="3" destOrd="0" parTransId="{8641B9DB-207F-4638-8792-0B45BD353D73}" sibTransId="{A8DC9E78-E23F-4EF2-8F1C-DECB4408175A}"/>
    <dgm:cxn modelId="{E8994A4E-9D86-43AF-97E0-379C868D032E}" type="presOf" srcId="{F5DA4713-73B1-4ED0-923D-C3959577E434}" destId="{326E2F12-8649-40A9-8CFA-F10177F55DE3}" srcOrd="0" destOrd="0" presId="urn:microsoft.com/office/officeart/2018/2/layout/IconLabelList"/>
    <dgm:cxn modelId="{91AF2C5F-DA2D-4910-9890-9D6C595B052E}" type="presOf" srcId="{51DC726D-1B4A-42E1-85D1-F50269B720AC}" destId="{A4984C48-20B1-49BB-B871-BBC2D74580E4}" srcOrd="0" destOrd="0" presId="urn:microsoft.com/office/officeart/2018/2/layout/IconLabelList"/>
    <dgm:cxn modelId="{A3BD0368-F3FA-4C70-91A4-474D2859C0D3}" srcId="{5820E33A-8A93-4BFE-B1CC-D4D9CAD8E0AC}" destId="{B5F2E8A3-71E9-490E-B315-83FFE54CE340}" srcOrd="2" destOrd="0" parTransId="{7955DDC5-1CD6-4BA4-BE0D-C0C005FF0D66}" sibTransId="{A9AF88C8-F86D-4C6E-9F46-B4E027F802E6}"/>
    <dgm:cxn modelId="{656267E4-E887-4C4B-B8F1-C3335B553F2C}" type="presOf" srcId="{5820E33A-8A93-4BFE-B1CC-D4D9CAD8E0AC}" destId="{2D80223D-D400-48C7-BBD7-21680E8F849E}" srcOrd="0" destOrd="0" presId="urn:microsoft.com/office/officeart/2018/2/layout/IconLabelList"/>
    <dgm:cxn modelId="{2986C0D8-493F-406A-97E7-C1262D11B070}" srcId="{5820E33A-8A93-4BFE-B1CC-D4D9CAD8E0AC}" destId="{87574339-6E34-4DAA-88CF-48003DA2C263}" srcOrd="1" destOrd="0" parTransId="{BD816806-F0F8-444F-816B-D58B0A7BD45B}" sibTransId="{213DF959-AE14-450F-846D-F4CD8E2F6DD8}"/>
    <dgm:cxn modelId="{63F1EA7A-0000-4F91-BA91-FF3A6EAC228D}" type="presOf" srcId="{87574339-6E34-4DAA-88CF-48003DA2C263}" destId="{3CF11BA8-2AD2-4122-AEE4-218BAF81BA90}" srcOrd="0" destOrd="0" presId="urn:microsoft.com/office/officeart/2018/2/layout/IconLabelList"/>
    <dgm:cxn modelId="{76533692-92E1-4575-B207-AF5C65AF456C}" type="presParOf" srcId="{2D80223D-D400-48C7-BBD7-21680E8F849E}" destId="{3F84B738-FDCF-4097-86CD-78ED11C629F9}" srcOrd="0" destOrd="0" presId="urn:microsoft.com/office/officeart/2018/2/layout/IconLabelList"/>
    <dgm:cxn modelId="{DD09A1C4-CBFC-41FB-A49D-5EE24104EDDD}" type="presParOf" srcId="{3F84B738-FDCF-4097-86CD-78ED11C629F9}" destId="{0D1019A6-4E13-4195-A215-44FC0486A7F3}" srcOrd="0" destOrd="0" presId="urn:microsoft.com/office/officeart/2018/2/layout/IconLabelList"/>
    <dgm:cxn modelId="{C03E7FF3-5CFA-4CE6-A9CA-1CCE26637FCF}" type="presParOf" srcId="{3F84B738-FDCF-4097-86CD-78ED11C629F9}" destId="{52CBAD52-846A-440D-AEB5-34887DAF6D10}" srcOrd="1" destOrd="0" presId="urn:microsoft.com/office/officeart/2018/2/layout/IconLabelList"/>
    <dgm:cxn modelId="{D0BB8E10-ACEA-40B5-9839-6B558D94B980}" type="presParOf" srcId="{3F84B738-FDCF-4097-86CD-78ED11C629F9}" destId="{326E2F12-8649-40A9-8CFA-F10177F55DE3}" srcOrd="2" destOrd="0" presId="urn:microsoft.com/office/officeart/2018/2/layout/IconLabelList"/>
    <dgm:cxn modelId="{8C055B25-F722-4586-A12E-6C0D751B9776}" type="presParOf" srcId="{2D80223D-D400-48C7-BBD7-21680E8F849E}" destId="{3BE01575-F411-4977-8A54-885E53E2B8A9}" srcOrd="1" destOrd="0" presId="urn:microsoft.com/office/officeart/2018/2/layout/IconLabelList"/>
    <dgm:cxn modelId="{49417871-C68C-4136-B3CE-9EB804C3C204}" type="presParOf" srcId="{2D80223D-D400-48C7-BBD7-21680E8F849E}" destId="{BD22393F-998E-4EC4-A485-00E5D77EDE2F}" srcOrd="2" destOrd="0" presId="urn:microsoft.com/office/officeart/2018/2/layout/IconLabelList"/>
    <dgm:cxn modelId="{3DAF12A7-EEE6-4565-8E6D-4F2AE1DEF10A}" type="presParOf" srcId="{BD22393F-998E-4EC4-A485-00E5D77EDE2F}" destId="{664BAE2B-BF7E-4021-B753-8FDE345A75D1}" srcOrd="0" destOrd="0" presId="urn:microsoft.com/office/officeart/2018/2/layout/IconLabelList"/>
    <dgm:cxn modelId="{1FE8564C-82AB-4AD4-8EE3-15C1EA01ED0C}" type="presParOf" srcId="{BD22393F-998E-4EC4-A485-00E5D77EDE2F}" destId="{D9F75150-F13F-4CD3-9973-DFC2C6E84EDB}" srcOrd="1" destOrd="0" presId="urn:microsoft.com/office/officeart/2018/2/layout/IconLabelList"/>
    <dgm:cxn modelId="{397BD617-83CF-4AFF-9D65-E5A73DF8D4E1}" type="presParOf" srcId="{BD22393F-998E-4EC4-A485-00E5D77EDE2F}" destId="{3CF11BA8-2AD2-4122-AEE4-218BAF81BA90}" srcOrd="2" destOrd="0" presId="urn:microsoft.com/office/officeart/2018/2/layout/IconLabelList"/>
    <dgm:cxn modelId="{ECC204F7-CC99-45A4-BF6D-AED99D100D89}" type="presParOf" srcId="{2D80223D-D400-48C7-BBD7-21680E8F849E}" destId="{23D80BEC-2B37-4EAE-B55B-686D583DBFE3}" srcOrd="3" destOrd="0" presId="urn:microsoft.com/office/officeart/2018/2/layout/IconLabelList"/>
    <dgm:cxn modelId="{7C499313-20DD-45A6-A539-186F7DDF5893}" type="presParOf" srcId="{2D80223D-D400-48C7-BBD7-21680E8F849E}" destId="{C6DABEC0-A83D-48F5-821B-9F5959FA03B4}" srcOrd="4" destOrd="0" presId="urn:microsoft.com/office/officeart/2018/2/layout/IconLabelList"/>
    <dgm:cxn modelId="{C27EDAA1-2FAC-4B4F-BA0D-97B87605AC03}" type="presParOf" srcId="{C6DABEC0-A83D-48F5-821B-9F5959FA03B4}" destId="{C03AF5A4-2FE8-4BFB-990B-683073F04750}" srcOrd="0" destOrd="0" presId="urn:microsoft.com/office/officeart/2018/2/layout/IconLabelList"/>
    <dgm:cxn modelId="{946780AB-DA7C-4D6A-A264-97FD9A3A76EF}" type="presParOf" srcId="{C6DABEC0-A83D-48F5-821B-9F5959FA03B4}" destId="{6052AA7C-7638-4E2D-A6A5-1F1FC6F5C21D}" srcOrd="1" destOrd="0" presId="urn:microsoft.com/office/officeart/2018/2/layout/IconLabelList"/>
    <dgm:cxn modelId="{5598A0AC-D987-40C3-9491-CF287AF27E51}" type="presParOf" srcId="{C6DABEC0-A83D-48F5-821B-9F5959FA03B4}" destId="{9192964B-61CB-4505-837A-961AB37EBC8C}" srcOrd="2" destOrd="0" presId="urn:microsoft.com/office/officeart/2018/2/layout/IconLabelList"/>
    <dgm:cxn modelId="{1F02AFA1-C288-4FD6-B0AA-2A602A251418}" type="presParOf" srcId="{2D80223D-D400-48C7-BBD7-21680E8F849E}" destId="{D00C4745-0204-495B-A023-6145374242E2}" srcOrd="5" destOrd="0" presId="urn:microsoft.com/office/officeart/2018/2/layout/IconLabelList"/>
    <dgm:cxn modelId="{3BA99558-4196-4351-A038-E71D7444037A}" type="presParOf" srcId="{2D80223D-D400-48C7-BBD7-21680E8F849E}" destId="{5161BEF8-158E-44F8-B9D6-924BBBD98513}" srcOrd="6" destOrd="0" presId="urn:microsoft.com/office/officeart/2018/2/layout/IconLabelList"/>
    <dgm:cxn modelId="{DC550482-9B15-4D73-924E-F237EB9C02CD}" type="presParOf" srcId="{5161BEF8-158E-44F8-B9D6-924BBBD98513}" destId="{7CA14A04-E645-4098-A9C0-50264BE46C58}" srcOrd="0" destOrd="0" presId="urn:microsoft.com/office/officeart/2018/2/layout/IconLabelList"/>
    <dgm:cxn modelId="{CEE05A51-9204-49E9-99A4-DE3E627639D7}" type="presParOf" srcId="{5161BEF8-158E-44F8-B9D6-924BBBD98513}" destId="{D35B84C5-44CC-4E62-B80E-DD0A82D037BB}" srcOrd="1" destOrd="0" presId="urn:microsoft.com/office/officeart/2018/2/layout/IconLabelList"/>
    <dgm:cxn modelId="{67914798-ED8F-4288-BF24-E0A4D7B6BE90}" type="presParOf" srcId="{5161BEF8-158E-44F8-B9D6-924BBBD98513}" destId="{A4984C48-20B1-49BB-B871-BBC2D74580E4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475D32-C294-474C-878E-2E58D1E5DAA2}">
      <dsp:nvSpPr>
        <dsp:cNvPr id="0" name=""/>
        <dsp:cNvSpPr/>
      </dsp:nvSpPr>
      <dsp:spPr>
        <a:xfrm>
          <a:off x="1147369" y="815224"/>
          <a:ext cx="1300252" cy="130025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06B77C-7F2D-4518-9128-8A0CFB3DF01A}">
      <dsp:nvSpPr>
        <dsp:cNvPr id="0" name=""/>
        <dsp:cNvSpPr/>
      </dsp:nvSpPr>
      <dsp:spPr>
        <a:xfrm>
          <a:off x="352770" y="2523613"/>
          <a:ext cx="2889450" cy="1012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/>
            <a:t>Založení: rok 2003</a:t>
          </a:r>
          <a:endParaRPr lang="en-US" sz="2400" kern="1200" dirty="0"/>
        </a:p>
      </dsp:txBody>
      <dsp:txXfrm>
        <a:off x="352770" y="2523613"/>
        <a:ext cx="2889450" cy="1012500"/>
      </dsp:txXfrm>
    </dsp:sp>
    <dsp:sp modelId="{DC455E56-8843-4B6A-BAD6-5B78BACC4210}">
      <dsp:nvSpPr>
        <dsp:cNvPr id="0" name=""/>
        <dsp:cNvSpPr/>
      </dsp:nvSpPr>
      <dsp:spPr>
        <a:xfrm>
          <a:off x="4607673" y="796806"/>
          <a:ext cx="1300252" cy="130025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9EB896-5346-4F1F-B1EF-BF67C5DB59F6}">
      <dsp:nvSpPr>
        <dsp:cNvPr id="0" name=""/>
        <dsp:cNvSpPr/>
      </dsp:nvSpPr>
      <dsp:spPr>
        <a:xfrm>
          <a:off x="3747874" y="2468361"/>
          <a:ext cx="3019850" cy="10861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/>
            <a:t>Zakladatelé: Ing. Radek Štěpánek a Jaroslav Vystrčil</a:t>
          </a:r>
          <a:endParaRPr lang="en-US" sz="2400" kern="1200" dirty="0"/>
        </a:p>
      </dsp:txBody>
      <dsp:txXfrm>
        <a:off x="3747874" y="2468361"/>
        <a:ext cx="3019850" cy="1086169"/>
      </dsp:txXfrm>
    </dsp:sp>
    <dsp:sp modelId="{42ED9D7D-F2C5-4F96-B506-09637CA0300F}">
      <dsp:nvSpPr>
        <dsp:cNvPr id="0" name=""/>
        <dsp:cNvSpPr/>
      </dsp:nvSpPr>
      <dsp:spPr>
        <a:xfrm>
          <a:off x="8067977" y="798619"/>
          <a:ext cx="1300252" cy="130025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529686-3BED-497A-BD2A-5BD2B562065A}">
      <dsp:nvSpPr>
        <dsp:cNvPr id="0" name=""/>
        <dsp:cNvSpPr/>
      </dsp:nvSpPr>
      <dsp:spPr>
        <a:xfrm>
          <a:off x="7459633" y="2473798"/>
          <a:ext cx="2516942" cy="10789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/>
            <a:t>Sídlo společnosti: </a:t>
          </a:r>
          <a:br>
            <a:rPr lang="cs-CZ" sz="2400" kern="1200" dirty="0"/>
          </a:br>
          <a:r>
            <a:rPr lang="cs-CZ" sz="2400" kern="1200" dirty="0"/>
            <a:t>U Rybníka 5536/23, 58601 Jihlava</a:t>
          </a:r>
          <a:endParaRPr lang="en-US" sz="2400" kern="1200" dirty="0"/>
        </a:p>
      </dsp:txBody>
      <dsp:txXfrm>
        <a:off x="7459633" y="2473798"/>
        <a:ext cx="2516942" cy="10789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008896-73EB-474F-BE2E-15937A006996}">
      <dsp:nvSpPr>
        <dsp:cNvPr id="0" name=""/>
        <dsp:cNvSpPr/>
      </dsp:nvSpPr>
      <dsp:spPr>
        <a:xfrm rot="5400000">
          <a:off x="6380114" y="-2401826"/>
          <a:ext cx="1540987" cy="6729984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400" kern="1200" dirty="0"/>
            <a:t>Práce s programem Pohoda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400" kern="1200" dirty="0"/>
            <a:t>Odvod DPH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400" kern="1200" dirty="0"/>
            <a:t>Inventarizace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400" kern="1200" dirty="0"/>
            <a:t>Účetní závěrka…</a:t>
          </a:r>
          <a:endParaRPr lang="en-US" sz="2400" kern="1200" dirty="0"/>
        </a:p>
      </dsp:txBody>
      <dsp:txXfrm rot="-5400000">
        <a:off x="3785616" y="267897"/>
        <a:ext cx="6654759" cy="1390537"/>
      </dsp:txXfrm>
    </dsp:sp>
    <dsp:sp modelId="{4FAFAABE-B140-4E2F-987E-EF0B05FBF2E2}">
      <dsp:nvSpPr>
        <dsp:cNvPr id="0" name=""/>
        <dsp:cNvSpPr/>
      </dsp:nvSpPr>
      <dsp:spPr>
        <a:xfrm>
          <a:off x="0" y="48"/>
          <a:ext cx="3785616" cy="192623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102870" rIns="205740" bIns="10287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5400" kern="1200"/>
            <a:t>Finanční účetnictví</a:t>
          </a:r>
          <a:endParaRPr lang="en-US" sz="5400" kern="1200"/>
        </a:p>
      </dsp:txBody>
      <dsp:txXfrm>
        <a:off x="94031" y="94079"/>
        <a:ext cx="3597554" cy="1738171"/>
      </dsp:txXfrm>
    </dsp:sp>
    <dsp:sp modelId="{44A8BC95-95B6-4D4C-9AA6-5F83CE2BB673}">
      <dsp:nvSpPr>
        <dsp:cNvPr id="0" name=""/>
        <dsp:cNvSpPr/>
      </dsp:nvSpPr>
      <dsp:spPr>
        <a:xfrm rot="5400000">
          <a:off x="6380114" y="-379281"/>
          <a:ext cx="1540987" cy="6729984"/>
        </a:xfrm>
        <a:prstGeom prst="round2SameRect">
          <a:avLst/>
        </a:prstGeom>
        <a:solidFill>
          <a:schemeClr val="accent2">
            <a:tint val="40000"/>
            <a:alpha val="90000"/>
            <a:hueOff val="-849226"/>
            <a:satOff val="-75346"/>
            <a:lumOff val="-769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849226"/>
              <a:satOff val="-75346"/>
              <a:lumOff val="-76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400" kern="1200" dirty="0"/>
            <a:t>Rozpuštění slev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400" kern="1200" dirty="0"/>
            <a:t>Rozvaha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400" kern="1200" dirty="0"/>
            <a:t>Výkaz zisků a ztrát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400" kern="1200" dirty="0"/>
            <a:t>Spotřeba pohonných hmot</a:t>
          </a:r>
          <a:r>
            <a:rPr lang="cs-CZ" sz="2000" kern="1200" dirty="0"/>
            <a:t>…</a:t>
          </a:r>
          <a:endParaRPr lang="en-US" sz="2000" kern="1200" dirty="0"/>
        </a:p>
      </dsp:txBody>
      <dsp:txXfrm rot="-5400000">
        <a:off x="3785616" y="2290442"/>
        <a:ext cx="6654759" cy="1390537"/>
      </dsp:txXfrm>
    </dsp:sp>
    <dsp:sp modelId="{2EEA8C18-A3C3-4DF4-BF4B-78CB00FD6216}">
      <dsp:nvSpPr>
        <dsp:cNvPr id="0" name=""/>
        <dsp:cNvSpPr/>
      </dsp:nvSpPr>
      <dsp:spPr>
        <a:xfrm>
          <a:off x="0" y="2022593"/>
          <a:ext cx="3785616" cy="1926233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102870" rIns="205740" bIns="10287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5400" kern="1200"/>
            <a:t>Finance podniku</a:t>
          </a:r>
          <a:endParaRPr lang="en-US" sz="5400" kern="1200"/>
        </a:p>
      </dsp:txBody>
      <dsp:txXfrm>
        <a:off x="94031" y="2116624"/>
        <a:ext cx="3597554" cy="173817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095183-0EB1-430F-993C-C7D09F8A1D09}">
      <dsp:nvSpPr>
        <dsp:cNvPr id="0" name=""/>
        <dsp:cNvSpPr/>
      </dsp:nvSpPr>
      <dsp:spPr>
        <a:xfrm rot="5400000">
          <a:off x="6380114" y="-2401826"/>
          <a:ext cx="1540987" cy="6729984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700" kern="1200"/>
            <a:t>Certifikát ISO 9001</a:t>
          </a:r>
          <a:endParaRPr lang="en-US" sz="2700" kern="120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700" kern="1200" dirty="0" smtClean="0"/>
            <a:t>Servisní práce pro firmu </a:t>
          </a:r>
          <a:r>
            <a:rPr lang="cs-CZ" sz="2700" kern="1200" dirty="0"/>
            <a:t>Bosch</a:t>
          </a:r>
          <a:endParaRPr lang="en-US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700" kern="1200"/>
            <a:t>Program Check work</a:t>
          </a:r>
          <a:endParaRPr lang="en-US" sz="2700" kern="1200"/>
        </a:p>
      </dsp:txBody>
      <dsp:txXfrm rot="-5400000">
        <a:off x="3785616" y="267897"/>
        <a:ext cx="6654759" cy="1390537"/>
      </dsp:txXfrm>
    </dsp:sp>
    <dsp:sp modelId="{8D09937A-12AC-47A6-8C04-A974094DA068}">
      <dsp:nvSpPr>
        <dsp:cNvPr id="0" name=""/>
        <dsp:cNvSpPr/>
      </dsp:nvSpPr>
      <dsp:spPr>
        <a:xfrm>
          <a:off x="0" y="48"/>
          <a:ext cx="3785616" cy="192623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83820" rIns="167640" bIns="8382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400" kern="1200" dirty="0"/>
            <a:t>Strategické řízení</a:t>
          </a:r>
          <a:endParaRPr lang="en-US" sz="4400" kern="1200" dirty="0"/>
        </a:p>
      </dsp:txBody>
      <dsp:txXfrm>
        <a:off x="94031" y="94079"/>
        <a:ext cx="3597554" cy="1738171"/>
      </dsp:txXfrm>
    </dsp:sp>
    <dsp:sp modelId="{C36A66D4-3CA5-4305-AFA5-D5923490DD98}">
      <dsp:nvSpPr>
        <dsp:cNvPr id="0" name=""/>
        <dsp:cNvSpPr/>
      </dsp:nvSpPr>
      <dsp:spPr>
        <a:xfrm rot="5400000">
          <a:off x="6380114" y="-379281"/>
          <a:ext cx="1540987" cy="6729984"/>
        </a:xfrm>
        <a:prstGeom prst="round2SameRect">
          <a:avLst/>
        </a:prstGeom>
        <a:solidFill>
          <a:schemeClr val="accent2">
            <a:tint val="40000"/>
            <a:alpha val="90000"/>
            <a:hueOff val="-849226"/>
            <a:satOff val="-75346"/>
            <a:lumOff val="-769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849226"/>
              <a:satOff val="-75346"/>
              <a:lumOff val="-76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700" kern="1200"/>
            <a:t>Přijmutí fiktivního pracovníka</a:t>
          </a:r>
          <a:endParaRPr lang="en-US" sz="2700" kern="120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700" kern="1200"/>
            <a:t>Poučení o školeních a benefitech</a:t>
          </a:r>
          <a:endParaRPr lang="en-US" sz="2700" kern="120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700" kern="1200"/>
            <a:t>Zápisy do výkazů práce</a:t>
          </a:r>
          <a:endParaRPr lang="en-US" sz="2700" kern="1200"/>
        </a:p>
      </dsp:txBody>
      <dsp:txXfrm rot="-5400000">
        <a:off x="3785616" y="2290442"/>
        <a:ext cx="6654759" cy="1390537"/>
      </dsp:txXfrm>
    </dsp:sp>
    <dsp:sp modelId="{2E1AE553-31CF-4E37-B2E6-EC724C5C212F}">
      <dsp:nvSpPr>
        <dsp:cNvPr id="0" name=""/>
        <dsp:cNvSpPr/>
      </dsp:nvSpPr>
      <dsp:spPr>
        <a:xfrm>
          <a:off x="0" y="2022593"/>
          <a:ext cx="3785616" cy="1926233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83820" rIns="167640" bIns="8382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400" kern="1200"/>
            <a:t>Personální management</a:t>
          </a:r>
          <a:endParaRPr lang="en-US" sz="4400" kern="1200"/>
        </a:p>
      </dsp:txBody>
      <dsp:txXfrm>
        <a:off x="94031" y="2116624"/>
        <a:ext cx="3597554" cy="173817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A8D7A2-9628-48A7-9A95-1E9A8F11F609}">
      <dsp:nvSpPr>
        <dsp:cNvPr id="0" name=""/>
        <dsp:cNvSpPr/>
      </dsp:nvSpPr>
      <dsp:spPr>
        <a:xfrm rot="5400000">
          <a:off x="3932239" y="-566253"/>
          <a:ext cx="3295337" cy="5251678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3600" kern="1200" dirty="0"/>
            <a:t>Marketingové aktivity</a:t>
          </a:r>
          <a:endParaRPr lang="en-US" sz="3600" kern="1200" dirty="0"/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3600" kern="1200"/>
            <a:t>Reklamní předměty</a:t>
          </a:r>
          <a:endParaRPr lang="cs-CZ" sz="3600" kern="1200" dirty="0"/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3600" kern="1200"/>
            <a:t>Webové stránky</a:t>
          </a:r>
          <a:endParaRPr lang="cs-CZ" sz="3600" kern="1200" dirty="0"/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3600" kern="1200" dirty="0"/>
            <a:t>Analýza konkurenčních firem</a:t>
          </a:r>
        </a:p>
      </dsp:txBody>
      <dsp:txXfrm rot="-5400000">
        <a:off x="2954069" y="572782"/>
        <a:ext cx="5090813" cy="2973607"/>
      </dsp:txXfrm>
    </dsp:sp>
    <dsp:sp modelId="{EE8D514E-3E40-41BE-AAA8-3EDCB84B986A}">
      <dsp:nvSpPr>
        <dsp:cNvPr id="0" name=""/>
        <dsp:cNvSpPr/>
      </dsp:nvSpPr>
      <dsp:spPr>
        <a:xfrm>
          <a:off x="0" y="0"/>
          <a:ext cx="2954068" cy="4119172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7640" tIns="83820" rIns="167640" bIns="8382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400" kern="1200" dirty="0"/>
            <a:t>Marketing</a:t>
          </a:r>
          <a:endParaRPr lang="en-US" sz="4400" kern="1200" dirty="0"/>
        </a:p>
      </dsp:txBody>
      <dsp:txXfrm>
        <a:off x="144206" y="144206"/>
        <a:ext cx="2665656" cy="383076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1019A6-4E13-4195-A215-44FC0486A7F3}">
      <dsp:nvSpPr>
        <dsp:cNvPr id="0" name=""/>
        <dsp:cNvSpPr/>
      </dsp:nvSpPr>
      <dsp:spPr>
        <a:xfrm>
          <a:off x="1138979" y="922855"/>
          <a:ext cx="932563" cy="93256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6E2F12-8649-40A9-8CFA-F10177F55DE3}">
      <dsp:nvSpPr>
        <dsp:cNvPr id="0" name=""/>
        <dsp:cNvSpPr/>
      </dsp:nvSpPr>
      <dsp:spPr>
        <a:xfrm>
          <a:off x="569079" y="2171020"/>
          <a:ext cx="2072362" cy="85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/>
            <a:t>Prohloubení znalostí a jejich uplatnění v praxi</a:t>
          </a:r>
          <a:endParaRPr lang="en-US" sz="2000" kern="1200" dirty="0"/>
        </a:p>
      </dsp:txBody>
      <dsp:txXfrm>
        <a:off x="569079" y="2171020"/>
        <a:ext cx="2072362" cy="855000"/>
      </dsp:txXfrm>
    </dsp:sp>
    <dsp:sp modelId="{664BAE2B-BF7E-4021-B753-8FDE345A75D1}">
      <dsp:nvSpPr>
        <dsp:cNvPr id="0" name=""/>
        <dsp:cNvSpPr/>
      </dsp:nvSpPr>
      <dsp:spPr>
        <a:xfrm>
          <a:off x="3574005" y="922855"/>
          <a:ext cx="932563" cy="932563"/>
        </a:xfrm>
        <a:prstGeom prst="rect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F11BA8-2AD2-4122-AEE4-218BAF81BA90}">
      <dsp:nvSpPr>
        <dsp:cNvPr id="0" name=""/>
        <dsp:cNvSpPr/>
      </dsp:nvSpPr>
      <dsp:spPr>
        <a:xfrm>
          <a:off x="3004105" y="2171020"/>
          <a:ext cx="2072362" cy="85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/>
            <a:t>Zlepšení komunikace</a:t>
          </a:r>
          <a:endParaRPr lang="en-US" sz="2000" kern="1200" dirty="0"/>
        </a:p>
      </dsp:txBody>
      <dsp:txXfrm>
        <a:off x="3004105" y="2171020"/>
        <a:ext cx="2072362" cy="855000"/>
      </dsp:txXfrm>
    </dsp:sp>
    <dsp:sp modelId="{C03AF5A4-2FE8-4BFB-990B-683073F04750}">
      <dsp:nvSpPr>
        <dsp:cNvPr id="0" name=""/>
        <dsp:cNvSpPr/>
      </dsp:nvSpPr>
      <dsp:spPr>
        <a:xfrm>
          <a:off x="6009031" y="922855"/>
          <a:ext cx="932563" cy="93256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92964B-61CB-4505-837A-961AB37EBC8C}">
      <dsp:nvSpPr>
        <dsp:cNvPr id="0" name=""/>
        <dsp:cNvSpPr/>
      </dsp:nvSpPr>
      <dsp:spPr>
        <a:xfrm>
          <a:off x="5439131" y="2171020"/>
          <a:ext cx="2072362" cy="85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/>
            <a:t>Převzetí odpovědnosti</a:t>
          </a:r>
          <a:endParaRPr lang="en-US" sz="2000" kern="1200"/>
        </a:p>
      </dsp:txBody>
      <dsp:txXfrm>
        <a:off x="5439131" y="2171020"/>
        <a:ext cx="2072362" cy="855000"/>
      </dsp:txXfrm>
    </dsp:sp>
    <dsp:sp modelId="{7CA14A04-E645-4098-A9C0-50264BE46C58}">
      <dsp:nvSpPr>
        <dsp:cNvPr id="0" name=""/>
        <dsp:cNvSpPr/>
      </dsp:nvSpPr>
      <dsp:spPr>
        <a:xfrm>
          <a:off x="8444057" y="922855"/>
          <a:ext cx="932563" cy="932563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984C48-20B1-49BB-B871-BBC2D74580E4}">
      <dsp:nvSpPr>
        <dsp:cNvPr id="0" name=""/>
        <dsp:cNvSpPr/>
      </dsp:nvSpPr>
      <dsp:spPr>
        <a:xfrm>
          <a:off x="7874157" y="2171020"/>
          <a:ext cx="2072362" cy="85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/>
            <a:t>Získání informací o </a:t>
          </a:r>
          <a:r>
            <a:rPr lang="cs-CZ" sz="2000" kern="1200" dirty="0" smtClean="0"/>
            <a:t>práci pro firmu </a:t>
          </a:r>
          <a:r>
            <a:rPr lang="cs-CZ" sz="2000" kern="1200" dirty="0"/>
            <a:t>Bosch</a:t>
          </a:r>
          <a:endParaRPr lang="en-US" sz="2000" kern="1200" dirty="0"/>
        </a:p>
      </dsp:txBody>
      <dsp:txXfrm>
        <a:off x="7874157" y="2171020"/>
        <a:ext cx="2072362" cy="855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B399240-2E8A-E790-0EEB-001E91A045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A35DE64E-9643-F267-C13C-81F17694E3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EE22E790-8400-A5AD-CBF2-D584C131A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9A6C3-4D21-4B32-AD3F-E78D7FA34D0D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B803F692-B630-1EC8-B9D6-FEFC18CBD4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A0B9AC66-19AD-E580-1D9D-9858D061C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C2817-B0D7-4CF0-9DE4-EE2DE7486D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1177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DD021E7-2717-29D5-A699-C48478D3FB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F1017A49-FFF5-DC2A-C093-3E397F0937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80B3D4D8-7019-A6AC-6BA4-E09FA2E8D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9A6C3-4D21-4B32-AD3F-E78D7FA34D0D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CE2BB107-EB53-5D23-94CD-C2956AE54E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348061AB-6C5B-AA93-311F-7650F2605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C2817-B0D7-4CF0-9DE4-EE2DE7486D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4585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xmlns="" id="{5C6A5A73-92D6-0329-7195-A514FD1173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9EF993EA-4155-433D-5B72-EF928D00B1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00C58943-80B8-29F1-C9AE-264955DFD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9A6C3-4D21-4B32-AD3F-E78D7FA34D0D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A435169C-82FF-DD98-6C24-F0A28050D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597384D2-319A-5ACC-56E0-9911318CF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C2817-B0D7-4CF0-9DE4-EE2DE7486D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4592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D275373-7E4D-2B1F-8563-EBBD761EB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7AEC424A-E7B3-5353-0223-1040629335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D2CFE969-38F8-125E-02B2-E89E3CBF9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9A6C3-4D21-4B32-AD3F-E78D7FA34D0D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0DA78958-9611-DB67-B42B-6A3D3C1AA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C72A69DC-C57A-69C3-CEAF-84BFBB2F4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C2817-B0D7-4CF0-9DE4-EE2DE7486D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7361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4659EB8-F4DF-B382-F2B0-8CE09C21B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D4957028-69EE-07DB-E942-84CAA65A2B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2BD7323A-785E-0EF4-0772-5A49B6D65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9A6C3-4D21-4B32-AD3F-E78D7FA34D0D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87AE9AB5-9C41-8710-C568-6902967F8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3AA33783-525C-4157-1C79-0B4D5750B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C2817-B0D7-4CF0-9DE4-EE2DE7486D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0327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B0EE607-1CAA-34DF-1AFD-EF1861BAE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3A5D0D35-5901-EA34-ADDC-97108058B7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7E9FB2C3-1C17-714B-73D7-725CBB624B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55D66E7F-B6FD-4AB5-3242-A06AFE748F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9A6C3-4D21-4B32-AD3F-E78D7FA34D0D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0E4F51DB-4148-BBDC-22D7-5ED3A48E6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3771D8BE-9F18-8AD7-A0FC-C6A1E9FAB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C2817-B0D7-4CF0-9DE4-EE2DE7486D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7915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797DFB1-DA94-8D4E-6764-436ED21B66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9224DB92-2D10-34BE-D7D0-E7CDAC35A0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B75FEF6C-31F3-8C81-B896-DF1E04343A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xmlns="" id="{81F322BC-C0B0-CBB6-9EF7-E3D11B8142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xmlns="" id="{1075D3DE-AEF5-5EA9-E637-3E069C23F7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xmlns="" id="{D9707F29-5A24-206E-81EF-5081317C1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9A6C3-4D21-4B32-AD3F-E78D7FA34D0D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xmlns="" id="{AD052695-C1BA-8106-1EA9-BE44F8DB6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xmlns="" id="{392CC4E5-1B3F-333D-F55F-70BF8F956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C2817-B0D7-4CF0-9DE4-EE2DE7486D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0326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BDDD4CA-8D80-05B4-3F72-2D485DE5D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xmlns="" id="{BD62A069-57F8-A5D2-5CD6-849860BBE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9A6C3-4D21-4B32-AD3F-E78D7FA34D0D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B5658ADD-4D88-3726-5C6B-2D6AE8142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0FF5C210-1E0D-70A5-9236-4D2486AF0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C2817-B0D7-4CF0-9DE4-EE2DE7486D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4260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xmlns="" id="{F8538DD6-0965-ABB2-2635-C98FBD5491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9A6C3-4D21-4B32-AD3F-E78D7FA34D0D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556D94C3-DE1E-6DFB-6D94-2BA21B82D7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EE4941F1-C3F3-3DE3-57C5-4225727B5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C2817-B0D7-4CF0-9DE4-EE2DE7486D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3475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157D822-EC4D-33EC-CB7E-8AA5C1BD43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5F78C27E-97CD-62AA-286C-EF651990A6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ECC02374-4EE6-2FD2-4EE7-2561BBA94A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35D7BB60-6663-0A07-EC2B-016F56853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9A6C3-4D21-4B32-AD3F-E78D7FA34D0D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EC349E83-8658-2E3A-C86C-166A4E0689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AF520D6D-1A2C-5BB2-3A0B-F40E70844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C2817-B0D7-4CF0-9DE4-EE2DE7486D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5361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57A4034-664F-4026-36A7-C07447F954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xmlns="" id="{F32F39B7-D237-71E9-1851-88C24906EF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8B7AA4B1-7270-240C-6299-88D162CACC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67DD3D0D-418A-ADC7-DAC9-5C4950A2B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9A6C3-4D21-4B32-AD3F-E78D7FA34D0D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369CA159-E93E-541C-A1E8-A738D04BC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C5B4E52D-01E4-E8F7-5352-5B06338EE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C2817-B0D7-4CF0-9DE4-EE2DE7486D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1364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A477B22D-4F2E-76F3-A9A6-344167A68E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8D56D319-9684-1C4A-66FB-BF353CCCD3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6957FEC3-FC66-69F8-3FDD-DC48A67C65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19A6C3-4D21-4B32-AD3F-E78D7FA34D0D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5EF6830B-3E80-E6ED-29B6-183B886FA5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E94FAB33-16C4-532F-131E-601D687BBC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DC2817-B0D7-4CF0-9DE4-EE2DE7486D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2703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3301E07F-4F79-4B58-8698-EF24DC1ECDB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xmlns="" id="{E58B2195-5055-402F-A3E7-53FF0E4980C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525836" y="775849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C28BFF5-EF25-49A0-086F-64D146C5BD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80738" y="647593"/>
            <a:ext cx="4467792" cy="3060541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Odborná praxe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12840D45-7061-8EBD-235B-679E891817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80738" y="3800209"/>
            <a:ext cx="4467792" cy="2410198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Dominika Koblížková</a:t>
            </a:r>
          </a:p>
          <a:p>
            <a:r>
              <a:rPr lang="cs-CZ">
                <a:solidFill>
                  <a:srgbClr val="FFFFFF"/>
                </a:solidFill>
              </a:rPr>
              <a:t>Učo 27523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xmlns="" id="{9EE6F773-742A-491A-9A00-A2A150DF500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84368" y="366810"/>
            <a:ext cx="6124381" cy="612438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6C75DD8C-BE09-02D8-0FC8-DF8E80364E5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2936" t="28853" r="35318" b="59254"/>
          <a:stretch/>
        </p:blipFill>
        <p:spPr>
          <a:xfrm>
            <a:off x="1312978" y="2518116"/>
            <a:ext cx="3706761" cy="2110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0264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xmlns="" id="{95199994-21AE-49A2-BA0D-12E295989A9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E407845-B4F7-D540-5ED9-172E4091AA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9570" y="530578"/>
            <a:ext cx="4771178" cy="1160110"/>
          </a:xfrm>
        </p:spPr>
        <p:txBody>
          <a:bodyPr>
            <a:normAutofit/>
          </a:bodyPr>
          <a:lstStyle/>
          <a:p>
            <a:r>
              <a:rPr lang="cs-CZ" dirty="0"/>
              <a:t>Obsah</a:t>
            </a:r>
          </a:p>
        </p:txBody>
      </p:sp>
      <p:pic>
        <p:nvPicPr>
          <p:cNvPr id="7" name="Graphic 6" descr="Kontrolní seznam">
            <a:extLst>
              <a:ext uri="{FF2B5EF4-FFF2-40B4-BE49-F238E27FC236}">
                <a16:creationId xmlns:a16="http://schemas.microsoft.com/office/drawing/2014/main" xmlns="" id="{C572F88F-5527-B209-A61C-E05B07FC68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838199" y="652458"/>
            <a:ext cx="5440195" cy="5440195"/>
          </a:xfrm>
          <a:custGeom>
            <a:avLst/>
            <a:gdLst/>
            <a:ahLst/>
            <a:cxnLst/>
            <a:rect l="l" t="t" r="r" b="b"/>
            <a:pathLst>
              <a:path w="4643496" h="5550370">
                <a:moveTo>
                  <a:pt x="81586" y="0"/>
                </a:moveTo>
                <a:lnTo>
                  <a:pt x="4561910" y="0"/>
                </a:lnTo>
                <a:cubicBezTo>
                  <a:pt x="4606969" y="0"/>
                  <a:pt x="4643496" y="36527"/>
                  <a:pt x="4643496" y="81586"/>
                </a:cubicBezTo>
                <a:lnTo>
                  <a:pt x="4643496" y="5468784"/>
                </a:lnTo>
                <a:cubicBezTo>
                  <a:pt x="4643496" y="5513843"/>
                  <a:pt x="4606969" y="5550370"/>
                  <a:pt x="4561910" y="5550370"/>
                </a:cubicBezTo>
                <a:lnTo>
                  <a:pt x="81586" y="5550370"/>
                </a:lnTo>
                <a:cubicBezTo>
                  <a:pt x="36527" y="5550370"/>
                  <a:pt x="0" y="5513843"/>
                  <a:pt x="0" y="5468784"/>
                </a:cubicBezTo>
                <a:lnTo>
                  <a:pt x="0" y="81586"/>
                </a:lnTo>
                <a:cubicBezTo>
                  <a:pt x="0" y="36527"/>
                  <a:pt x="36527" y="0"/>
                  <a:pt x="81586" y="0"/>
                </a:cubicBezTo>
                <a:close/>
              </a:path>
            </a:pathLst>
          </a:custGeom>
        </p:spPr>
      </p:pic>
      <p:sp>
        <p:nvSpPr>
          <p:cNvPr id="12" name="Arc 11">
            <a:extLst>
              <a:ext uri="{FF2B5EF4-FFF2-40B4-BE49-F238E27FC236}">
                <a16:creationId xmlns:a16="http://schemas.microsoft.com/office/drawing/2014/main" xmlns="" id="{A2C34835-4F79-4934-B151-D68E79764C7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6269068">
            <a:off x="8717845" y="3339275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127C5734-9A67-92D0-9AED-0BF605C443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9570" y="1825625"/>
            <a:ext cx="4771178" cy="4388908"/>
          </a:xfrm>
        </p:spPr>
        <p:txBody>
          <a:bodyPr>
            <a:normAutofit/>
          </a:bodyPr>
          <a:lstStyle/>
          <a:p>
            <a:r>
              <a:rPr lang="cs-CZ" dirty="0"/>
              <a:t>Představení firmy</a:t>
            </a:r>
          </a:p>
          <a:p>
            <a:r>
              <a:rPr lang="cs-CZ" dirty="0"/>
              <a:t>Náplň praxe</a:t>
            </a:r>
          </a:p>
          <a:p>
            <a:r>
              <a:rPr lang="cs-CZ" dirty="0"/>
              <a:t>Zhodnocení praxe a přínos</a:t>
            </a:r>
          </a:p>
        </p:txBody>
      </p:sp>
    </p:spTree>
    <p:extLst>
      <p:ext uri="{BB962C8B-B14F-4D97-AF65-F5344CB8AC3E}">
        <p14:creationId xmlns:p14="http://schemas.microsoft.com/office/powerpoint/2010/main" val="107051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AE2B703B-46F9-481A-A605-82E2A828C4F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409C293-0F07-E82C-2E36-E755CD7A9D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9863"/>
            <a:ext cx="10515600" cy="1004594"/>
          </a:xfrm>
        </p:spPr>
        <p:txBody>
          <a:bodyPr>
            <a:normAutofit/>
          </a:bodyPr>
          <a:lstStyle/>
          <a:p>
            <a:pPr algn="ctr"/>
            <a:r>
              <a:rPr lang="cs-CZ" sz="5400" dirty="0">
                <a:solidFill>
                  <a:srgbClr val="FFFFFF"/>
                </a:solidFill>
              </a:rPr>
              <a:t>TECES s. r. o.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xmlns="" id="{F13BE4D7-0C3D-4906-B230-A1C5B4665CC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79496" y="1587970"/>
            <a:ext cx="11033008" cy="4768380"/>
          </a:xfrm>
          <a:prstGeom prst="roundRect">
            <a:avLst>
              <a:gd name="adj" fmla="val 3174"/>
            </a:avLst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xmlns="" id="{0A2E4A77-E4E9-8814-3F1A-E94C7CFE448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6512988"/>
              </p:ext>
            </p:extLst>
          </p:nvPr>
        </p:nvGraphicFramePr>
        <p:xfrm>
          <a:off x="838200" y="1800911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86467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xmlns="" id="{35DB3719-6FDC-4E5D-891D-FF40B7300F6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2FAD697-E576-603A-D016-35F485E9D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sz="5400"/>
              <a:t>Náplň praxe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xmlns="" id="{E0CBAC23-2E3F-4A90-BA59-F8299F6A543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38200" y="1865313"/>
            <a:ext cx="10424160" cy="18288"/>
          </a:xfrm>
          <a:custGeom>
            <a:avLst/>
            <a:gdLst>
              <a:gd name="connsiteX0" fmla="*/ 0 w 10424160"/>
              <a:gd name="connsiteY0" fmla="*/ 0 h 18288"/>
              <a:gd name="connsiteX1" fmla="*/ 903427 w 10424160"/>
              <a:gd name="connsiteY1" fmla="*/ 0 h 18288"/>
              <a:gd name="connsiteX2" fmla="*/ 1389888 w 10424160"/>
              <a:gd name="connsiteY2" fmla="*/ 0 h 18288"/>
              <a:gd name="connsiteX3" fmla="*/ 2189074 w 10424160"/>
              <a:gd name="connsiteY3" fmla="*/ 0 h 18288"/>
              <a:gd name="connsiteX4" fmla="*/ 2675534 w 10424160"/>
              <a:gd name="connsiteY4" fmla="*/ 0 h 18288"/>
              <a:gd name="connsiteX5" fmla="*/ 3370478 w 10424160"/>
              <a:gd name="connsiteY5" fmla="*/ 0 h 18288"/>
              <a:gd name="connsiteX6" fmla="*/ 4169664 w 10424160"/>
              <a:gd name="connsiteY6" fmla="*/ 0 h 18288"/>
              <a:gd name="connsiteX7" fmla="*/ 4551883 w 10424160"/>
              <a:gd name="connsiteY7" fmla="*/ 0 h 18288"/>
              <a:gd name="connsiteX8" fmla="*/ 4934102 w 10424160"/>
              <a:gd name="connsiteY8" fmla="*/ 0 h 18288"/>
              <a:gd name="connsiteX9" fmla="*/ 5837530 w 10424160"/>
              <a:gd name="connsiteY9" fmla="*/ 0 h 18288"/>
              <a:gd name="connsiteX10" fmla="*/ 6532474 w 10424160"/>
              <a:gd name="connsiteY10" fmla="*/ 0 h 18288"/>
              <a:gd name="connsiteX11" fmla="*/ 6914693 w 10424160"/>
              <a:gd name="connsiteY11" fmla="*/ 0 h 18288"/>
              <a:gd name="connsiteX12" fmla="*/ 7609637 w 10424160"/>
              <a:gd name="connsiteY12" fmla="*/ 0 h 18288"/>
              <a:gd name="connsiteX13" fmla="*/ 8513064 w 10424160"/>
              <a:gd name="connsiteY13" fmla="*/ 0 h 18288"/>
              <a:gd name="connsiteX14" fmla="*/ 9103766 w 10424160"/>
              <a:gd name="connsiteY14" fmla="*/ 0 h 18288"/>
              <a:gd name="connsiteX15" fmla="*/ 9694469 w 10424160"/>
              <a:gd name="connsiteY15" fmla="*/ 0 h 18288"/>
              <a:gd name="connsiteX16" fmla="*/ 10424160 w 10424160"/>
              <a:gd name="connsiteY16" fmla="*/ 0 h 18288"/>
              <a:gd name="connsiteX17" fmla="*/ 10424160 w 10424160"/>
              <a:gd name="connsiteY17" fmla="*/ 18288 h 18288"/>
              <a:gd name="connsiteX18" fmla="*/ 9729216 w 10424160"/>
              <a:gd name="connsiteY18" fmla="*/ 18288 h 18288"/>
              <a:gd name="connsiteX19" fmla="*/ 8930030 w 10424160"/>
              <a:gd name="connsiteY19" fmla="*/ 18288 h 18288"/>
              <a:gd name="connsiteX20" fmla="*/ 8130845 w 10424160"/>
              <a:gd name="connsiteY20" fmla="*/ 18288 h 18288"/>
              <a:gd name="connsiteX21" fmla="*/ 7644384 w 10424160"/>
              <a:gd name="connsiteY21" fmla="*/ 18288 h 18288"/>
              <a:gd name="connsiteX22" fmla="*/ 6740957 w 10424160"/>
              <a:gd name="connsiteY22" fmla="*/ 18288 h 18288"/>
              <a:gd name="connsiteX23" fmla="*/ 6046013 w 10424160"/>
              <a:gd name="connsiteY23" fmla="*/ 18288 h 18288"/>
              <a:gd name="connsiteX24" fmla="*/ 5663794 w 10424160"/>
              <a:gd name="connsiteY24" fmla="*/ 18288 h 18288"/>
              <a:gd name="connsiteX25" fmla="*/ 4968850 w 10424160"/>
              <a:gd name="connsiteY25" fmla="*/ 18288 h 18288"/>
              <a:gd name="connsiteX26" fmla="*/ 4378147 w 10424160"/>
              <a:gd name="connsiteY26" fmla="*/ 18288 h 18288"/>
              <a:gd name="connsiteX27" fmla="*/ 3787445 w 10424160"/>
              <a:gd name="connsiteY27" fmla="*/ 18288 h 18288"/>
              <a:gd name="connsiteX28" fmla="*/ 3196742 w 10424160"/>
              <a:gd name="connsiteY28" fmla="*/ 18288 h 18288"/>
              <a:gd name="connsiteX29" fmla="*/ 2606040 w 10424160"/>
              <a:gd name="connsiteY29" fmla="*/ 18288 h 18288"/>
              <a:gd name="connsiteX30" fmla="*/ 1806854 w 10424160"/>
              <a:gd name="connsiteY30" fmla="*/ 18288 h 18288"/>
              <a:gd name="connsiteX31" fmla="*/ 1111910 w 10424160"/>
              <a:gd name="connsiteY31" fmla="*/ 18288 h 18288"/>
              <a:gd name="connsiteX32" fmla="*/ 729691 w 10424160"/>
              <a:gd name="connsiteY32" fmla="*/ 18288 h 18288"/>
              <a:gd name="connsiteX33" fmla="*/ 0 w 10424160"/>
              <a:gd name="connsiteY33" fmla="*/ 18288 h 18288"/>
              <a:gd name="connsiteX34" fmla="*/ 0 w 10424160"/>
              <a:gd name="connsiteY34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4160" h="18288" fill="none" extrusionOk="0">
                <a:moveTo>
                  <a:pt x="0" y="0"/>
                </a:moveTo>
                <a:cubicBezTo>
                  <a:pt x="251416" y="-3874"/>
                  <a:pt x="479411" y="-20508"/>
                  <a:pt x="903427" y="0"/>
                </a:cubicBezTo>
                <a:cubicBezTo>
                  <a:pt x="1327443" y="20508"/>
                  <a:pt x="1177990" y="-7387"/>
                  <a:pt x="1389888" y="0"/>
                </a:cubicBezTo>
                <a:cubicBezTo>
                  <a:pt x="1601786" y="7387"/>
                  <a:pt x="1928602" y="-6697"/>
                  <a:pt x="2189074" y="0"/>
                </a:cubicBezTo>
                <a:cubicBezTo>
                  <a:pt x="2449546" y="6697"/>
                  <a:pt x="2440085" y="-21144"/>
                  <a:pt x="2675534" y="0"/>
                </a:cubicBezTo>
                <a:cubicBezTo>
                  <a:pt x="2910983" y="21144"/>
                  <a:pt x="3026158" y="-11124"/>
                  <a:pt x="3370478" y="0"/>
                </a:cubicBezTo>
                <a:cubicBezTo>
                  <a:pt x="3714798" y="11124"/>
                  <a:pt x="3864539" y="-10660"/>
                  <a:pt x="4169664" y="0"/>
                </a:cubicBezTo>
                <a:cubicBezTo>
                  <a:pt x="4474789" y="10660"/>
                  <a:pt x="4471218" y="16488"/>
                  <a:pt x="4551883" y="0"/>
                </a:cubicBezTo>
                <a:cubicBezTo>
                  <a:pt x="4632548" y="-16488"/>
                  <a:pt x="4786830" y="7986"/>
                  <a:pt x="4934102" y="0"/>
                </a:cubicBezTo>
                <a:cubicBezTo>
                  <a:pt x="5081374" y="-7986"/>
                  <a:pt x="5575881" y="-33003"/>
                  <a:pt x="5837530" y="0"/>
                </a:cubicBezTo>
                <a:cubicBezTo>
                  <a:pt x="6099179" y="33003"/>
                  <a:pt x="6305895" y="14170"/>
                  <a:pt x="6532474" y="0"/>
                </a:cubicBezTo>
                <a:cubicBezTo>
                  <a:pt x="6759053" y="-14170"/>
                  <a:pt x="6726707" y="16121"/>
                  <a:pt x="6914693" y="0"/>
                </a:cubicBezTo>
                <a:cubicBezTo>
                  <a:pt x="7102679" y="-16121"/>
                  <a:pt x="7397857" y="32594"/>
                  <a:pt x="7609637" y="0"/>
                </a:cubicBezTo>
                <a:cubicBezTo>
                  <a:pt x="7821417" y="-32594"/>
                  <a:pt x="8141235" y="-3745"/>
                  <a:pt x="8513064" y="0"/>
                </a:cubicBezTo>
                <a:cubicBezTo>
                  <a:pt x="8884893" y="3745"/>
                  <a:pt x="8877548" y="3359"/>
                  <a:pt x="9103766" y="0"/>
                </a:cubicBezTo>
                <a:cubicBezTo>
                  <a:pt x="9329984" y="-3359"/>
                  <a:pt x="9545570" y="-17843"/>
                  <a:pt x="9694469" y="0"/>
                </a:cubicBezTo>
                <a:cubicBezTo>
                  <a:pt x="9843368" y="17843"/>
                  <a:pt x="10162477" y="-1217"/>
                  <a:pt x="10424160" y="0"/>
                </a:cubicBezTo>
                <a:cubicBezTo>
                  <a:pt x="10424498" y="7640"/>
                  <a:pt x="10423710" y="11289"/>
                  <a:pt x="10424160" y="18288"/>
                </a:cubicBezTo>
                <a:cubicBezTo>
                  <a:pt x="10184680" y="20716"/>
                  <a:pt x="10034768" y="-9357"/>
                  <a:pt x="9729216" y="18288"/>
                </a:cubicBezTo>
                <a:cubicBezTo>
                  <a:pt x="9423664" y="45933"/>
                  <a:pt x="9309220" y="36372"/>
                  <a:pt x="8930030" y="18288"/>
                </a:cubicBezTo>
                <a:cubicBezTo>
                  <a:pt x="8550840" y="204"/>
                  <a:pt x="8513376" y="34707"/>
                  <a:pt x="8130845" y="18288"/>
                </a:cubicBezTo>
                <a:cubicBezTo>
                  <a:pt x="7748315" y="1869"/>
                  <a:pt x="7864674" y="19659"/>
                  <a:pt x="7644384" y="18288"/>
                </a:cubicBezTo>
                <a:cubicBezTo>
                  <a:pt x="7424094" y="16917"/>
                  <a:pt x="6947001" y="55680"/>
                  <a:pt x="6740957" y="18288"/>
                </a:cubicBezTo>
                <a:cubicBezTo>
                  <a:pt x="6534913" y="-19104"/>
                  <a:pt x="6313809" y="33391"/>
                  <a:pt x="6046013" y="18288"/>
                </a:cubicBezTo>
                <a:cubicBezTo>
                  <a:pt x="5778217" y="3185"/>
                  <a:pt x="5786775" y="1439"/>
                  <a:pt x="5663794" y="18288"/>
                </a:cubicBezTo>
                <a:cubicBezTo>
                  <a:pt x="5540813" y="35137"/>
                  <a:pt x="5204724" y="25434"/>
                  <a:pt x="4968850" y="18288"/>
                </a:cubicBezTo>
                <a:cubicBezTo>
                  <a:pt x="4732976" y="11142"/>
                  <a:pt x="4559928" y="34568"/>
                  <a:pt x="4378147" y="18288"/>
                </a:cubicBezTo>
                <a:cubicBezTo>
                  <a:pt x="4196366" y="2008"/>
                  <a:pt x="3992200" y="35409"/>
                  <a:pt x="3787445" y="18288"/>
                </a:cubicBezTo>
                <a:cubicBezTo>
                  <a:pt x="3582690" y="1167"/>
                  <a:pt x="3488876" y="-7583"/>
                  <a:pt x="3196742" y="18288"/>
                </a:cubicBezTo>
                <a:cubicBezTo>
                  <a:pt x="2904608" y="44159"/>
                  <a:pt x="2729828" y="45906"/>
                  <a:pt x="2606040" y="18288"/>
                </a:cubicBezTo>
                <a:cubicBezTo>
                  <a:pt x="2482252" y="-9330"/>
                  <a:pt x="2000672" y="-5498"/>
                  <a:pt x="1806854" y="18288"/>
                </a:cubicBezTo>
                <a:cubicBezTo>
                  <a:pt x="1613036" y="42074"/>
                  <a:pt x="1310933" y="-4240"/>
                  <a:pt x="1111910" y="18288"/>
                </a:cubicBezTo>
                <a:cubicBezTo>
                  <a:pt x="912887" y="40816"/>
                  <a:pt x="891560" y="1701"/>
                  <a:pt x="729691" y="18288"/>
                </a:cubicBezTo>
                <a:cubicBezTo>
                  <a:pt x="567822" y="34875"/>
                  <a:pt x="203025" y="34462"/>
                  <a:pt x="0" y="18288"/>
                </a:cubicBezTo>
                <a:cubicBezTo>
                  <a:pt x="-82" y="11708"/>
                  <a:pt x="-178" y="8956"/>
                  <a:pt x="0" y="0"/>
                </a:cubicBezTo>
                <a:close/>
              </a:path>
              <a:path w="10424160" h="18288" stroke="0" extrusionOk="0">
                <a:moveTo>
                  <a:pt x="0" y="0"/>
                </a:moveTo>
                <a:cubicBezTo>
                  <a:pt x="119910" y="17195"/>
                  <a:pt x="345032" y="1652"/>
                  <a:pt x="590702" y="0"/>
                </a:cubicBezTo>
                <a:cubicBezTo>
                  <a:pt x="836372" y="-1652"/>
                  <a:pt x="830717" y="-10944"/>
                  <a:pt x="972922" y="0"/>
                </a:cubicBezTo>
                <a:cubicBezTo>
                  <a:pt x="1115127" y="10944"/>
                  <a:pt x="1638708" y="17269"/>
                  <a:pt x="1876349" y="0"/>
                </a:cubicBezTo>
                <a:cubicBezTo>
                  <a:pt x="2113990" y="-17269"/>
                  <a:pt x="2263529" y="27642"/>
                  <a:pt x="2467051" y="0"/>
                </a:cubicBezTo>
                <a:cubicBezTo>
                  <a:pt x="2670573" y="-27642"/>
                  <a:pt x="2867743" y="-1552"/>
                  <a:pt x="3057754" y="0"/>
                </a:cubicBezTo>
                <a:cubicBezTo>
                  <a:pt x="3247765" y="1552"/>
                  <a:pt x="3729099" y="45169"/>
                  <a:pt x="3961181" y="0"/>
                </a:cubicBezTo>
                <a:cubicBezTo>
                  <a:pt x="4193263" y="-45169"/>
                  <a:pt x="4313735" y="4067"/>
                  <a:pt x="4447642" y="0"/>
                </a:cubicBezTo>
                <a:cubicBezTo>
                  <a:pt x="4581549" y="-4067"/>
                  <a:pt x="5123626" y="11867"/>
                  <a:pt x="5351069" y="0"/>
                </a:cubicBezTo>
                <a:cubicBezTo>
                  <a:pt x="5578512" y="-11867"/>
                  <a:pt x="6044105" y="-19983"/>
                  <a:pt x="6254496" y="0"/>
                </a:cubicBezTo>
                <a:cubicBezTo>
                  <a:pt x="6464887" y="19983"/>
                  <a:pt x="6664731" y="4232"/>
                  <a:pt x="6949440" y="0"/>
                </a:cubicBezTo>
                <a:cubicBezTo>
                  <a:pt x="7234149" y="-4232"/>
                  <a:pt x="7497205" y="28731"/>
                  <a:pt x="7852867" y="0"/>
                </a:cubicBezTo>
                <a:cubicBezTo>
                  <a:pt x="8208529" y="-28731"/>
                  <a:pt x="8287556" y="2616"/>
                  <a:pt x="8443570" y="0"/>
                </a:cubicBezTo>
                <a:cubicBezTo>
                  <a:pt x="8599584" y="-2616"/>
                  <a:pt x="8871283" y="-14113"/>
                  <a:pt x="9034272" y="0"/>
                </a:cubicBezTo>
                <a:cubicBezTo>
                  <a:pt x="9197261" y="14113"/>
                  <a:pt x="9604978" y="-35623"/>
                  <a:pt x="9833458" y="0"/>
                </a:cubicBezTo>
                <a:cubicBezTo>
                  <a:pt x="10061938" y="35623"/>
                  <a:pt x="10231944" y="-8194"/>
                  <a:pt x="10424160" y="0"/>
                </a:cubicBezTo>
                <a:cubicBezTo>
                  <a:pt x="10424285" y="4395"/>
                  <a:pt x="10424085" y="9776"/>
                  <a:pt x="10424160" y="18288"/>
                </a:cubicBezTo>
                <a:cubicBezTo>
                  <a:pt x="10058736" y="-5772"/>
                  <a:pt x="9942989" y="-18764"/>
                  <a:pt x="9624974" y="18288"/>
                </a:cubicBezTo>
                <a:cubicBezTo>
                  <a:pt x="9306959" y="55340"/>
                  <a:pt x="9229263" y="24995"/>
                  <a:pt x="8930030" y="18288"/>
                </a:cubicBezTo>
                <a:cubicBezTo>
                  <a:pt x="8630797" y="11581"/>
                  <a:pt x="8647263" y="10931"/>
                  <a:pt x="8547811" y="18288"/>
                </a:cubicBezTo>
                <a:cubicBezTo>
                  <a:pt x="8448359" y="25645"/>
                  <a:pt x="8173221" y="219"/>
                  <a:pt x="8061350" y="18288"/>
                </a:cubicBezTo>
                <a:cubicBezTo>
                  <a:pt x="7949479" y="36357"/>
                  <a:pt x="7437002" y="17516"/>
                  <a:pt x="7157923" y="18288"/>
                </a:cubicBezTo>
                <a:cubicBezTo>
                  <a:pt x="6878844" y="19060"/>
                  <a:pt x="6610241" y="8864"/>
                  <a:pt x="6462979" y="18288"/>
                </a:cubicBezTo>
                <a:cubicBezTo>
                  <a:pt x="6315717" y="27712"/>
                  <a:pt x="6124879" y="4989"/>
                  <a:pt x="5976518" y="18288"/>
                </a:cubicBezTo>
                <a:cubicBezTo>
                  <a:pt x="5828157" y="31587"/>
                  <a:pt x="5566880" y="7112"/>
                  <a:pt x="5281574" y="18288"/>
                </a:cubicBezTo>
                <a:cubicBezTo>
                  <a:pt x="4996268" y="29464"/>
                  <a:pt x="5085614" y="20493"/>
                  <a:pt x="4899355" y="18288"/>
                </a:cubicBezTo>
                <a:cubicBezTo>
                  <a:pt x="4713096" y="16083"/>
                  <a:pt x="4606138" y="34359"/>
                  <a:pt x="4517136" y="18288"/>
                </a:cubicBezTo>
                <a:cubicBezTo>
                  <a:pt x="4428134" y="2217"/>
                  <a:pt x="4125335" y="52414"/>
                  <a:pt x="3822192" y="18288"/>
                </a:cubicBezTo>
                <a:cubicBezTo>
                  <a:pt x="3519049" y="-15838"/>
                  <a:pt x="3453132" y="3859"/>
                  <a:pt x="3335731" y="18288"/>
                </a:cubicBezTo>
                <a:cubicBezTo>
                  <a:pt x="3218330" y="32717"/>
                  <a:pt x="2718749" y="-13936"/>
                  <a:pt x="2536546" y="18288"/>
                </a:cubicBezTo>
                <a:cubicBezTo>
                  <a:pt x="2354343" y="50512"/>
                  <a:pt x="2190669" y="3238"/>
                  <a:pt x="2050085" y="18288"/>
                </a:cubicBezTo>
                <a:cubicBezTo>
                  <a:pt x="1909501" y="33338"/>
                  <a:pt x="1520975" y="3062"/>
                  <a:pt x="1250899" y="18288"/>
                </a:cubicBezTo>
                <a:cubicBezTo>
                  <a:pt x="980823" y="33514"/>
                  <a:pt x="992936" y="28036"/>
                  <a:pt x="868680" y="18288"/>
                </a:cubicBezTo>
                <a:cubicBezTo>
                  <a:pt x="744424" y="8540"/>
                  <a:pt x="230364" y="33365"/>
                  <a:pt x="0" y="18288"/>
                </a:cubicBezTo>
                <a:cubicBezTo>
                  <a:pt x="-504" y="12101"/>
                  <a:pt x="-591" y="7719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xmlns="" id="{78ED5DEF-D501-3952-7273-D371E2D1EA5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9111250"/>
              </p:ext>
            </p:extLst>
          </p:nvPr>
        </p:nvGraphicFramePr>
        <p:xfrm>
          <a:off x="838200" y="2228087"/>
          <a:ext cx="10515600" cy="39488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53889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xmlns="" id="{35DB3719-6FDC-4E5D-891D-FF40B7300F6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3C520AA-9391-43BD-DBA8-DB665AE11F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sz="5400"/>
              <a:t>Náplň praxe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xmlns="" id="{E0CBAC23-2E3F-4A90-BA59-F8299F6A543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38200" y="1865313"/>
            <a:ext cx="10424160" cy="18288"/>
          </a:xfrm>
          <a:custGeom>
            <a:avLst/>
            <a:gdLst>
              <a:gd name="connsiteX0" fmla="*/ 0 w 10424160"/>
              <a:gd name="connsiteY0" fmla="*/ 0 h 18288"/>
              <a:gd name="connsiteX1" fmla="*/ 903427 w 10424160"/>
              <a:gd name="connsiteY1" fmla="*/ 0 h 18288"/>
              <a:gd name="connsiteX2" fmla="*/ 1389888 w 10424160"/>
              <a:gd name="connsiteY2" fmla="*/ 0 h 18288"/>
              <a:gd name="connsiteX3" fmla="*/ 2189074 w 10424160"/>
              <a:gd name="connsiteY3" fmla="*/ 0 h 18288"/>
              <a:gd name="connsiteX4" fmla="*/ 2675534 w 10424160"/>
              <a:gd name="connsiteY4" fmla="*/ 0 h 18288"/>
              <a:gd name="connsiteX5" fmla="*/ 3370478 w 10424160"/>
              <a:gd name="connsiteY5" fmla="*/ 0 h 18288"/>
              <a:gd name="connsiteX6" fmla="*/ 4169664 w 10424160"/>
              <a:gd name="connsiteY6" fmla="*/ 0 h 18288"/>
              <a:gd name="connsiteX7" fmla="*/ 4551883 w 10424160"/>
              <a:gd name="connsiteY7" fmla="*/ 0 h 18288"/>
              <a:gd name="connsiteX8" fmla="*/ 4934102 w 10424160"/>
              <a:gd name="connsiteY8" fmla="*/ 0 h 18288"/>
              <a:gd name="connsiteX9" fmla="*/ 5837530 w 10424160"/>
              <a:gd name="connsiteY9" fmla="*/ 0 h 18288"/>
              <a:gd name="connsiteX10" fmla="*/ 6532474 w 10424160"/>
              <a:gd name="connsiteY10" fmla="*/ 0 h 18288"/>
              <a:gd name="connsiteX11" fmla="*/ 6914693 w 10424160"/>
              <a:gd name="connsiteY11" fmla="*/ 0 h 18288"/>
              <a:gd name="connsiteX12" fmla="*/ 7609637 w 10424160"/>
              <a:gd name="connsiteY12" fmla="*/ 0 h 18288"/>
              <a:gd name="connsiteX13" fmla="*/ 8513064 w 10424160"/>
              <a:gd name="connsiteY13" fmla="*/ 0 h 18288"/>
              <a:gd name="connsiteX14" fmla="*/ 9103766 w 10424160"/>
              <a:gd name="connsiteY14" fmla="*/ 0 h 18288"/>
              <a:gd name="connsiteX15" fmla="*/ 9694469 w 10424160"/>
              <a:gd name="connsiteY15" fmla="*/ 0 h 18288"/>
              <a:gd name="connsiteX16" fmla="*/ 10424160 w 10424160"/>
              <a:gd name="connsiteY16" fmla="*/ 0 h 18288"/>
              <a:gd name="connsiteX17" fmla="*/ 10424160 w 10424160"/>
              <a:gd name="connsiteY17" fmla="*/ 18288 h 18288"/>
              <a:gd name="connsiteX18" fmla="*/ 9729216 w 10424160"/>
              <a:gd name="connsiteY18" fmla="*/ 18288 h 18288"/>
              <a:gd name="connsiteX19" fmla="*/ 8930030 w 10424160"/>
              <a:gd name="connsiteY19" fmla="*/ 18288 h 18288"/>
              <a:gd name="connsiteX20" fmla="*/ 8130845 w 10424160"/>
              <a:gd name="connsiteY20" fmla="*/ 18288 h 18288"/>
              <a:gd name="connsiteX21" fmla="*/ 7644384 w 10424160"/>
              <a:gd name="connsiteY21" fmla="*/ 18288 h 18288"/>
              <a:gd name="connsiteX22" fmla="*/ 6740957 w 10424160"/>
              <a:gd name="connsiteY22" fmla="*/ 18288 h 18288"/>
              <a:gd name="connsiteX23" fmla="*/ 6046013 w 10424160"/>
              <a:gd name="connsiteY23" fmla="*/ 18288 h 18288"/>
              <a:gd name="connsiteX24" fmla="*/ 5663794 w 10424160"/>
              <a:gd name="connsiteY24" fmla="*/ 18288 h 18288"/>
              <a:gd name="connsiteX25" fmla="*/ 4968850 w 10424160"/>
              <a:gd name="connsiteY25" fmla="*/ 18288 h 18288"/>
              <a:gd name="connsiteX26" fmla="*/ 4378147 w 10424160"/>
              <a:gd name="connsiteY26" fmla="*/ 18288 h 18288"/>
              <a:gd name="connsiteX27" fmla="*/ 3787445 w 10424160"/>
              <a:gd name="connsiteY27" fmla="*/ 18288 h 18288"/>
              <a:gd name="connsiteX28" fmla="*/ 3196742 w 10424160"/>
              <a:gd name="connsiteY28" fmla="*/ 18288 h 18288"/>
              <a:gd name="connsiteX29" fmla="*/ 2606040 w 10424160"/>
              <a:gd name="connsiteY29" fmla="*/ 18288 h 18288"/>
              <a:gd name="connsiteX30" fmla="*/ 1806854 w 10424160"/>
              <a:gd name="connsiteY30" fmla="*/ 18288 h 18288"/>
              <a:gd name="connsiteX31" fmla="*/ 1111910 w 10424160"/>
              <a:gd name="connsiteY31" fmla="*/ 18288 h 18288"/>
              <a:gd name="connsiteX32" fmla="*/ 729691 w 10424160"/>
              <a:gd name="connsiteY32" fmla="*/ 18288 h 18288"/>
              <a:gd name="connsiteX33" fmla="*/ 0 w 10424160"/>
              <a:gd name="connsiteY33" fmla="*/ 18288 h 18288"/>
              <a:gd name="connsiteX34" fmla="*/ 0 w 10424160"/>
              <a:gd name="connsiteY34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4160" h="18288" fill="none" extrusionOk="0">
                <a:moveTo>
                  <a:pt x="0" y="0"/>
                </a:moveTo>
                <a:cubicBezTo>
                  <a:pt x="251416" y="-3874"/>
                  <a:pt x="479411" y="-20508"/>
                  <a:pt x="903427" y="0"/>
                </a:cubicBezTo>
                <a:cubicBezTo>
                  <a:pt x="1327443" y="20508"/>
                  <a:pt x="1177990" y="-7387"/>
                  <a:pt x="1389888" y="0"/>
                </a:cubicBezTo>
                <a:cubicBezTo>
                  <a:pt x="1601786" y="7387"/>
                  <a:pt x="1928602" y="-6697"/>
                  <a:pt x="2189074" y="0"/>
                </a:cubicBezTo>
                <a:cubicBezTo>
                  <a:pt x="2449546" y="6697"/>
                  <a:pt x="2440085" y="-21144"/>
                  <a:pt x="2675534" y="0"/>
                </a:cubicBezTo>
                <a:cubicBezTo>
                  <a:pt x="2910983" y="21144"/>
                  <a:pt x="3026158" y="-11124"/>
                  <a:pt x="3370478" y="0"/>
                </a:cubicBezTo>
                <a:cubicBezTo>
                  <a:pt x="3714798" y="11124"/>
                  <a:pt x="3864539" y="-10660"/>
                  <a:pt x="4169664" y="0"/>
                </a:cubicBezTo>
                <a:cubicBezTo>
                  <a:pt x="4474789" y="10660"/>
                  <a:pt x="4471218" y="16488"/>
                  <a:pt x="4551883" y="0"/>
                </a:cubicBezTo>
                <a:cubicBezTo>
                  <a:pt x="4632548" y="-16488"/>
                  <a:pt x="4786830" y="7986"/>
                  <a:pt x="4934102" y="0"/>
                </a:cubicBezTo>
                <a:cubicBezTo>
                  <a:pt x="5081374" y="-7986"/>
                  <a:pt x="5575881" y="-33003"/>
                  <a:pt x="5837530" y="0"/>
                </a:cubicBezTo>
                <a:cubicBezTo>
                  <a:pt x="6099179" y="33003"/>
                  <a:pt x="6305895" y="14170"/>
                  <a:pt x="6532474" y="0"/>
                </a:cubicBezTo>
                <a:cubicBezTo>
                  <a:pt x="6759053" y="-14170"/>
                  <a:pt x="6726707" y="16121"/>
                  <a:pt x="6914693" y="0"/>
                </a:cubicBezTo>
                <a:cubicBezTo>
                  <a:pt x="7102679" y="-16121"/>
                  <a:pt x="7397857" y="32594"/>
                  <a:pt x="7609637" y="0"/>
                </a:cubicBezTo>
                <a:cubicBezTo>
                  <a:pt x="7821417" y="-32594"/>
                  <a:pt x="8141235" y="-3745"/>
                  <a:pt x="8513064" y="0"/>
                </a:cubicBezTo>
                <a:cubicBezTo>
                  <a:pt x="8884893" y="3745"/>
                  <a:pt x="8877548" y="3359"/>
                  <a:pt x="9103766" y="0"/>
                </a:cubicBezTo>
                <a:cubicBezTo>
                  <a:pt x="9329984" y="-3359"/>
                  <a:pt x="9545570" y="-17843"/>
                  <a:pt x="9694469" y="0"/>
                </a:cubicBezTo>
                <a:cubicBezTo>
                  <a:pt x="9843368" y="17843"/>
                  <a:pt x="10162477" y="-1217"/>
                  <a:pt x="10424160" y="0"/>
                </a:cubicBezTo>
                <a:cubicBezTo>
                  <a:pt x="10424498" y="7640"/>
                  <a:pt x="10423710" y="11289"/>
                  <a:pt x="10424160" y="18288"/>
                </a:cubicBezTo>
                <a:cubicBezTo>
                  <a:pt x="10184680" y="20716"/>
                  <a:pt x="10034768" y="-9357"/>
                  <a:pt x="9729216" y="18288"/>
                </a:cubicBezTo>
                <a:cubicBezTo>
                  <a:pt x="9423664" y="45933"/>
                  <a:pt x="9309220" y="36372"/>
                  <a:pt x="8930030" y="18288"/>
                </a:cubicBezTo>
                <a:cubicBezTo>
                  <a:pt x="8550840" y="204"/>
                  <a:pt x="8513376" y="34707"/>
                  <a:pt x="8130845" y="18288"/>
                </a:cubicBezTo>
                <a:cubicBezTo>
                  <a:pt x="7748315" y="1869"/>
                  <a:pt x="7864674" y="19659"/>
                  <a:pt x="7644384" y="18288"/>
                </a:cubicBezTo>
                <a:cubicBezTo>
                  <a:pt x="7424094" y="16917"/>
                  <a:pt x="6947001" y="55680"/>
                  <a:pt x="6740957" y="18288"/>
                </a:cubicBezTo>
                <a:cubicBezTo>
                  <a:pt x="6534913" y="-19104"/>
                  <a:pt x="6313809" y="33391"/>
                  <a:pt x="6046013" y="18288"/>
                </a:cubicBezTo>
                <a:cubicBezTo>
                  <a:pt x="5778217" y="3185"/>
                  <a:pt x="5786775" y="1439"/>
                  <a:pt x="5663794" y="18288"/>
                </a:cubicBezTo>
                <a:cubicBezTo>
                  <a:pt x="5540813" y="35137"/>
                  <a:pt x="5204724" y="25434"/>
                  <a:pt x="4968850" y="18288"/>
                </a:cubicBezTo>
                <a:cubicBezTo>
                  <a:pt x="4732976" y="11142"/>
                  <a:pt x="4559928" y="34568"/>
                  <a:pt x="4378147" y="18288"/>
                </a:cubicBezTo>
                <a:cubicBezTo>
                  <a:pt x="4196366" y="2008"/>
                  <a:pt x="3992200" y="35409"/>
                  <a:pt x="3787445" y="18288"/>
                </a:cubicBezTo>
                <a:cubicBezTo>
                  <a:pt x="3582690" y="1167"/>
                  <a:pt x="3488876" y="-7583"/>
                  <a:pt x="3196742" y="18288"/>
                </a:cubicBezTo>
                <a:cubicBezTo>
                  <a:pt x="2904608" y="44159"/>
                  <a:pt x="2729828" y="45906"/>
                  <a:pt x="2606040" y="18288"/>
                </a:cubicBezTo>
                <a:cubicBezTo>
                  <a:pt x="2482252" y="-9330"/>
                  <a:pt x="2000672" y="-5498"/>
                  <a:pt x="1806854" y="18288"/>
                </a:cubicBezTo>
                <a:cubicBezTo>
                  <a:pt x="1613036" y="42074"/>
                  <a:pt x="1310933" y="-4240"/>
                  <a:pt x="1111910" y="18288"/>
                </a:cubicBezTo>
                <a:cubicBezTo>
                  <a:pt x="912887" y="40816"/>
                  <a:pt x="891560" y="1701"/>
                  <a:pt x="729691" y="18288"/>
                </a:cubicBezTo>
                <a:cubicBezTo>
                  <a:pt x="567822" y="34875"/>
                  <a:pt x="203025" y="34462"/>
                  <a:pt x="0" y="18288"/>
                </a:cubicBezTo>
                <a:cubicBezTo>
                  <a:pt x="-82" y="11708"/>
                  <a:pt x="-178" y="8956"/>
                  <a:pt x="0" y="0"/>
                </a:cubicBezTo>
                <a:close/>
              </a:path>
              <a:path w="10424160" h="18288" stroke="0" extrusionOk="0">
                <a:moveTo>
                  <a:pt x="0" y="0"/>
                </a:moveTo>
                <a:cubicBezTo>
                  <a:pt x="119910" y="17195"/>
                  <a:pt x="345032" y="1652"/>
                  <a:pt x="590702" y="0"/>
                </a:cubicBezTo>
                <a:cubicBezTo>
                  <a:pt x="836372" y="-1652"/>
                  <a:pt x="830717" y="-10944"/>
                  <a:pt x="972922" y="0"/>
                </a:cubicBezTo>
                <a:cubicBezTo>
                  <a:pt x="1115127" y="10944"/>
                  <a:pt x="1638708" y="17269"/>
                  <a:pt x="1876349" y="0"/>
                </a:cubicBezTo>
                <a:cubicBezTo>
                  <a:pt x="2113990" y="-17269"/>
                  <a:pt x="2263529" y="27642"/>
                  <a:pt x="2467051" y="0"/>
                </a:cubicBezTo>
                <a:cubicBezTo>
                  <a:pt x="2670573" y="-27642"/>
                  <a:pt x="2867743" y="-1552"/>
                  <a:pt x="3057754" y="0"/>
                </a:cubicBezTo>
                <a:cubicBezTo>
                  <a:pt x="3247765" y="1552"/>
                  <a:pt x="3729099" y="45169"/>
                  <a:pt x="3961181" y="0"/>
                </a:cubicBezTo>
                <a:cubicBezTo>
                  <a:pt x="4193263" y="-45169"/>
                  <a:pt x="4313735" y="4067"/>
                  <a:pt x="4447642" y="0"/>
                </a:cubicBezTo>
                <a:cubicBezTo>
                  <a:pt x="4581549" y="-4067"/>
                  <a:pt x="5123626" y="11867"/>
                  <a:pt x="5351069" y="0"/>
                </a:cubicBezTo>
                <a:cubicBezTo>
                  <a:pt x="5578512" y="-11867"/>
                  <a:pt x="6044105" y="-19983"/>
                  <a:pt x="6254496" y="0"/>
                </a:cubicBezTo>
                <a:cubicBezTo>
                  <a:pt x="6464887" y="19983"/>
                  <a:pt x="6664731" y="4232"/>
                  <a:pt x="6949440" y="0"/>
                </a:cubicBezTo>
                <a:cubicBezTo>
                  <a:pt x="7234149" y="-4232"/>
                  <a:pt x="7497205" y="28731"/>
                  <a:pt x="7852867" y="0"/>
                </a:cubicBezTo>
                <a:cubicBezTo>
                  <a:pt x="8208529" y="-28731"/>
                  <a:pt x="8287556" y="2616"/>
                  <a:pt x="8443570" y="0"/>
                </a:cubicBezTo>
                <a:cubicBezTo>
                  <a:pt x="8599584" y="-2616"/>
                  <a:pt x="8871283" y="-14113"/>
                  <a:pt x="9034272" y="0"/>
                </a:cubicBezTo>
                <a:cubicBezTo>
                  <a:pt x="9197261" y="14113"/>
                  <a:pt x="9604978" y="-35623"/>
                  <a:pt x="9833458" y="0"/>
                </a:cubicBezTo>
                <a:cubicBezTo>
                  <a:pt x="10061938" y="35623"/>
                  <a:pt x="10231944" y="-8194"/>
                  <a:pt x="10424160" y="0"/>
                </a:cubicBezTo>
                <a:cubicBezTo>
                  <a:pt x="10424285" y="4395"/>
                  <a:pt x="10424085" y="9776"/>
                  <a:pt x="10424160" y="18288"/>
                </a:cubicBezTo>
                <a:cubicBezTo>
                  <a:pt x="10058736" y="-5772"/>
                  <a:pt x="9942989" y="-18764"/>
                  <a:pt x="9624974" y="18288"/>
                </a:cubicBezTo>
                <a:cubicBezTo>
                  <a:pt x="9306959" y="55340"/>
                  <a:pt x="9229263" y="24995"/>
                  <a:pt x="8930030" y="18288"/>
                </a:cubicBezTo>
                <a:cubicBezTo>
                  <a:pt x="8630797" y="11581"/>
                  <a:pt x="8647263" y="10931"/>
                  <a:pt x="8547811" y="18288"/>
                </a:cubicBezTo>
                <a:cubicBezTo>
                  <a:pt x="8448359" y="25645"/>
                  <a:pt x="8173221" y="219"/>
                  <a:pt x="8061350" y="18288"/>
                </a:cubicBezTo>
                <a:cubicBezTo>
                  <a:pt x="7949479" y="36357"/>
                  <a:pt x="7437002" y="17516"/>
                  <a:pt x="7157923" y="18288"/>
                </a:cubicBezTo>
                <a:cubicBezTo>
                  <a:pt x="6878844" y="19060"/>
                  <a:pt x="6610241" y="8864"/>
                  <a:pt x="6462979" y="18288"/>
                </a:cubicBezTo>
                <a:cubicBezTo>
                  <a:pt x="6315717" y="27712"/>
                  <a:pt x="6124879" y="4989"/>
                  <a:pt x="5976518" y="18288"/>
                </a:cubicBezTo>
                <a:cubicBezTo>
                  <a:pt x="5828157" y="31587"/>
                  <a:pt x="5566880" y="7112"/>
                  <a:pt x="5281574" y="18288"/>
                </a:cubicBezTo>
                <a:cubicBezTo>
                  <a:pt x="4996268" y="29464"/>
                  <a:pt x="5085614" y="20493"/>
                  <a:pt x="4899355" y="18288"/>
                </a:cubicBezTo>
                <a:cubicBezTo>
                  <a:pt x="4713096" y="16083"/>
                  <a:pt x="4606138" y="34359"/>
                  <a:pt x="4517136" y="18288"/>
                </a:cubicBezTo>
                <a:cubicBezTo>
                  <a:pt x="4428134" y="2217"/>
                  <a:pt x="4125335" y="52414"/>
                  <a:pt x="3822192" y="18288"/>
                </a:cubicBezTo>
                <a:cubicBezTo>
                  <a:pt x="3519049" y="-15838"/>
                  <a:pt x="3453132" y="3859"/>
                  <a:pt x="3335731" y="18288"/>
                </a:cubicBezTo>
                <a:cubicBezTo>
                  <a:pt x="3218330" y="32717"/>
                  <a:pt x="2718749" y="-13936"/>
                  <a:pt x="2536546" y="18288"/>
                </a:cubicBezTo>
                <a:cubicBezTo>
                  <a:pt x="2354343" y="50512"/>
                  <a:pt x="2190669" y="3238"/>
                  <a:pt x="2050085" y="18288"/>
                </a:cubicBezTo>
                <a:cubicBezTo>
                  <a:pt x="1909501" y="33338"/>
                  <a:pt x="1520975" y="3062"/>
                  <a:pt x="1250899" y="18288"/>
                </a:cubicBezTo>
                <a:cubicBezTo>
                  <a:pt x="980823" y="33514"/>
                  <a:pt x="992936" y="28036"/>
                  <a:pt x="868680" y="18288"/>
                </a:cubicBezTo>
                <a:cubicBezTo>
                  <a:pt x="744424" y="8540"/>
                  <a:pt x="230364" y="33365"/>
                  <a:pt x="0" y="18288"/>
                </a:cubicBezTo>
                <a:cubicBezTo>
                  <a:pt x="-504" y="12101"/>
                  <a:pt x="-591" y="7719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xmlns="" id="{FAB89851-FF94-EBF1-3EA2-E9F419DCA07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2047983"/>
              </p:ext>
            </p:extLst>
          </p:nvPr>
        </p:nvGraphicFramePr>
        <p:xfrm>
          <a:off x="838200" y="2228087"/>
          <a:ext cx="10515600" cy="39488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01901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xmlns="" id="{45D37F4E-DDB4-456B-97E0-9937730A039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410AAD2-193B-82E6-7A45-2EFFD01DA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cs-CZ" sz="5400"/>
              <a:t>Náplň praxe</a:t>
            </a:r>
          </a:p>
        </p:txBody>
      </p:sp>
      <p:sp>
        <p:nvSpPr>
          <p:cNvPr id="11" name="sketchy line">
            <a:extLst>
              <a:ext uri="{FF2B5EF4-FFF2-40B4-BE49-F238E27FC236}">
                <a16:creationId xmlns:a16="http://schemas.microsoft.com/office/drawing/2014/main" xmlns="" id="{B2DD41CD-8F47-4F56-AD12-4E2FF76969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xmlns="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Zástupný obsah 2">
            <a:extLst>
              <a:ext uri="{FF2B5EF4-FFF2-40B4-BE49-F238E27FC236}">
                <a16:creationId xmlns:a16="http://schemas.microsoft.com/office/drawing/2014/main" xmlns="" id="{F23BC906-650C-801B-7752-9F5A422C4FC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0094443"/>
              </p:ext>
            </p:extLst>
          </p:nvPr>
        </p:nvGraphicFramePr>
        <p:xfrm>
          <a:off x="572492" y="2071316"/>
          <a:ext cx="8205747" cy="41191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99953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xmlns="" id="{35DB3719-6FDC-4E5D-891D-FF40B7300F6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129C221-6AF0-7808-6AE9-2339E59158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sz="5400" dirty="0"/>
              <a:t>Zhodnocení praxe a přínos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xmlns="" id="{E0CBAC23-2E3F-4A90-BA59-F8299F6A543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38200" y="1865313"/>
            <a:ext cx="10424160" cy="18288"/>
          </a:xfrm>
          <a:custGeom>
            <a:avLst/>
            <a:gdLst>
              <a:gd name="connsiteX0" fmla="*/ 0 w 10424160"/>
              <a:gd name="connsiteY0" fmla="*/ 0 h 18288"/>
              <a:gd name="connsiteX1" fmla="*/ 903427 w 10424160"/>
              <a:gd name="connsiteY1" fmla="*/ 0 h 18288"/>
              <a:gd name="connsiteX2" fmla="*/ 1389888 w 10424160"/>
              <a:gd name="connsiteY2" fmla="*/ 0 h 18288"/>
              <a:gd name="connsiteX3" fmla="*/ 2189074 w 10424160"/>
              <a:gd name="connsiteY3" fmla="*/ 0 h 18288"/>
              <a:gd name="connsiteX4" fmla="*/ 2675534 w 10424160"/>
              <a:gd name="connsiteY4" fmla="*/ 0 h 18288"/>
              <a:gd name="connsiteX5" fmla="*/ 3370478 w 10424160"/>
              <a:gd name="connsiteY5" fmla="*/ 0 h 18288"/>
              <a:gd name="connsiteX6" fmla="*/ 4169664 w 10424160"/>
              <a:gd name="connsiteY6" fmla="*/ 0 h 18288"/>
              <a:gd name="connsiteX7" fmla="*/ 4551883 w 10424160"/>
              <a:gd name="connsiteY7" fmla="*/ 0 h 18288"/>
              <a:gd name="connsiteX8" fmla="*/ 4934102 w 10424160"/>
              <a:gd name="connsiteY8" fmla="*/ 0 h 18288"/>
              <a:gd name="connsiteX9" fmla="*/ 5837530 w 10424160"/>
              <a:gd name="connsiteY9" fmla="*/ 0 h 18288"/>
              <a:gd name="connsiteX10" fmla="*/ 6532474 w 10424160"/>
              <a:gd name="connsiteY10" fmla="*/ 0 h 18288"/>
              <a:gd name="connsiteX11" fmla="*/ 6914693 w 10424160"/>
              <a:gd name="connsiteY11" fmla="*/ 0 h 18288"/>
              <a:gd name="connsiteX12" fmla="*/ 7609637 w 10424160"/>
              <a:gd name="connsiteY12" fmla="*/ 0 h 18288"/>
              <a:gd name="connsiteX13" fmla="*/ 8513064 w 10424160"/>
              <a:gd name="connsiteY13" fmla="*/ 0 h 18288"/>
              <a:gd name="connsiteX14" fmla="*/ 9103766 w 10424160"/>
              <a:gd name="connsiteY14" fmla="*/ 0 h 18288"/>
              <a:gd name="connsiteX15" fmla="*/ 9694469 w 10424160"/>
              <a:gd name="connsiteY15" fmla="*/ 0 h 18288"/>
              <a:gd name="connsiteX16" fmla="*/ 10424160 w 10424160"/>
              <a:gd name="connsiteY16" fmla="*/ 0 h 18288"/>
              <a:gd name="connsiteX17" fmla="*/ 10424160 w 10424160"/>
              <a:gd name="connsiteY17" fmla="*/ 18288 h 18288"/>
              <a:gd name="connsiteX18" fmla="*/ 9729216 w 10424160"/>
              <a:gd name="connsiteY18" fmla="*/ 18288 h 18288"/>
              <a:gd name="connsiteX19" fmla="*/ 8930030 w 10424160"/>
              <a:gd name="connsiteY19" fmla="*/ 18288 h 18288"/>
              <a:gd name="connsiteX20" fmla="*/ 8130845 w 10424160"/>
              <a:gd name="connsiteY20" fmla="*/ 18288 h 18288"/>
              <a:gd name="connsiteX21" fmla="*/ 7644384 w 10424160"/>
              <a:gd name="connsiteY21" fmla="*/ 18288 h 18288"/>
              <a:gd name="connsiteX22" fmla="*/ 6740957 w 10424160"/>
              <a:gd name="connsiteY22" fmla="*/ 18288 h 18288"/>
              <a:gd name="connsiteX23" fmla="*/ 6046013 w 10424160"/>
              <a:gd name="connsiteY23" fmla="*/ 18288 h 18288"/>
              <a:gd name="connsiteX24" fmla="*/ 5663794 w 10424160"/>
              <a:gd name="connsiteY24" fmla="*/ 18288 h 18288"/>
              <a:gd name="connsiteX25" fmla="*/ 4968850 w 10424160"/>
              <a:gd name="connsiteY25" fmla="*/ 18288 h 18288"/>
              <a:gd name="connsiteX26" fmla="*/ 4378147 w 10424160"/>
              <a:gd name="connsiteY26" fmla="*/ 18288 h 18288"/>
              <a:gd name="connsiteX27" fmla="*/ 3787445 w 10424160"/>
              <a:gd name="connsiteY27" fmla="*/ 18288 h 18288"/>
              <a:gd name="connsiteX28" fmla="*/ 3196742 w 10424160"/>
              <a:gd name="connsiteY28" fmla="*/ 18288 h 18288"/>
              <a:gd name="connsiteX29" fmla="*/ 2606040 w 10424160"/>
              <a:gd name="connsiteY29" fmla="*/ 18288 h 18288"/>
              <a:gd name="connsiteX30" fmla="*/ 1806854 w 10424160"/>
              <a:gd name="connsiteY30" fmla="*/ 18288 h 18288"/>
              <a:gd name="connsiteX31" fmla="*/ 1111910 w 10424160"/>
              <a:gd name="connsiteY31" fmla="*/ 18288 h 18288"/>
              <a:gd name="connsiteX32" fmla="*/ 729691 w 10424160"/>
              <a:gd name="connsiteY32" fmla="*/ 18288 h 18288"/>
              <a:gd name="connsiteX33" fmla="*/ 0 w 10424160"/>
              <a:gd name="connsiteY33" fmla="*/ 18288 h 18288"/>
              <a:gd name="connsiteX34" fmla="*/ 0 w 10424160"/>
              <a:gd name="connsiteY34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4160" h="18288" fill="none" extrusionOk="0">
                <a:moveTo>
                  <a:pt x="0" y="0"/>
                </a:moveTo>
                <a:cubicBezTo>
                  <a:pt x="251416" y="-3874"/>
                  <a:pt x="479411" y="-20508"/>
                  <a:pt x="903427" y="0"/>
                </a:cubicBezTo>
                <a:cubicBezTo>
                  <a:pt x="1327443" y="20508"/>
                  <a:pt x="1177990" y="-7387"/>
                  <a:pt x="1389888" y="0"/>
                </a:cubicBezTo>
                <a:cubicBezTo>
                  <a:pt x="1601786" y="7387"/>
                  <a:pt x="1928602" y="-6697"/>
                  <a:pt x="2189074" y="0"/>
                </a:cubicBezTo>
                <a:cubicBezTo>
                  <a:pt x="2449546" y="6697"/>
                  <a:pt x="2440085" y="-21144"/>
                  <a:pt x="2675534" y="0"/>
                </a:cubicBezTo>
                <a:cubicBezTo>
                  <a:pt x="2910983" y="21144"/>
                  <a:pt x="3026158" y="-11124"/>
                  <a:pt x="3370478" y="0"/>
                </a:cubicBezTo>
                <a:cubicBezTo>
                  <a:pt x="3714798" y="11124"/>
                  <a:pt x="3864539" y="-10660"/>
                  <a:pt x="4169664" y="0"/>
                </a:cubicBezTo>
                <a:cubicBezTo>
                  <a:pt x="4474789" y="10660"/>
                  <a:pt x="4471218" y="16488"/>
                  <a:pt x="4551883" y="0"/>
                </a:cubicBezTo>
                <a:cubicBezTo>
                  <a:pt x="4632548" y="-16488"/>
                  <a:pt x="4786830" y="7986"/>
                  <a:pt x="4934102" y="0"/>
                </a:cubicBezTo>
                <a:cubicBezTo>
                  <a:pt x="5081374" y="-7986"/>
                  <a:pt x="5575881" y="-33003"/>
                  <a:pt x="5837530" y="0"/>
                </a:cubicBezTo>
                <a:cubicBezTo>
                  <a:pt x="6099179" y="33003"/>
                  <a:pt x="6305895" y="14170"/>
                  <a:pt x="6532474" y="0"/>
                </a:cubicBezTo>
                <a:cubicBezTo>
                  <a:pt x="6759053" y="-14170"/>
                  <a:pt x="6726707" y="16121"/>
                  <a:pt x="6914693" y="0"/>
                </a:cubicBezTo>
                <a:cubicBezTo>
                  <a:pt x="7102679" y="-16121"/>
                  <a:pt x="7397857" y="32594"/>
                  <a:pt x="7609637" y="0"/>
                </a:cubicBezTo>
                <a:cubicBezTo>
                  <a:pt x="7821417" y="-32594"/>
                  <a:pt x="8141235" y="-3745"/>
                  <a:pt x="8513064" y="0"/>
                </a:cubicBezTo>
                <a:cubicBezTo>
                  <a:pt x="8884893" y="3745"/>
                  <a:pt x="8877548" y="3359"/>
                  <a:pt x="9103766" y="0"/>
                </a:cubicBezTo>
                <a:cubicBezTo>
                  <a:pt x="9329984" y="-3359"/>
                  <a:pt x="9545570" y="-17843"/>
                  <a:pt x="9694469" y="0"/>
                </a:cubicBezTo>
                <a:cubicBezTo>
                  <a:pt x="9843368" y="17843"/>
                  <a:pt x="10162477" y="-1217"/>
                  <a:pt x="10424160" y="0"/>
                </a:cubicBezTo>
                <a:cubicBezTo>
                  <a:pt x="10424498" y="7640"/>
                  <a:pt x="10423710" y="11289"/>
                  <a:pt x="10424160" y="18288"/>
                </a:cubicBezTo>
                <a:cubicBezTo>
                  <a:pt x="10184680" y="20716"/>
                  <a:pt x="10034768" y="-9357"/>
                  <a:pt x="9729216" y="18288"/>
                </a:cubicBezTo>
                <a:cubicBezTo>
                  <a:pt x="9423664" y="45933"/>
                  <a:pt x="9309220" y="36372"/>
                  <a:pt x="8930030" y="18288"/>
                </a:cubicBezTo>
                <a:cubicBezTo>
                  <a:pt x="8550840" y="204"/>
                  <a:pt x="8513376" y="34707"/>
                  <a:pt x="8130845" y="18288"/>
                </a:cubicBezTo>
                <a:cubicBezTo>
                  <a:pt x="7748315" y="1869"/>
                  <a:pt x="7864674" y="19659"/>
                  <a:pt x="7644384" y="18288"/>
                </a:cubicBezTo>
                <a:cubicBezTo>
                  <a:pt x="7424094" y="16917"/>
                  <a:pt x="6947001" y="55680"/>
                  <a:pt x="6740957" y="18288"/>
                </a:cubicBezTo>
                <a:cubicBezTo>
                  <a:pt x="6534913" y="-19104"/>
                  <a:pt x="6313809" y="33391"/>
                  <a:pt x="6046013" y="18288"/>
                </a:cubicBezTo>
                <a:cubicBezTo>
                  <a:pt x="5778217" y="3185"/>
                  <a:pt x="5786775" y="1439"/>
                  <a:pt x="5663794" y="18288"/>
                </a:cubicBezTo>
                <a:cubicBezTo>
                  <a:pt x="5540813" y="35137"/>
                  <a:pt x="5204724" y="25434"/>
                  <a:pt x="4968850" y="18288"/>
                </a:cubicBezTo>
                <a:cubicBezTo>
                  <a:pt x="4732976" y="11142"/>
                  <a:pt x="4559928" y="34568"/>
                  <a:pt x="4378147" y="18288"/>
                </a:cubicBezTo>
                <a:cubicBezTo>
                  <a:pt x="4196366" y="2008"/>
                  <a:pt x="3992200" y="35409"/>
                  <a:pt x="3787445" y="18288"/>
                </a:cubicBezTo>
                <a:cubicBezTo>
                  <a:pt x="3582690" y="1167"/>
                  <a:pt x="3488876" y="-7583"/>
                  <a:pt x="3196742" y="18288"/>
                </a:cubicBezTo>
                <a:cubicBezTo>
                  <a:pt x="2904608" y="44159"/>
                  <a:pt x="2729828" y="45906"/>
                  <a:pt x="2606040" y="18288"/>
                </a:cubicBezTo>
                <a:cubicBezTo>
                  <a:pt x="2482252" y="-9330"/>
                  <a:pt x="2000672" y="-5498"/>
                  <a:pt x="1806854" y="18288"/>
                </a:cubicBezTo>
                <a:cubicBezTo>
                  <a:pt x="1613036" y="42074"/>
                  <a:pt x="1310933" y="-4240"/>
                  <a:pt x="1111910" y="18288"/>
                </a:cubicBezTo>
                <a:cubicBezTo>
                  <a:pt x="912887" y="40816"/>
                  <a:pt x="891560" y="1701"/>
                  <a:pt x="729691" y="18288"/>
                </a:cubicBezTo>
                <a:cubicBezTo>
                  <a:pt x="567822" y="34875"/>
                  <a:pt x="203025" y="34462"/>
                  <a:pt x="0" y="18288"/>
                </a:cubicBezTo>
                <a:cubicBezTo>
                  <a:pt x="-82" y="11708"/>
                  <a:pt x="-178" y="8956"/>
                  <a:pt x="0" y="0"/>
                </a:cubicBezTo>
                <a:close/>
              </a:path>
              <a:path w="10424160" h="18288" stroke="0" extrusionOk="0">
                <a:moveTo>
                  <a:pt x="0" y="0"/>
                </a:moveTo>
                <a:cubicBezTo>
                  <a:pt x="119910" y="17195"/>
                  <a:pt x="345032" y="1652"/>
                  <a:pt x="590702" y="0"/>
                </a:cubicBezTo>
                <a:cubicBezTo>
                  <a:pt x="836372" y="-1652"/>
                  <a:pt x="830717" y="-10944"/>
                  <a:pt x="972922" y="0"/>
                </a:cubicBezTo>
                <a:cubicBezTo>
                  <a:pt x="1115127" y="10944"/>
                  <a:pt x="1638708" y="17269"/>
                  <a:pt x="1876349" y="0"/>
                </a:cubicBezTo>
                <a:cubicBezTo>
                  <a:pt x="2113990" y="-17269"/>
                  <a:pt x="2263529" y="27642"/>
                  <a:pt x="2467051" y="0"/>
                </a:cubicBezTo>
                <a:cubicBezTo>
                  <a:pt x="2670573" y="-27642"/>
                  <a:pt x="2867743" y="-1552"/>
                  <a:pt x="3057754" y="0"/>
                </a:cubicBezTo>
                <a:cubicBezTo>
                  <a:pt x="3247765" y="1552"/>
                  <a:pt x="3729099" y="45169"/>
                  <a:pt x="3961181" y="0"/>
                </a:cubicBezTo>
                <a:cubicBezTo>
                  <a:pt x="4193263" y="-45169"/>
                  <a:pt x="4313735" y="4067"/>
                  <a:pt x="4447642" y="0"/>
                </a:cubicBezTo>
                <a:cubicBezTo>
                  <a:pt x="4581549" y="-4067"/>
                  <a:pt x="5123626" y="11867"/>
                  <a:pt x="5351069" y="0"/>
                </a:cubicBezTo>
                <a:cubicBezTo>
                  <a:pt x="5578512" y="-11867"/>
                  <a:pt x="6044105" y="-19983"/>
                  <a:pt x="6254496" y="0"/>
                </a:cubicBezTo>
                <a:cubicBezTo>
                  <a:pt x="6464887" y="19983"/>
                  <a:pt x="6664731" y="4232"/>
                  <a:pt x="6949440" y="0"/>
                </a:cubicBezTo>
                <a:cubicBezTo>
                  <a:pt x="7234149" y="-4232"/>
                  <a:pt x="7497205" y="28731"/>
                  <a:pt x="7852867" y="0"/>
                </a:cubicBezTo>
                <a:cubicBezTo>
                  <a:pt x="8208529" y="-28731"/>
                  <a:pt x="8287556" y="2616"/>
                  <a:pt x="8443570" y="0"/>
                </a:cubicBezTo>
                <a:cubicBezTo>
                  <a:pt x="8599584" y="-2616"/>
                  <a:pt x="8871283" y="-14113"/>
                  <a:pt x="9034272" y="0"/>
                </a:cubicBezTo>
                <a:cubicBezTo>
                  <a:pt x="9197261" y="14113"/>
                  <a:pt x="9604978" y="-35623"/>
                  <a:pt x="9833458" y="0"/>
                </a:cubicBezTo>
                <a:cubicBezTo>
                  <a:pt x="10061938" y="35623"/>
                  <a:pt x="10231944" y="-8194"/>
                  <a:pt x="10424160" y="0"/>
                </a:cubicBezTo>
                <a:cubicBezTo>
                  <a:pt x="10424285" y="4395"/>
                  <a:pt x="10424085" y="9776"/>
                  <a:pt x="10424160" y="18288"/>
                </a:cubicBezTo>
                <a:cubicBezTo>
                  <a:pt x="10058736" y="-5772"/>
                  <a:pt x="9942989" y="-18764"/>
                  <a:pt x="9624974" y="18288"/>
                </a:cubicBezTo>
                <a:cubicBezTo>
                  <a:pt x="9306959" y="55340"/>
                  <a:pt x="9229263" y="24995"/>
                  <a:pt x="8930030" y="18288"/>
                </a:cubicBezTo>
                <a:cubicBezTo>
                  <a:pt x="8630797" y="11581"/>
                  <a:pt x="8647263" y="10931"/>
                  <a:pt x="8547811" y="18288"/>
                </a:cubicBezTo>
                <a:cubicBezTo>
                  <a:pt x="8448359" y="25645"/>
                  <a:pt x="8173221" y="219"/>
                  <a:pt x="8061350" y="18288"/>
                </a:cubicBezTo>
                <a:cubicBezTo>
                  <a:pt x="7949479" y="36357"/>
                  <a:pt x="7437002" y="17516"/>
                  <a:pt x="7157923" y="18288"/>
                </a:cubicBezTo>
                <a:cubicBezTo>
                  <a:pt x="6878844" y="19060"/>
                  <a:pt x="6610241" y="8864"/>
                  <a:pt x="6462979" y="18288"/>
                </a:cubicBezTo>
                <a:cubicBezTo>
                  <a:pt x="6315717" y="27712"/>
                  <a:pt x="6124879" y="4989"/>
                  <a:pt x="5976518" y="18288"/>
                </a:cubicBezTo>
                <a:cubicBezTo>
                  <a:pt x="5828157" y="31587"/>
                  <a:pt x="5566880" y="7112"/>
                  <a:pt x="5281574" y="18288"/>
                </a:cubicBezTo>
                <a:cubicBezTo>
                  <a:pt x="4996268" y="29464"/>
                  <a:pt x="5085614" y="20493"/>
                  <a:pt x="4899355" y="18288"/>
                </a:cubicBezTo>
                <a:cubicBezTo>
                  <a:pt x="4713096" y="16083"/>
                  <a:pt x="4606138" y="34359"/>
                  <a:pt x="4517136" y="18288"/>
                </a:cubicBezTo>
                <a:cubicBezTo>
                  <a:pt x="4428134" y="2217"/>
                  <a:pt x="4125335" y="52414"/>
                  <a:pt x="3822192" y="18288"/>
                </a:cubicBezTo>
                <a:cubicBezTo>
                  <a:pt x="3519049" y="-15838"/>
                  <a:pt x="3453132" y="3859"/>
                  <a:pt x="3335731" y="18288"/>
                </a:cubicBezTo>
                <a:cubicBezTo>
                  <a:pt x="3218330" y="32717"/>
                  <a:pt x="2718749" y="-13936"/>
                  <a:pt x="2536546" y="18288"/>
                </a:cubicBezTo>
                <a:cubicBezTo>
                  <a:pt x="2354343" y="50512"/>
                  <a:pt x="2190669" y="3238"/>
                  <a:pt x="2050085" y="18288"/>
                </a:cubicBezTo>
                <a:cubicBezTo>
                  <a:pt x="1909501" y="33338"/>
                  <a:pt x="1520975" y="3062"/>
                  <a:pt x="1250899" y="18288"/>
                </a:cubicBezTo>
                <a:cubicBezTo>
                  <a:pt x="980823" y="33514"/>
                  <a:pt x="992936" y="28036"/>
                  <a:pt x="868680" y="18288"/>
                </a:cubicBezTo>
                <a:cubicBezTo>
                  <a:pt x="744424" y="8540"/>
                  <a:pt x="230364" y="33365"/>
                  <a:pt x="0" y="18288"/>
                </a:cubicBezTo>
                <a:cubicBezTo>
                  <a:pt x="-504" y="12101"/>
                  <a:pt x="-591" y="7719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xmlns="" id="{AE9CD9D1-0976-8F04-48EA-5151BC3DF65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1998665"/>
              </p:ext>
            </p:extLst>
          </p:nvPr>
        </p:nvGraphicFramePr>
        <p:xfrm>
          <a:off x="838200" y="2228087"/>
          <a:ext cx="10515600" cy="39488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980945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xmlns="" id="{FFD48BC7-DC40-47DE-87EE-9F4B6ECB9AB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Freeform: Shape 8">
            <a:extLst>
              <a:ext uri="{FF2B5EF4-FFF2-40B4-BE49-F238E27FC236}">
                <a16:creationId xmlns:a16="http://schemas.microsoft.com/office/drawing/2014/main" xmlns="" id="{E502BBC7-2C76-46F3-BC24-5985BC13DB8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Freeform: Shape 10">
            <a:extLst>
              <a:ext uri="{FF2B5EF4-FFF2-40B4-BE49-F238E27FC236}">
                <a16:creationId xmlns:a16="http://schemas.microsoft.com/office/drawing/2014/main" xmlns="" id="{C7F28D52-2A5F-4D23-81AE-7CB8B591C7A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ADDF156-E980-E64A-237D-3B0002321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3" y="1999615"/>
            <a:ext cx="9144000" cy="27640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72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Děkuji</a:t>
            </a:r>
            <a:r>
              <a:rPr lang="en-US" sz="72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za </a:t>
            </a:r>
            <a:r>
              <a:rPr lang="en-US" sz="72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pozornost</a:t>
            </a:r>
            <a:endParaRPr lang="en-US" sz="72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3629484E-3792-4B3D-89AD-7C8A1ED0E0D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4439661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131</Words>
  <Application>Microsoft Office PowerPoint</Application>
  <PresentationFormat>Širokoúhlá obrazovka</PresentationFormat>
  <Paragraphs>43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Motiv Office</vt:lpstr>
      <vt:lpstr>Odborná praxe</vt:lpstr>
      <vt:lpstr>Obsah</vt:lpstr>
      <vt:lpstr>TECES s. r. o.</vt:lpstr>
      <vt:lpstr>Náplň praxe</vt:lpstr>
      <vt:lpstr>Náplň praxe</vt:lpstr>
      <vt:lpstr>Náplň praxe</vt:lpstr>
      <vt:lpstr>Zhodnocení praxe a přínos</vt:lpstr>
      <vt:lpstr>Děkuji za pozornost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Odborná praxe</dc:title>
  <dc:creator>Dominika Koblížková</dc:creator>
  <cp:lastModifiedBy>Dominika Koblížková</cp:lastModifiedBy>
  <cp:revision>2</cp:revision>
  <dcterms:created xsi:type="dcterms:W3CDTF">2023-05-10T16:12:49Z</dcterms:created>
  <dcterms:modified xsi:type="dcterms:W3CDTF">2023-05-11T09:01:48Z</dcterms:modified>
</cp:coreProperties>
</file>