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sldIdLst>
    <p:sldId id="256" r:id="rId2"/>
    <p:sldId id="257" r:id="rId3"/>
    <p:sldId id="266" r:id="rId4"/>
    <p:sldId id="259" r:id="rId5"/>
    <p:sldId id="267" r:id="rId6"/>
    <p:sldId id="268" r:id="rId7"/>
    <p:sldId id="269" r:id="rId8"/>
    <p:sldId id="270" r:id="rId9"/>
    <p:sldId id="262" r:id="rId10"/>
    <p:sldId id="26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9C6ED-A5AA-4E2F-B3C3-AF2856588356}" v="74" dt="2023-05-10T21:47:16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Kyprá" userId="322cfc2cec256369" providerId="LiveId" clId="{2EE9C6ED-A5AA-4E2F-B3C3-AF2856588356}"/>
    <pc:docChg chg="undo custSel addSld delSld modSld sldOrd modMainMaster">
      <pc:chgData name="Martina Kyprá" userId="322cfc2cec256369" providerId="LiveId" clId="{2EE9C6ED-A5AA-4E2F-B3C3-AF2856588356}" dt="2023-05-10T21:49:10.947" v="1835" actId="20577"/>
      <pc:docMkLst>
        <pc:docMk/>
      </pc:docMkLst>
      <pc:sldChg chg="addSp delSp modSp mod modTransition setBg addAnim delAnim modAnim">
        <pc:chgData name="Martina Kyprá" userId="322cfc2cec256369" providerId="LiveId" clId="{2EE9C6ED-A5AA-4E2F-B3C3-AF2856588356}" dt="2023-05-10T21:20:56.175" v="1656" actId="20577"/>
        <pc:sldMkLst>
          <pc:docMk/>
          <pc:sldMk cId="3969640439" sldId="256"/>
        </pc:sldMkLst>
        <pc:spChg chg="mod">
          <ac:chgData name="Martina Kyprá" userId="322cfc2cec256369" providerId="LiveId" clId="{2EE9C6ED-A5AA-4E2F-B3C3-AF2856588356}" dt="2023-05-10T21:09:57.054" v="1512" actId="20577"/>
          <ac:spMkLst>
            <pc:docMk/>
            <pc:sldMk cId="3969640439" sldId="256"/>
            <ac:spMk id="2" creationId="{7B7EC993-CB65-4CA5-5920-F9D4D68A3B37}"/>
          </ac:spMkLst>
        </pc:spChg>
        <pc:spChg chg="mod">
          <ac:chgData name="Martina Kyprá" userId="322cfc2cec256369" providerId="LiveId" clId="{2EE9C6ED-A5AA-4E2F-B3C3-AF2856588356}" dt="2023-05-10T21:20:56.175" v="1656" actId="20577"/>
          <ac:spMkLst>
            <pc:docMk/>
            <pc:sldMk cId="3969640439" sldId="256"/>
            <ac:spMk id="3" creationId="{093659E9-AD5C-658C-75D6-39F8F4487C2B}"/>
          </ac:spMkLst>
        </pc:spChg>
        <pc:spChg chg="add del">
          <ac:chgData name="Martina Kyprá" userId="322cfc2cec256369" providerId="LiveId" clId="{2EE9C6ED-A5AA-4E2F-B3C3-AF2856588356}" dt="2023-05-10T17:35:12.334" v="21" actId="26606"/>
          <ac:spMkLst>
            <pc:docMk/>
            <pc:sldMk cId="3969640439" sldId="256"/>
            <ac:spMk id="5" creationId="{DD6BC9EB-F181-48AB-BCA2-3D1DB20D2D87}"/>
          </ac:spMkLst>
        </pc:spChg>
        <pc:spChg chg="add del">
          <ac:chgData name="Martina Kyprá" userId="322cfc2cec256369" providerId="LiveId" clId="{2EE9C6ED-A5AA-4E2F-B3C3-AF2856588356}" dt="2023-05-10T17:35:12.334" v="21" actId="26606"/>
          <ac:spMkLst>
            <pc:docMk/>
            <pc:sldMk cId="3969640439" sldId="256"/>
            <ac:spMk id="6" creationId="{D33AAA80-39DC-4020-9BFF-0718F35C7661}"/>
          </ac:spMkLst>
        </pc:spChg>
        <pc:spChg chg="add del">
          <ac:chgData name="Martina Kyprá" userId="322cfc2cec256369" providerId="LiveId" clId="{2EE9C6ED-A5AA-4E2F-B3C3-AF2856588356}" dt="2023-05-10T17:32:35.382" v="1" actId="26606"/>
          <ac:spMkLst>
            <pc:docMk/>
            <pc:sldMk cId="3969640439" sldId="256"/>
            <ac:spMk id="8" creationId="{B219AE65-9B94-44EA-BEF3-EF4BFA169C81}"/>
          </ac:spMkLst>
        </pc:spChg>
        <pc:spChg chg="add del">
          <ac:chgData name="Martina Kyprá" userId="322cfc2cec256369" providerId="LiveId" clId="{2EE9C6ED-A5AA-4E2F-B3C3-AF2856588356}" dt="2023-05-10T17:32:35.382" v="1" actId="26606"/>
          <ac:spMkLst>
            <pc:docMk/>
            <pc:sldMk cId="3969640439" sldId="256"/>
            <ac:spMk id="10" creationId="{F0C81A57-9CD5-461B-8FFE-4A8CB6CFBE01}"/>
          </ac:spMkLst>
        </pc:spChg>
        <pc:spChg chg="add del">
          <ac:chgData name="Martina Kyprá" userId="322cfc2cec256369" providerId="LiveId" clId="{2EE9C6ED-A5AA-4E2F-B3C3-AF2856588356}" dt="2023-05-10T17:36:46.779" v="36" actId="26606"/>
          <ac:spMkLst>
            <pc:docMk/>
            <pc:sldMk cId="3969640439" sldId="256"/>
            <ac:spMk id="13" creationId="{2D2FAE71-B8B1-4745-A59A-A88D3FE4835B}"/>
          </ac:spMkLst>
        </pc:spChg>
        <pc:spChg chg="add del">
          <ac:chgData name="Martina Kyprá" userId="322cfc2cec256369" providerId="LiveId" clId="{2EE9C6ED-A5AA-4E2F-B3C3-AF2856588356}" dt="2023-05-10T17:35:12.334" v="21" actId="26606"/>
          <ac:spMkLst>
            <pc:docMk/>
            <pc:sldMk cId="3969640439" sldId="256"/>
            <ac:spMk id="14" creationId="{1177F295-741F-4EFF-B0CA-BE69295ADA07}"/>
          </ac:spMkLst>
        </pc:spChg>
        <pc:spChg chg="add del">
          <ac:chgData name="Martina Kyprá" userId="322cfc2cec256369" providerId="LiveId" clId="{2EE9C6ED-A5AA-4E2F-B3C3-AF2856588356}" dt="2023-05-10T17:36:46.779" v="36" actId="26606"/>
          <ac:spMkLst>
            <pc:docMk/>
            <pc:sldMk cId="3969640439" sldId="256"/>
            <ac:spMk id="15" creationId="{E4C67344-C816-4380-85F7-CCFD7F8BAAB3}"/>
          </ac:spMkLst>
        </pc:spChg>
        <pc:spChg chg="add del">
          <ac:chgData name="Martina Kyprá" userId="322cfc2cec256369" providerId="LiveId" clId="{2EE9C6ED-A5AA-4E2F-B3C3-AF2856588356}" dt="2023-05-10T17:36:46.779" v="36" actId="26606"/>
          <ac:spMkLst>
            <pc:docMk/>
            <pc:sldMk cId="3969640439" sldId="256"/>
            <ac:spMk id="17" creationId="{5A0B04CD-E5BD-4922-BE66-2D5B3A0DEF43}"/>
          </ac:spMkLst>
        </pc:spChg>
        <pc:spChg chg="add del">
          <ac:chgData name="Martina Kyprá" userId="322cfc2cec256369" providerId="LiveId" clId="{2EE9C6ED-A5AA-4E2F-B3C3-AF2856588356}" dt="2023-05-10T17:36:46.779" v="36" actId="26606"/>
          <ac:spMkLst>
            <pc:docMk/>
            <pc:sldMk cId="3969640439" sldId="256"/>
            <ac:spMk id="19" creationId="{CF4C9BE8-5C78-476D-9042-ECD8BE635E2C}"/>
          </ac:spMkLst>
        </pc:spChg>
        <pc:spChg chg="add del">
          <ac:chgData name="Martina Kyprá" userId="322cfc2cec256369" providerId="LiveId" clId="{2EE9C6ED-A5AA-4E2F-B3C3-AF2856588356}" dt="2023-05-10T17:36:46.779" v="36" actId="26606"/>
          <ac:spMkLst>
            <pc:docMk/>
            <pc:sldMk cId="3969640439" sldId="256"/>
            <ac:spMk id="21" creationId="{7D6A31B3-BF49-4DB2-8306-DD2E4B889765}"/>
          </ac:spMkLst>
        </pc:spChg>
        <pc:spChg chg="add del">
          <ac:chgData name="Martina Kyprá" userId="322cfc2cec256369" providerId="LiveId" clId="{2EE9C6ED-A5AA-4E2F-B3C3-AF2856588356}" dt="2023-05-10T17:36:46.779" v="36" actId="26606"/>
          <ac:spMkLst>
            <pc:docMk/>
            <pc:sldMk cId="3969640439" sldId="256"/>
            <ac:spMk id="23" creationId="{A903E87B-DD97-4095-B106-3218D6AF7F44}"/>
          </ac:spMkLst>
        </pc:spChg>
        <pc:spChg chg="add del">
          <ac:chgData name="Martina Kyprá" userId="322cfc2cec256369" providerId="LiveId" clId="{2EE9C6ED-A5AA-4E2F-B3C3-AF2856588356}" dt="2023-05-10T17:36:46.779" v="36" actId="26606"/>
          <ac:spMkLst>
            <pc:docMk/>
            <pc:sldMk cId="3969640439" sldId="256"/>
            <ac:spMk id="25" creationId="{954CB26F-45F0-4288-A3B1-32535127B98A}"/>
          </ac:spMkLst>
        </pc:spChg>
        <pc:spChg chg="add del">
          <ac:chgData name="Martina Kyprá" userId="322cfc2cec256369" providerId="LiveId" clId="{2EE9C6ED-A5AA-4E2F-B3C3-AF2856588356}" dt="2023-05-10T18:40:23.388" v="662" actId="26606"/>
          <ac:spMkLst>
            <pc:docMk/>
            <pc:sldMk cId="3969640439" sldId="256"/>
            <ac:spMk id="28" creationId="{2783C067-F8BF-4755-B516-8A0CD74CF60C}"/>
          </ac:spMkLst>
        </pc:spChg>
        <pc:spChg chg="add del">
          <ac:chgData name="Martina Kyprá" userId="322cfc2cec256369" providerId="LiveId" clId="{2EE9C6ED-A5AA-4E2F-B3C3-AF2856588356}" dt="2023-05-10T18:40:23.388" v="662" actId="26606"/>
          <ac:spMkLst>
            <pc:docMk/>
            <pc:sldMk cId="3969640439" sldId="256"/>
            <ac:spMk id="29" creationId="{2ED796EC-E7FF-46DB-B912-FB08BF12AA6E}"/>
          </ac:spMkLst>
        </pc:spChg>
        <pc:spChg chg="add del">
          <ac:chgData name="Martina Kyprá" userId="322cfc2cec256369" providerId="LiveId" clId="{2EE9C6ED-A5AA-4E2F-B3C3-AF2856588356}" dt="2023-05-10T17:36:37.780" v="33" actId="26606"/>
          <ac:spMkLst>
            <pc:docMk/>
            <pc:sldMk cId="3969640439" sldId="256"/>
            <ac:spMk id="30" creationId="{2783C067-F8BF-4755-B516-8A0CD74CF60C}"/>
          </ac:spMkLst>
        </pc:spChg>
        <pc:spChg chg="add del">
          <ac:chgData name="Martina Kyprá" userId="322cfc2cec256369" providerId="LiveId" clId="{2EE9C6ED-A5AA-4E2F-B3C3-AF2856588356}" dt="2023-05-10T18:40:23.388" v="662" actId="26606"/>
          <ac:spMkLst>
            <pc:docMk/>
            <pc:sldMk cId="3969640439" sldId="256"/>
            <ac:spMk id="31" creationId="{549A2DAB-B431-487D-95AD-BB0FECB49E57}"/>
          </ac:spMkLst>
        </pc:spChg>
        <pc:spChg chg="add del">
          <ac:chgData name="Martina Kyprá" userId="322cfc2cec256369" providerId="LiveId" clId="{2EE9C6ED-A5AA-4E2F-B3C3-AF2856588356}" dt="2023-05-10T17:36:37.780" v="33" actId="26606"/>
          <ac:spMkLst>
            <pc:docMk/>
            <pc:sldMk cId="3969640439" sldId="256"/>
            <ac:spMk id="32" creationId="{2ED796EC-E7FF-46DB-B912-FB08BF12AA6E}"/>
          </ac:spMkLst>
        </pc:spChg>
        <pc:spChg chg="add del">
          <ac:chgData name="Martina Kyprá" userId="322cfc2cec256369" providerId="LiveId" clId="{2EE9C6ED-A5AA-4E2F-B3C3-AF2856588356}" dt="2023-05-10T17:36:37.780" v="33" actId="26606"/>
          <ac:spMkLst>
            <pc:docMk/>
            <pc:sldMk cId="3969640439" sldId="256"/>
            <ac:spMk id="34" creationId="{549A2DAB-B431-487D-95AD-BB0FECB49E57}"/>
          </ac:spMkLst>
        </pc:spChg>
        <pc:spChg chg="add del">
          <ac:chgData name="Martina Kyprá" userId="322cfc2cec256369" providerId="LiveId" clId="{2EE9C6ED-A5AA-4E2F-B3C3-AF2856588356}" dt="2023-05-10T18:40:23.388" v="662" actId="26606"/>
          <ac:spMkLst>
            <pc:docMk/>
            <pc:sldMk cId="3969640439" sldId="256"/>
            <ac:spMk id="37" creationId="{0819F787-32B4-46A8-BC57-C6571BCEE243}"/>
          </ac:spMkLst>
        </pc:spChg>
        <pc:spChg chg="add del">
          <ac:chgData name="Martina Kyprá" userId="322cfc2cec256369" providerId="LiveId" clId="{2EE9C6ED-A5AA-4E2F-B3C3-AF2856588356}" dt="2023-05-10T18:38:51.392" v="649" actId="26606"/>
          <ac:spMkLst>
            <pc:docMk/>
            <pc:sldMk cId="3969640439" sldId="256"/>
            <ac:spMk id="39" creationId="{F6E918B1-FA59-42EF-8A8E-B0F3D1E54084}"/>
          </ac:spMkLst>
        </pc:spChg>
        <pc:spChg chg="add del">
          <ac:chgData name="Martina Kyprá" userId="322cfc2cec256369" providerId="LiveId" clId="{2EE9C6ED-A5AA-4E2F-B3C3-AF2856588356}" dt="2023-05-10T17:36:37.780" v="33" actId="26606"/>
          <ac:spMkLst>
            <pc:docMk/>
            <pc:sldMk cId="3969640439" sldId="256"/>
            <ac:spMk id="40" creationId="{0819F787-32B4-46A8-BC57-C6571BCEE243}"/>
          </ac:spMkLst>
        </pc:spChg>
        <pc:spChg chg="add del">
          <ac:chgData name="Martina Kyprá" userId="322cfc2cec256369" providerId="LiveId" clId="{2EE9C6ED-A5AA-4E2F-B3C3-AF2856588356}" dt="2023-05-10T18:38:55.797" v="651" actId="26606"/>
          <ac:spMkLst>
            <pc:docMk/>
            <pc:sldMk cId="3969640439" sldId="256"/>
            <ac:spMk id="41" creationId="{3559A5F2-8BE0-4998-A1E4-1B145465A981}"/>
          </ac:spMkLst>
        </pc:spChg>
        <pc:spChg chg="add del">
          <ac:chgData name="Martina Kyprá" userId="322cfc2cec256369" providerId="LiveId" clId="{2EE9C6ED-A5AA-4E2F-B3C3-AF2856588356}" dt="2023-05-10T18:40:47.170" v="669" actId="26606"/>
          <ac:spMkLst>
            <pc:docMk/>
            <pc:sldMk cId="3969640439" sldId="256"/>
            <ac:spMk id="43" creationId="{5A7802B6-FF37-40CF-A7E2-6F2A0D9A91EF}"/>
          </ac:spMkLst>
        </pc:spChg>
        <pc:spChg chg="add del">
          <ac:chgData name="Martina Kyprá" userId="322cfc2cec256369" providerId="LiveId" clId="{2EE9C6ED-A5AA-4E2F-B3C3-AF2856588356}" dt="2023-05-10T18:38:55.797" v="651" actId="26606"/>
          <ac:spMkLst>
            <pc:docMk/>
            <pc:sldMk cId="3969640439" sldId="256"/>
            <ac:spMk id="44" creationId="{3A6596D4-D53C-424F-9F16-CC8686C079E0}"/>
          </ac:spMkLst>
        </pc:spChg>
        <pc:spChg chg="add del">
          <ac:chgData name="Martina Kyprá" userId="322cfc2cec256369" providerId="LiveId" clId="{2EE9C6ED-A5AA-4E2F-B3C3-AF2856588356}" dt="2023-05-10T18:38:55.797" v="651" actId="26606"/>
          <ac:spMkLst>
            <pc:docMk/>
            <pc:sldMk cId="3969640439" sldId="256"/>
            <ac:spMk id="50" creationId="{9772CABD-4211-42AA-B349-D4002E52F1EF}"/>
          </ac:spMkLst>
        </pc:spChg>
        <pc:spChg chg="add del">
          <ac:chgData name="Martina Kyprá" userId="322cfc2cec256369" providerId="LiveId" clId="{2EE9C6ED-A5AA-4E2F-B3C3-AF2856588356}" dt="2023-05-10T18:38:55.797" v="651" actId="26606"/>
          <ac:spMkLst>
            <pc:docMk/>
            <pc:sldMk cId="3969640439" sldId="256"/>
            <ac:spMk id="52" creationId="{BBD91630-4DBA-4294-8016-FEB5C3B0CED1}"/>
          </ac:spMkLst>
        </pc:spChg>
        <pc:spChg chg="add del">
          <ac:chgData name="Martina Kyprá" userId="322cfc2cec256369" providerId="LiveId" clId="{2EE9C6ED-A5AA-4E2F-B3C3-AF2856588356}" dt="2023-05-10T18:38:55.797" v="651" actId="26606"/>
          <ac:spMkLst>
            <pc:docMk/>
            <pc:sldMk cId="3969640439" sldId="256"/>
            <ac:spMk id="54" creationId="{E67D1587-504D-41BC-9D48-B61257BFBCF0}"/>
          </ac:spMkLst>
        </pc:spChg>
        <pc:spChg chg="add del">
          <ac:chgData name="Martina Kyprá" userId="322cfc2cec256369" providerId="LiveId" clId="{2EE9C6ED-A5AA-4E2F-B3C3-AF2856588356}" dt="2023-05-10T18:38:55.797" v="651" actId="26606"/>
          <ac:spMkLst>
            <pc:docMk/>
            <pc:sldMk cId="3969640439" sldId="256"/>
            <ac:spMk id="56" creationId="{8765DD1A-F044-4DE7-8A9B-7C30DC85A4AF}"/>
          </ac:spMkLst>
        </pc:spChg>
        <pc:spChg chg="add del">
          <ac:chgData name="Martina Kyprá" userId="322cfc2cec256369" providerId="LiveId" clId="{2EE9C6ED-A5AA-4E2F-B3C3-AF2856588356}" dt="2023-05-10T18:38:55.797" v="651" actId="26606"/>
          <ac:spMkLst>
            <pc:docMk/>
            <pc:sldMk cId="3969640439" sldId="256"/>
            <ac:spMk id="58" creationId="{2FE2170D-72D6-48A8-8E9A-BFF3BF03D032}"/>
          </ac:spMkLst>
        </pc:spChg>
        <pc:spChg chg="add del">
          <ac:chgData name="Martina Kyprá" userId="322cfc2cec256369" providerId="LiveId" clId="{2EE9C6ED-A5AA-4E2F-B3C3-AF2856588356}" dt="2023-05-10T18:38:55.797" v="651" actId="26606"/>
          <ac:spMkLst>
            <pc:docMk/>
            <pc:sldMk cId="3969640439" sldId="256"/>
            <ac:spMk id="60" creationId="{01D19436-094D-463D-AFEA-870FDBD03797}"/>
          </ac:spMkLst>
        </pc:spChg>
        <pc:spChg chg="add del">
          <ac:chgData name="Martina Kyprá" userId="322cfc2cec256369" providerId="LiveId" clId="{2EE9C6ED-A5AA-4E2F-B3C3-AF2856588356}" dt="2023-05-10T18:38:55.797" v="651" actId="26606"/>
          <ac:spMkLst>
            <pc:docMk/>
            <pc:sldMk cId="3969640439" sldId="256"/>
            <ac:spMk id="62" creationId="{9A2DE6E0-967C-4C58-8558-EC08F1138BD1}"/>
          </ac:spMkLst>
        </pc:spChg>
        <pc:grpChg chg="add del">
          <ac:chgData name="Martina Kyprá" userId="322cfc2cec256369" providerId="LiveId" clId="{2EE9C6ED-A5AA-4E2F-B3C3-AF2856588356}" dt="2023-05-10T17:32:35.382" v="1" actId="26606"/>
          <ac:grpSpMkLst>
            <pc:docMk/>
            <pc:sldMk cId="3969640439" sldId="256"/>
            <ac:grpSpMk id="12" creationId="{3086C462-37F4-494D-8292-CCB95221CC1A}"/>
          </ac:grpSpMkLst>
        </pc:grpChg>
        <pc:picChg chg="add del mod">
          <ac:chgData name="Martina Kyprá" userId="322cfc2cec256369" providerId="LiveId" clId="{2EE9C6ED-A5AA-4E2F-B3C3-AF2856588356}" dt="2023-05-10T17:36:07.218" v="28"/>
          <ac:picMkLst>
            <pc:docMk/>
            <pc:sldMk cId="3969640439" sldId="256"/>
            <ac:picMk id="4" creationId="{740CE08F-FAC0-AE88-4EEB-BA860DDEC5AC}"/>
          </ac:picMkLst>
        </pc:picChg>
        <pc:picChg chg="add del">
          <ac:chgData name="Martina Kyprá" userId="322cfc2cec256369" providerId="LiveId" clId="{2EE9C6ED-A5AA-4E2F-B3C3-AF2856588356}" dt="2023-05-10T17:36:21.655" v="29" actId="478"/>
          <ac:picMkLst>
            <pc:docMk/>
            <pc:sldMk cId="3969640439" sldId="256"/>
            <ac:picMk id="18" creationId="{86A70609-1E0F-A7E0-545A-6B894C0DA178}"/>
          </ac:picMkLst>
        </pc:picChg>
        <pc:picChg chg="add del mod ord">
          <ac:chgData name="Martina Kyprá" userId="322cfc2cec256369" providerId="LiveId" clId="{2EE9C6ED-A5AA-4E2F-B3C3-AF2856588356}" dt="2023-05-10T18:38:56.639" v="652" actId="22"/>
          <ac:picMkLst>
            <pc:docMk/>
            <pc:sldMk cId="3969640439" sldId="256"/>
            <ac:picMk id="22" creationId="{F297E2B2-D435-9F48-8D6F-CFB2FB3A5A19}"/>
          </ac:picMkLst>
        </pc:picChg>
        <pc:picChg chg="add mod ord modCrop">
          <ac:chgData name="Martina Kyprá" userId="322cfc2cec256369" providerId="LiveId" clId="{2EE9C6ED-A5AA-4E2F-B3C3-AF2856588356}" dt="2023-05-10T18:40:47.170" v="669" actId="26606"/>
          <ac:picMkLst>
            <pc:docMk/>
            <pc:sldMk cId="3969640439" sldId="256"/>
            <ac:picMk id="24" creationId="{30D3BAF5-F5E9-A2F3-4D56-DE9AE337DEC5}"/>
          </ac:picMkLst>
        </pc:picChg>
        <pc:picChg chg="add del">
          <ac:chgData name="Martina Kyprá" userId="322cfc2cec256369" providerId="LiveId" clId="{2EE9C6ED-A5AA-4E2F-B3C3-AF2856588356}" dt="2023-05-10T17:36:31.670" v="31" actId="26606"/>
          <ac:picMkLst>
            <pc:docMk/>
            <pc:sldMk cId="3969640439" sldId="256"/>
            <ac:picMk id="27" creationId="{710BDF06-AF9E-A7AD-DF64-E037AA306931}"/>
          </ac:picMkLst>
        </pc:picChg>
        <pc:picChg chg="add del">
          <ac:chgData name="Martina Kyprá" userId="322cfc2cec256369" providerId="LiveId" clId="{2EE9C6ED-A5AA-4E2F-B3C3-AF2856588356}" dt="2023-05-10T17:36:40.639" v="35" actId="26606"/>
          <ac:picMkLst>
            <pc:docMk/>
            <pc:sldMk cId="3969640439" sldId="256"/>
            <ac:picMk id="42" creationId="{710BDF06-AF9E-A7AD-DF64-E037AA306931}"/>
          </ac:picMkLst>
        </pc:picChg>
        <pc:cxnChg chg="add del">
          <ac:chgData name="Martina Kyprá" userId="322cfc2cec256369" providerId="LiveId" clId="{2EE9C6ED-A5AA-4E2F-B3C3-AF2856588356}" dt="2023-05-10T17:35:12.334" v="21" actId="26606"/>
          <ac:cxnSpMkLst>
            <pc:docMk/>
            <pc:sldMk cId="3969640439" sldId="256"/>
            <ac:cxnSpMk id="7" creationId="{C9C5D90B-7EE3-4D26-AB7D-A5A3A6E11203}"/>
          </ac:cxnSpMkLst>
        </pc:cxnChg>
        <pc:cxnChg chg="add del">
          <ac:chgData name="Martina Kyprá" userId="322cfc2cec256369" providerId="LiveId" clId="{2EE9C6ED-A5AA-4E2F-B3C3-AF2856588356}" dt="2023-05-10T17:36:46.779" v="36" actId="26606"/>
          <ac:cxnSpMkLst>
            <pc:docMk/>
            <pc:sldMk cId="3969640439" sldId="256"/>
            <ac:cxnSpMk id="9" creationId="{A3D2D849-17D8-45A4-9FB8-B955CD22BD4B}"/>
          </ac:cxnSpMkLst>
        </pc:cxnChg>
        <pc:cxnChg chg="add del">
          <ac:chgData name="Martina Kyprá" userId="322cfc2cec256369" providerId="LiveId" clId="{2EE9C6ED-A5AA-4E2F-B3C3-AF2856588356}" dt="2023-05-10T17:36:46.779" v="36" actId="26606"/>
          <ac:cxnSpMkLst>
            <pc:docMk/>
            <pc:sldMk cId="3969640439" sldId="256"/>
            <ac:cxnSpMk id="11" creationId="{7A0A4A95-757B-4092-A077-CA7C3ADE493A}"/>
          </ac:cxnSpMkLst>
        </pc:cxnChg>
        <pc:cxnChg chg="add del">
          <ac:chgData name="Martina Kyprá" userId="322cfc2cec256369" providerId="LiveId" clId="{2EE9C6ED-A5AA-4E2F-B3C3-AF2856588356}" dt="2023-05-10T17:32:35.382" v="1" actId="26606"/>
          <ac:cxnSpMkLst>
            <pc:docMk/>
            <pc:sldMk cId="3969640439" sldId="256"/>
            <ac:cxnSpMk id="16" creationId="{AD23B2CD-009B-425A-9616-1E1AD1D5AB46}"/>
          </ac:cxnSpMkLst>
        </pc:cxnChg>
        <pc:cxnChg chg="add del">
          <ac:chgData name="Martina Kyprá" userId="322cfc2cec256369" providerId="LiveId" clId="{2EE9C6ED-A5AA-4E2F-B3C3-AF2856588356}" dt="2023-05-10T18:40:23.388" v="662" actId="26606"/>
          <ac:cxnSpMkLst>
            <pc:docMk/>
            <pc:sldMk cId="3969640439" sldId="256"/>
            <ac:cxnSpMk id="33" creationId="{C5ECDEE1-7093-418F-9CF5-24EEB115C1C1}"/>
          </ac:cxnSpMkLst>
        </pc:cxnChg>
        <pc:cxnChg chg="add del">
          <ac:chgData name="Martina Kyprá" userId="322cfc2cec256369" providerId="LiveId" clId="{2EE9C6ED-A5AA-4E2F-B3C3-AF2856588356}" dt="2023-05-10T18:40:23.388" v="662" actId="26606"/>
          <ac:cxnSpMkLst>
            <pc:docMk/>
            <pc:sldMk cId="3969640439" sldId="256"/>
            <ac:cxnSpMk id="35" creationId="{045062AF-EB11-4651-BC4A-4DA21768DE8E}"/>
          </ac:cxnSpMkLst>
        </pc:cxnChg>
        <pc:cxnChg chg="add del">
          <ac:chgData name="Martina Kyprá" userId="322cfc2cec256369" providerId="LiveId" clId="{2EE9C6ED-A5AA-4E2F-B3C3-AF2856588356}" dt="2023-05-10T17:36:37.780" v="33" actId="26606"/>
          <ac:cxnSpMkLst>
            <pc:docMk/>
            <pc:sldMk cId="3969640439" sldId="256"/>
            <ac:cxnSpMk id="36" creationId="{C5ECDEE1-7093-418F-9CF5-24EEB115C1C1}"/>
          </ac:cxnSpMkLst>
        </pc:cxnChg>
        <pc:cxnChg chg="add del">
          <ac:chgData name="Martina Kyprá" userId="322cfc2cec256369" providerId="LiveId" clId="{2EE9C6ED-A5AA-4E2F-B3C3-AF2856588356}" dt="2023-05-10T17:36:37.780" v="33" actId="26606"/>
          <ac:cxnSpMkLst>
            <pc:docMk/>
            <pc:sldMk cId="3969640439" sldId="256"/>
            <ac:cxnSpMk id="38" creationId="{045062AF-EB11-4651-BC4A-4DA21768DE8E}"/>
          </ac:cxnSpMkLst>
        </pc:cxnChg>
        <pc:cxnChg chg="add del">
          <ac:chgData name="Martina Kyprá" userId="322cfc2cec256369" providerId="LiveId" clId="{2EE9C6ED-A5AA-4E2F-B3C3-AF2856588356}" dt="2023-05-10T18:38:55.797" v="651" actId="26606"/>
          <ac:cxnSpMkLst>
            <pc:docMk/>
            <pc:sldMk cId="3969640439" sldId="256"/>
            <ac:cxnSpMk id="46" creationId="{81BB890B-70D4-42FE-A599-6AEF1A42D972}"/>
          </ac:cxnSpMkLst>
        </pc:cxnChg>
        <pc:cxnChg chg="add del">
          <ac:chgData name="Martina Kyprá" userId="322cfc2cec256369" providerId="LiveId" clId="{2EE9C6ED-A5AA-4E2F-B3C3-AF2856588356}" dt="2023-05-10T18:38:55.797" v="651" actId="26606"/>
          <ac:cxnSpMkLst>
            <pc:docMk/>
            <pc:sldMk cId="3969640439" sldId="256"/>
            <ac:cxnSpMk id="48" creationId="{3842D646-B58C-43C8-8152-01BC782B725D}"/>
          </ac:cxnSpMkLst>
        </pc:cxnChg>
      </pc:sldChg>
      <pc:sldChg chg="addSp delSp modSp mod modTransition">
        <pc:chgData name="Martina Kyprá" userId="322cfc2cec256369" providerId="LiveId" clId="{2EE9C6ED-A5AA-4E2F-B3C3-AF2856588356}" dt="2023-05-10T21:21:15.690" v="1659" actId="20577"/>
        <pc:sldMkLst>
          <pc:docMk/>
          <pc:sldMk cId="1689797253" sldId="257"/>
        </pc:sldMkLst>
        <pc:spChg chg="mod">
          <ac:chgData name="Martina Kyprá" userId="322cfc2cec256369" providerId="LiveId" clId="{2EE9C6ED-A5AA-4E2F-B3C3-AF2856588356}" dt="2023-05-10T17:38:29.358" v="120" actId="20577"/>
          <ac:spMkLst>
            <pc:docMk/>
            <pc:sldMk cId="1689797253" sldId="257"/>
            <ac:spMk id="2" creationId="{E11FBE47-AC21-AEA6-E824-36DC0BE4470C}"/>
          </ac:spMkLst>
        </pc:spChg>
        <pc:spChg chg="add del mod">
          <ac:chgData name="Martina Kyprá" userId="322cfc2cec256369" providerId="LiveId" clId="{2EE9C6ED-A5AA-4E2F-B3C3-AF2856588356}" dt="2023-05-10T21:14:51.348" v="1594" actId="26606"/>
          <ac:spMkLst>
            <pc:docMk/>
            <pc:sldMk cId="1689797253" sldId="257"/>
            <ac:spMk id="3" creationId="{6C81FBB7-87EF-3E14-ACCA-3F6D8430641A}"/>
          </ac:spMkLst>
        </pc:spChg>
        <pc:graphicFrameChg chg="add del mod">
          <ac:chgData name="Martina Kyprá" userId="322cfc2cec256369" providerId="LiveId" clId="{2EE9C6ED-A5AA-4E2F-B3C3-AF2856588356}" dt="2023-05-10T21:09:03.023" v="1505" actId="26606"/>
          <ac:graphicFrameMkLst>
            <pc:docMk/>
            <pc:sldMk cId="1689797253" sldId="257"/>
            <ac:graphicFrameMk id="5" creationId="{ED75FC56-C7BF-37F3-C856-41199DB5463B}"/>
          </ac:graphicFrameMkLst>
        </pc:graphicFrameChg>
        <pc:graphicFrameChg chg="add mod modGraphic">
          <ac:chgData name="Martina Kyprá" userId="322cfc2cec256369" providerId="LiveId" clId="{2EE9C6ED-A5AA-4E2F-B3C3-AF2856588356}" dt="2023-05-10T21:21:15.690" v="1659" actId="20577"/>
          <ac:graphicFrameMkLst>
            <pc:docMk/>
            <pc:sldMk cId="1689797253" sldId="257"/>
            <ac:graphicFrameMk id="6" creationId="{AB9722DF-63A4-DE5E-9FD9-DB4CBB83BA8B}"/>
          </ac:graphicFrameMkLst>
        </pc:graphicFrameChg>
      </pc:sldChg>
      <pc:sldChg chg="addSp delSp modSp mod modTransition setBg setClrOvrMap">
        <pc:chgData name="Martina Kyprá" userId="322cfc2cec256369" providerId="LiveId" clId="{2EE9C6ED-A5AA-4E2F-B3C3-AF2856588356}" dt="2023-05-10T18:53:04.428" v="1198"/>
        <pc:sldMkLst>
          <pc:docMk/>
          <pc:sldMk cId="27446631" sldId="258"/>
        </pc:sldMkLst>
        <pc:spChg chg="mod">
          <ac:chgData name="Martina Kyprá" userId="322cfc2cec256369" providerId="LiveId" clId="{2EE9C6ED-A5AA-4E2F-B3C3-AF2856588356}" dt="2023-05-10T17:38:06.609" v="88" actId="20577"/>
          <ac:spMkLst>
            <pc:docMk/>
            <pc:sldMk cId="27446631" sldId="258"/>
            <ac:spMk id="2" creationId="{1C78245E-4D67-028D-D5D1-B33CB5E6CC22}"/>
          </ac:spMkLst>
        </pc:spChg>
        <pc:spChg chg="del mod">
          <ac:chgData name="Martina Kyprá" userId="322cfc2cec256369" providerId="LiveId" clId="{2EE9C6ED-A5AA-4E2F-B3C3-AF2856588356}" dt="2023-05-10T17:36:54.138" v="37" actId="26606"/>
          <ac:spMkLst>
            <pc:docMk/>
            <pc:sldMk cId="27446631" sldId="258"/>
            <ac:spMk id="3" creationId="{EB475BD4-F91B-3183-A4FF-E77AD0A34167}"/>
          </ac:spMkLst>
        </pc:spChg>
        <pc:spChg chg="add del">
          <ac:chgData name="Martina Kyprá" userId="322cfc2cec256369" providerId="LiveId" clId="{2EE9C6ED-A5AA-4E2F-B3C3-AF2856588356}" dt="2023-05-10T17:37:05.310" v="38" actId="26606"/>
          <ac:spMkLst>
            <pc:docMk/>
            <pc:sldMk cId="27446631" sldId="258"/>
            <ac:spMk id="20" creationId="{9179DE42-5613-4B35-A1E6-6CCBAA13C743}"/>
          </ac:spMkLst>
        </pc:spChg>
        <pc:spChg chg="add del">
          <ac:chgData name="Martina Kyprá" userId="322cfc2cec256369" providerId="LiveId" clId="{2EE9C6ED-A5AA-4E2F-B3C3-AF2856588356}" dt="2023-05-10T17:37:05.310" v="38" actId="26606"/>
          <ac:spMkLst>
            <pc:docMk/>
            <pc:sldMk cId="27446631" sldId="258"/>
            <ac:spMk id="26" creationId="{52FB45E9-914E-4471-AC87-E475CD51767D}"/>
          </ac:spMkLst>
        </pc:spChg>
        <pc:spChg chg="add del">
          <ac:chgData name="Martina Kyprá" userId="322cfc2cec256369" providerId="LiveId" clId="{2EE9C6ED-A5AA-4E2F-B3C3-AF2856588356}" dt="2023-05-10T17:37:05.310" v="38" actId="26606"/>
          <ac:spMkLst>
            <pc:docMk/>
            <pc:sldMk cId="27446631" sldId="258"/>
            <ac:spMk id="28" creationId="{C310626D-5743-49D4-8F7D-88C4F8F05774}"/>
          </ac:spMkLst>
        </pc:spChg>
        <pc:spChg chg="add del">
          <ac:chgData name="Martina Kyprá" userId="322cfc2cec256369" providerId="LiveId" clId="{2EE9C6ED-A5AA-4E2F-B3C3-AF2856588356}" dt="2023-05-10T17:37:05.310" v="38" actId="26606"/>
          <ac:spMkLst>
            <pc:docMk/>
            <pc:sldMk cId="27446631" sldId="258"/>
            <ac:spMk id="30" creationId="{3C195FC1-B568-4C72-9902-34CB35DDD7A1}"/>
          </ac:spMkLst>
        </pc:spChg>
        <pc:spChg chg="add del">
          <ac:chgData name="Martina Kyprá" userId="322cfc2cec256369" providerId="LiveId" clId="{2EE9C6ED-A5AA-4E2F-B3C3-AF2856588356}" dt="2023-05-10T17:37:05.310" v="38" actId="26606"/>
          <ac:spMkLst>
            <pc:docMk/>
            <pc:sldMk cId="27446631" sldId="258"/>
            <ac:spMk id="32" creationId="{EF2BDF77-362C-43F0-8CBB-A969EC2AE0C4}"/>
          </ac:spMkLst>
        </pc:spChg>
        <pc:spChg chg="add del">
          <ac:chgData name="Martina Kyprá" userId="322cfc2cec256369" providerId="LiveId" clId="{2EE9C6ED-A5AA-4E2F-B3C3-AF2856588356}" dt="2023-05-10T17:37:05.310" v="38" actId="26606"/>
          <ac:spMkLst>
            <pc:docMk/>
            <pc:sldMk cId="27446631" sldId="258"/>
            <ac:spMk id="34" creationId="{4BE96B01-3929-432D-B8C2-ADBCB74C2EF4}"/>
          </ac:spMkLst>
        </pc:spChg>
        <pc:spChg chg="add del">
          <ac:chgData name="Martina Kyprá" userId="322cfc2cec256369" providerId="LiveId" clId="{2EE9C6ED-A5AA-4E2F-B3C3-AF2856588356}" dt="2023-05-10T17:37:05.310" v="38" actId="26606"/>
          <ac:spMkLst>
            <pc:docMk/>
            <pc:sldMk cId="27446631" sldId="258"/>
            <ac:spMk id="36" creationId="{2A6FCDE6-CDE2-4C51-B18E-A95CFB679714}"/>
          </ac:spMkLst>
        </pc:spChg>
        <pc:spChg chg="add del">
          <ac:chgData name="Martina Kyprá" userId="322cfc2cec256369" providerId="LiveId" clId="{2EE9C6ED-A5AA-4E2F-B3C3-AF2856588356}" dt="2023-05-10T17:37:05.310" v="38" actId="26606"/>
          <ac:spMkLst>
            <pc:docMk/>
            <pc:sldMk cId="27446631" sldId="258"/>
            <ac:spMk id="38" creationId="{9D2E8756-2465-473A-BA2A-2DB1D6224745}"/>
          </ac:spMkLst>
        </pc:spChg>
        <pc:spChg chg="add">
          <ac:chgData name="Martina Kyprá" userId="322cfc2cec256369" providerId="LiveId" clId="{2EE9C6ED-A5AA-4E2F-B3C3-AF2856588356}" dt="2023-05-10T17:37:05.310" v="38" actId="26606"/>
          <ac:spMkLst>
            <pc:docMk/>
            <pc:sldMk cId="27446631" sldId="258"/>
            <ac:spMk id="55" creationId="{0ADFFC45-3DC9-4433-926F-043E879D9DFC}"/>
          </ac:spMkLst>
        </pc:spChg>
        <pc:spChg chg="add">
          <ac:chgData name="Martina Kyprá" userId="322cfc2cec256369" providerId="LiveId" clId="{2EE9C6ED-A5AA-4E2F-B3C3-AF2856588356}" dt="2023-05-10T17:37:05.310" v="38" actId="26606"/>
          <ac:spMkLst>
            <pc:docMk/>
            <pc:sldMk cId="27446631" sldId="258"/>
            <ac:spMk id="66" creationId="{69370F01-B8C9-4CE4-824C-92B2792E6ED0}"/>
          </ac:spMkLst>
        </pc:spChg>
        <pc:grpChg chg="add del">
          <ac:chgData name="Martina Kyprá" userId="322cfc2cec256369" providerId="LiveId" clId="{2EE9C6ED-A5AA-4E2F-B3C3-AF2856588356}" dt="2023-05-10T17:37:05.310" v="38" actId="26606"/>
          <ac:grpSpMkLst>
            <pc:docMk/>
            <pc:sldMk cId="27446631" sldId="258"/>
            <ac:grpSpMk id="8" creationId="{76582886-877C-4AEC-A77F-8055EB9A0CF9}"/>
          </ac:grpSpMkLst>
        </pc:grpChg>
        <pc:grpChg chg="add">
          <ac:chgData name="Martina Kyprá" userId="322cfc2cec256369" providerId="LiveId" clId="{2EE9C6ED-A5AA-4E2F-B3C3-AF2856588356}" dt="2023-05-10T17:37:05.310" v="38" actId="26606"/>
          <ac:grpSpMkLst>
            <pc:docMk/>
            <pc:sldMk cId="27446631" sldId="258"/>
            <ac:grpSpMk id="43" creationId="{38369844-B327-4D49-98E4-827203ADF009}"/>
          </ac:grpSpMkLst>
        </pc:grpChg>
        <pc:grpChg chg="add">
          <ac:chgData name="Martina Kyprá" userId="322cfc2cec256369" providerId="LiveId" clId="{2EE9C6ED-A5AA-4E2F-B3C3-AF2856588356}" dt="2023-05-10T17:37:05.310" v="38" actId="26606"/>
          <ac:grpSpMkLst>
            <pc:docMk/>
            <pc:sldMk cId="27446631" sldId="258"/>
            <ac:grpSpMk id="57" creationId="{B5F26A87-0610-435F-AA13-BD658385C9D9}"/>
          </ac:grpSpMkLst>
        </pc:grpChg>
        <pc:cxnChg chg="add del">
          <ac:chgData name="Martina Kyprá" userId="322cfc2cec256369" providerId="LiveId" clId="{2EE9C6ED-A5AA-4E2F-B3C3-AF2856588356}" dt="2023-05-10T17:37:05.310" v="38" actId="26606"/>
          <ac:cxnSpMkLst>
            <pc:docMk/>
            <pc:sldMk cId="27446631" sldId="258"/>
            <ac:cxnSpMk id="22" creationId="{EB898B32-3891-4C3A-8F58-C5969D2E9033}"/>
          </ac:cxnSpMkLst>
        </pc:cxnChg>
        <pc:cxnChg chg="add del">
          <ac:chgData name="Martina Kyprá" userId="322cfc2cec256369" providerId="LiveId" clId="{2EE9C6ED-A5AA-4E2F-B3C3-AF2856588356}" dt="2023-05-10T17:37:05.310" v="38" actId="26606"/>
          <ac:cxnSpMkLst>
            <pc:docMk/>
            <pc:sldMk cId="27446631" sldId="258"/>
            <ac:cxnSpMk id="24" creationId="{4AE4806D-B8F9-4679-A68A-9BD21C01A301}"/>
          </ac:cxnSpMkLst>
        </pc:cxnChg>
      </pc:sldChg>
      <pc:sldChg chg="modSp mod modTransition">
        <pc:chgData name="Martina Kyprá" userId="322cfc2cec256369" providerId="LiveId" clId="{2EE9C6ED-A5AA-4E2F-B3C3-AF2856588356}" dt="2023-05-10T21:35:26.052" v="1740" actId="20577"/>
        <pc:sldMkLst>
          <pc:docMk/>
          <pc:sldMk cId="2435660979" sldId="259"/>
        </pc:sldMkLst>
        <pc:spChg chg="mod">
          <ac:chgData name="Martina Kyprá" userId="322cfc2cec256369" providerId="LiveId" clId="{2EE9C6ED-A5AA-4E2F-B3C3-AF2856588356}" dt="2023-05-10T18:46:39.952" v="798" actId="20577"/>
          <ac:spMkLst>
            <pc:docMk/>
            <pc:sldMk cId="2435660979" sldId="259"/>
            <ac:spMk id="2" creationId="{45DC3CBD-2CF3-49CE-7F70-0611E565D67D}"/>
          </ac:spMkLst>
        </pc:spChg>
        <pc:spChg chg="mod">
          <ac:chgData name="Martina Kyprá" userId="322cfc2cec256369" providerId="LiveId" clId="{2EE9C6ED-A5AA-4E2F-B3C3-AF2856588356}" dt="2023-05-10T21:35:26.052" v="1740" actId="20577"/>
          <ac:spMkLst>
            <pc:docMk/>
            <pc:sldMk cId="2435660979" sldId="259"/>
            <ac:spMk id="3" creationId="{DA12EA86-1253-B5FD-6494-E6DEC831ECC5}"/>
          </ac:spMkLst>
        </pc:spChg>
      </pc:sldChg>
      <pc:sldChg chg="modSp del">
        <pc:chgData name="Martina Kyprá" userId="322cfc2cec256369" providerId="LiveId" clId="{2EE9C6ED-A5AA-4E2F-B3C3-AF2856588356}" dt="2023-05-10T18:50:23.823" v="1181" actId="2696"/>
        <pc:sldMkLst>
          <pc:docMk/>
          <pc:sldMk cId="1106714322" sldId="260"/>
        </pc:sldMkLst>
        <pc:spChg chg="mod">
          <ac:chgData name="Martina Kyprá" userId="322cfc2cec256369" providerId="LiveId" clId="{2EE9C6ED-A5AA-4E2F-B3C3-AF2856588356}" dt="2023-05-10T17:34:50.444" v="19"/>
          <ac:spMkLst>
            <pc:docMk/>
            <pc:sldMk cId="1106714322" sldId="260"/>
            <ac:spMk id="2" creationId="{C763EF4A-45D9-6185-8A21-EB67D6B38247}"/>
          </ac:spMkLst>
        </pc:spChg>
        <pc:spChg chg="mod">
          <ac:chgData name="Martina Kyprá" userId="322cfc2cec256369" providerId="LiveId" clId="{2EE9C6ED-A5AA-4E2F-B3C3-AF2856588356}" dt="2023-05-10T17:34:50.444" v="19"/>
          <ac:spMkLst>
            <pc:docMk/>
            <pc:sldMk cId="1106714322" sldId="260"/>
            <ac:spMk id="3" creationId="{A4DD2A6C-F7D9-6640-35FC-A043D1D619F1}"/>
          </ac:spMkLst>
        </pc:spChg>
      </pc:sldChg>
      <pc:sldChg chg="modSp del mod">
        <pc:chgData name="Martina Kyprá" userId="322cfc2cec256369" providerId="LiveId" clId="{2EE9C6ED-A5AA-4E2F-B3C3-AF2856588356}" dt="2023-05-10T18:50:27.308" v="1182" actId="2696"/>
        <pc:sldMkLst>
          <pc:docMk/>
          <pc:sldMk cId="818735705" sldId="261"/>
        </pc:sldMkLst>
        <pc:spChg chg="mod">
          <ac:chgData name="Martina Kyprá" userId="322cfc2cec256369" providerId="LiveId" clId="{2EE9C6ED-A5AA-4E2F-B3C3-AF2856588356}" dt="2023-05-10T17:38:19.561" v="98" actId="20577"/>
          <ac:spMkLst>
            <pc:docMk/>
            <pc:sldMk cId="818735705" sldId="261"/>
            <ac:spMk id="2" creationId="{61FC48EE-7BA0-87F9-0407-52D2D55ED0C5}"/>
          </ac:spMkLst>
        </pc:spChg>
        <pc:spChg chg="mod">
          <ac:chgData name="Martina Kyprá" userId="322cfc2cec256369" providerId="LiveId" clId="{2EE9C6ED-A5AA-4E2F-B3C3-AF2856588356}" dt="2023-05-10T17:34:50.444" v="19"/>
          <ac:spMkLst>
            <pc:docMk/>
            <pc:sldMk cId="818735705" sldId="261"/>
            <ac:spMk id="3" creationId="{3E995AE4-A044-1CAF-5D18-B3CF0D32A957}"/>
          </ac:spMkLst>
        </pc:spChg>
      </pc:sldChg>
      <pc:sldChg chg="addSp delSp modSp new mod modTransition setBg">
        <pc:chgData name="Martina Kyprá" userId="322cfc2cec256369" providerId="LiveId" clId="{2EE9C6ED-A5AA-4E2F-B3C3-AF2856588356}" dt="2023-05-10T21:47:16.036" v="1759" actId="20577"/>
        <pc:sldMkLst>
          <pc:docMk/>
          <pc:sldMk cId="75272244" sldId="262"/>
        </pc:sldMkLst>
        <pc:spChg chg="mod">
          <ac:chgData name="Martina Kyprá" userId="322cfc2cec256369" providerId="LiveId" clId="{2EE9C6ED-A5AA-4E2F-B3C3-AF2856588356}" dt="2023-05-10T20:57:59.642" v="1461" actId="26606"/>
          <ac:spMkLst>
            <pc:docMk/>
            <pc:sldMk cId="75272244" sldId="262"/>
            <ac:spMk id="2" creationId="{71242912-F0B9-323D-C00E-CAFE6CC3C662}"/>
          </ac:spMkLst>
        </pc:spChg>
        <pc:spChg chg="add del mod">
          <ac:chgData name="Martina Kyprá" userId="322cfc2cec256369" providerId="LiveId" clId="{2EE9C6ED-A5AA-4E2F-B3C3-AF2856588356}" dt="2023-05-10T20:57:59.642" v="1461" actId="26606"/>
          <ac:spMkLst>
            <pc:docMk/>
            <pc:sldMk cId="75272244" sldId="262"/>
            <ac:spMk id="3" creationId="{AE4699C5-E33E-A6AA-8902-05930EE9BB87}"/>
          </ac:spMkLst>
        </pc:spChg>
        <pc:spChg chg="add del">
          <ac:chgData name="Martina Kyprá" userId="322cfc2cec256369" providerId="LiveId" clId="{2EE9C6ED-A5AA-4E2F-B3C3-AF2856588356}" dt="2023-05-10T20:57:57.799" v="1458" actId="26606"/>
          <ac:spMkLst>
            <pc:docMk/>
            <pc:sldMk cId="75272244" sldId="262"/>
            <ac:spMk id="9" creationId="{80265050-FD84-47EF-A163-6A481836C14E}"/>
          </ac:spMkLst>
        </pc:spChg>
        <pc:spChg chg="add del">
          <ac:chgData name="Martina Kyprá" userId="322cfc2cec256369" providerId="LiveId" clId="{2EE9C6ED-A5AA-4E2F-B3C3-AF2856588356}" dt="2023-05-10T20:57:59.533" v="1460" actId="26606"/>
          <ac:spMkLst>
            <pc:docMk/>
            <pc:sldMk cId="75272244" sldId="262"/>
            <ac:spMk id="13" creationId="{0D36BD5A-BF22-48CD-8A55-28B19177CE42}"/>
          </ac:spMkLst>
        </pc:spChg>
        <pc:spChg chg="add del">
          <ac:chgData name="Martina Kyprá" userId="322cfc2cec256369" providerId="LiveId" clId="{2EE9C6ED-A5AA-4E2F-B3C3-AF2856588356}" dt="2023-05-10T20:57:57.799" v="1458" actId="26606"/>
          <ac:spMkLst>
            <pc:docMk/>
            <pc:sldMk cId="75272244" sldId="262"/>
            <ac:spMk id="22" creationId="{DE77CD7A-FE9E-475D-BF9C-78183B0B1BAC}"/>
          </ac:spMkLst>
        </pc:spChg>
        <pc:spChg chg="add del">
          <ac:chgData name="Martina Kyprá" userId="322cfc2cec256369" providerId="LiveId" clId="{2EE9C6ED-A5AA-4E2F-B3C3-AF2856588356}" dt="2023-05-10T20:57:59.533" v="1460" actId="26606"/>
          <ac:spMkLst>
            <pc:docMk/>
            <pc:sldMk cId="75272244" sldId="262"/>
            <ac:spMk id="24" creationId="{4D7B8F8F-4528-4480-AFA3-A006195F5AAC}"/>
          </ac:spMkLst>
        </pc:spChg>
        <pc:spChg chg="add del">
          <ac:chgData name="Martina Kyprá" userId="322cfc2cec256369" providerId="LiveId" clId="{2EE9C6ED-A5AA-4E2F-B3C3-AF2856588356}" dt="2023-05-10T20:57:59.533" v="1460" actId="26606"/>
          <ac:spMkLst>
            <pc:docMk/>
            <pc:sldMk cId="75272244" sldId="262"/>
            <ac:spMk id="25" creationId="{4F8B2185-AE38-43EA-9FA9-E5378AD730D2}"/>
          </ac:spMkLst>
        </pc:spChg>
        <pc:spChg chg="add del">
          <ac:chgData name="Martina Kyprá" userId="322cfc2cec256369" providerId="LiveId" clId="{2EE9C6ED-A5AA-4E2F-B3C3-AF2856588356}" dt="2023-05-10T21:01:14.322" v="1467" actId="26606"/>
          <ac:spMkLst>
            <pc:docMk/>
            <pc:sldMk cId="75272244" sldId="262"/>
            <ac:spMk id="28" creationId="{80265050-FD84-47EF-A163-6A481836C14E}"/>
          </ac:spMkLst>
        </pc:spChg>
        <pc:spChg chg="add del">
          <ac:chgData name="Martina Kyprá" userId="322cfc2cec256369" providerId="LiveId" clId="{2EE9C6ED-A5AA-4E2F-B3C3-AF2856588356}" dt="2023-05-10T21:01:14.322" v="1467" actId="26606"/>
          <ac:spMkLst>
            <pc:docMk/>
            <pc:sldMk cId="75272244" sldId="262"/>
            <ac:spMk id="31" creationId="{DE77CD7A-FE9E-475D-BF9C-78183B0B1BAC}"/>
          </ac:spMkLst>
        </pc:spChg>
        <pc:spChg chg="add del">
          <ac:chgData name="Martina Kyprá" userId="322cfc2cec256369" providerId="LiveId" clId="{2EE9C6ED-A5AA-4E2F-B3C3-AF2856588356}" dt="2023-05-10T21:01:14.322" v="1467" actId="26606"/>
          <ac:spMkLst>
            <pc:docMk/>
            <pc:sldMk cId="75272244" sldId="262"/>
            <ac:spMk id="37" creationId="{80265050-FD84-47EF-A163-6A481836C14E}"/>
          </ac:spMkLst>
        </pc:spChg>
        <pc:spChg chg="add del">
          <ac:chgData name="Martina Kyprá" userId="322cfc2cec256369" providerId="LiveId" clId="{2EE9C6ED-A5AA-4E2F-B3C3-AF2856588356}" dt="2023-05-10T21:01:14.322" v="1467" actId="26606"/>
          <ac:spMkLst>
            <pc:docMk/>
            <pc:sldMk cId="75272244" sldId="262"/>
            <ac:spMk id="50" creationId="{DE77CD7A-FE9E-475D-BF9C-78183B0B1BAC}"/>
          </ac:spMkLst>
        </pc:spChg>
        <pc:grpChg chg="add del">
          <ac:chgData name="Martina Kyprá" userId="322cfc2cec256369" providerId="LiveId" clId="{2EE9C6ED-A5AA-4E2F-B3C3-AF2856588356}" dt="2023-05-10T20:57:57.799" v="1458" actId="26606"/>
          <ac:grpSpMkLst>
            <pc:docMk/>
            <pc:sldMk cId="75272244" sldId="262"/>
            <ac:grpSpMk id="11" creationId="{A11B064D-F4EB-4312-AEEA-6AFDB257E7C6}"/>
          </ac:grpSpMkLst>
        </pc:grpChg>
        <pc:grpChg chg="add del">
          <ac:chgData name="Martina Kyprá" userId="322cfc2cec256369" providerId="LiveId" clId="{2EE9C6ED-A5AA-4E2F-B3C3-AF2856588356}" dt="2023-05-10T21:01:14.322" v="1467" actId="26606"/>
          <ac:grpSpMkLst>
            <pc:docMk/>
            <pc:sldMk cId="75272244" sldId="262"/>
            <ac:grpSpMk id="29" creationId="{A11B064D-F4EB-4312-AEEA-6AFDB257E7C6}"/>
          </ac:grpSpMkLst>
        </pc:grpChg>
        <pc:grpChg chg="add del">
          <ac:chgData name="Martina Kyprá" userId="322cfc2cec256369" providerId="LiveId" clId="{2EE9C6ED-A5AA-4E2F-B3C3-AF2856588356}" dt="2023-05-10T21:01:14.322" v="1467" actId="26606"/>
          <ac:grpSpMkLst>
            <pc:docMk/>
            <pc:sldMk cId="75272244" sldId="262"/>
            <ac:grpSpMk id="39" creationId="{A11B064D-F4EB-4312-AEEA-6AFDB257E7C6}"/>
          </ac:grpSpMkLst>
        </pc:grpChg>
        <pc:graphicFrameChg chg="add del">
          <ac:chgData name="Martina Kyprá" userId="322cfc2cec256369" providerId="LiveId" clId="{2EE9C6ED-A5AA-4E2F-B3C3-AF2856588356}" dt="2023-05-10T20:57:57.799" v="1458" actId="26606"/>
          <ac:graphicFrameMkLst>
            <pc:docMk/>
            <pc:sldMk cId="75272244" sldId="262"/>
            <ac:graphicFrameMk id="5" creationId="{F23DD92E-7570-0967-698B-0F7F94D2F0C3}"/>
          </ac:graphicFrameMkLst>
        </pc:graphicFrameChg>
        <pc:graphicFrameChg chg="add del">
          <ac:chgData name="Martina Kyprá" userId="322cfc2cec256369" providerId="LiveId" clId="{2EE9C6ED-A5AA-4E2F-B3C3-AF2856588356}" dt="2023-05-10T20:57:59.533" v="1460" actId="26606"/>
          <ac:graphicFrameMkLst>
            <pc:docMk/>
            <pc:sldMk cId="75272244" sldId="262"/>
            <ac:graphicFrameMk id="26" creationId="{D6490C34-E812-B99B-DECC-C523D2DDD02F}"/>
          </ac:graphicFrameMkLst>
        </pc:graphicFrameChg>
        <pc:graphicFrameChg chg="add mod modGraphic">
          <ac:chgData name="Martina Kyprá" userId="322cfc2cec256369" providerId="LiveId" clId="{2EE9C6ED-A5AA-4E2F-B3C3-AF2856588356}" dt="2023-05-10T21:47:16.036" v="1759" actId="20577"/>
          <ac:graphicFrameMkLst>
            <pc:docMk/>
            <pc:sldMk cId="75272244" sldId="262"/>
            <ac:graphicFrameMk id="32" creationId="{F23DD92E-7570-0967-698B-0F7F94D2F0C3}"/>
          </ac:graphicFrameMkLst>
        </pc:graphicFrameChg>
      </pc:sldChg>
      <pc:sldChg chg="addSp delSp modSp new mod modTransition setBg">
        <pc:chgData name="Martina Kyprá" userId="322cfc2cec256369" providerId="LiveId" clId="{2EE9C6ED-A5AA-4E2F-B3C3-AF2856588356}" dt="2023-05-10T21:49:10.947" v="1835" actId="20577"/>
        <pc:sldMkLst>
          <pc:docMk/>
          <pc:sldMk cId="2803051696" sldId="263"/>
        </pc:sldMkLst>
        <pc:spChg chg="mod">
          <ac:chgData name="Martina Kyprá" userId="322cfc2cec256369" providerId="LiveId" clId="{2EE9C6ED-A5AA-4E2F-B3C3-AF2856588356}" dt="2023-05-10T20:58:12.845" v="1462" actId="26606"/>
          <ac:spMkLst>
            <pc:docMk/>
            <pc:sldMk cId="2803051696" sldId="263"/>
            <ac:spMk id="2" creationId="{681789D7-5E3F-B9B3-C35D-7531F2BB70DD}"/>
          </ac:spMkLst>
        </pc:spChg>
        <pc:spChg chg="add del mod">
          <ac:chgData name="Martina Kyprá" userId="322cfc2cec256369" providerId="LiveId" clId="{2EE9C6ED-A5AA-4E2F-B3C3-AF2856588356}" dt="2023-05-10T21:49:10.947" v="1835" actId="20577"/>
          <ac:spMkLst>
            <pc:docMk/>
            <pc:sldMk cId="2803051696" sldId="263"/>
            <ac:spMk id="3" creationId="{34610A0C-D9D3-3E3C-B871-19BC10B9561F}"/>
          </ac:spMkLst>
        </pc:spChg>
        <pc:spChg chg="add del">
          <ac:chgData name="Martina Kyprá" userId="322cfc2cec256369" providerId="LiveId" clId="{2EE9C6ED-A5AA-4E2F-B3C3-AF2856588356}" dt="2023-05-10T20:57:25.283" v="1455" actId="26606"/>
          <ac:spMkLst>
            <pc:docMk/>
            <pc:sldMk cId="2803051696" sldId="263"/>
            <ac:spMk id="9" creationId="{4D7B8F8F-4528-4480-AFA3-A006195F5AAC}"/>
          </ac:spMkLst>
        </pc:spChg>
        <pc:spChg chg="add del">
          <ac:chgData name="Martina Kyprá" userId="322cfc2cec256369" providerId="LiveId" clId="{2EE9C6ED-A5AA-4E2F-B3C3-AF2856588356}" dt="2023-05-10T20:57:25.283" v="1455" actId="26606"/>
          <ac:spMkLst>
            <pc:docMk/>
            <pc:sldMk cId="2803051696" sldId="263"/>
            <ac:spMk id="11" creationId="{4F8B2185-AE38-43EA-9FA9-E5378AD730D2}"/>
          </ac:spMkLst>
        </pc:spChg>
        <pc:spChg chg="add del">
          <ac:chgData name="Martina Kyprá" userId="322cfc2cec256369" providerId="LiveId" clId="{2EE9C6ED-A5AA-4E2F-B3C3-AF2856588356}" dt="2023-05-10T20:57:25.283" v="1455" actId="26606"/>
          <ac:spMkLst>
            <pc:docMk/>
            <pc:sldMk cId="2803051696" sldId="263"/>
            <ac:spMk id="13" creationId="{0D36BD5A-BF22-48CD-8A55-28B19177CE42}"/>
          </ac:spMkLst>
        </pc:spChg>
        <pc:graphicFrameChg chg="add del">
          <ac:chgData name="Martina Kyprá" userId="322cfc2cec256369" providerId="LiveId" clId="{2EE9C6ED-A5AA-4E2F-B3C3-AF2856588356}" dt="2023-05-10T20:57:25.283" v="1455" actId="26606"/>
          <ac:graphicFrameMkLst>
            <pc:docMk/>
            <pc:sldMk cId="2803051696" sldId="263"/>
            <ac:graphicFrameMk id="5" creationId="{174D7369-8B1C-73EB-EE6C-77ECC29EFE97}"/>
          </ac:graphicFrameMkLst>
        </pc:graphicFrameChg>
        <pc:cxnChg chg="add">
          <ac:chgData name="Martina Kyprá" userId="322cfc2cec256369" providerId="LiveId" clId="{2EE9C6ED-A5AA-4E2F-B3C3-AF2856588356}" dt="2023-05-10T20:58:12.845" v="1462" actId="26606"/>
          <ac:cxnSpMkLst>
            <pc:docMk/>
            <pc:sldMk cId="2803051696" sldId="263"/>
            <ac:cxnSpMk id="8" creationId="{0B5F7E3B-C5F1-40E0-A491-558BAFBC1127}"/>
          </ac:cxnSpMkLst>
        </pc:cxnChg>
      </pc:sldChg>
      <pc:sldChg chg="new del">
        <pc:chgData name="Martina Kyprá" userId="322cfc2cec256369" providerId="LiveId" clId="{2EE9C6ED-A5AA-4E2F-B3C3-AF2856588356}" dt="2023-05-10T18:50:18.792" v="1179" actId="2696"/>
        <pc:sldMkLst>
          <pc:docMk/>
          <pc:sldMk cId="61657190" sldId="264"/>
        </pc:sldMkLst>
      </pc:sldChg>
      <pc:sldChg chg="new del">
        <pc:chgData name="Martina Kyprá" userId="322cfc2cec256369" providerId="LiveId" clId="{2EE9C6ED-A5AA-4E2F-B3C3-AF2856588356}" dt="2023-05-10T18:50:21.480" v="1180" actId="2696"/>
        <pc:sldMkLst>
          <pc:docMk/>
          <pc:sldMk cId="516588842" sldId="265"/>
        </pc:sldMkLst>
      </pc:sldChg>
      <pc:sldChg chg="addSp delSp modSp new mod ord modTransition setBg modAnim">
        <pc:chgData name="Martina Kyprá" userId="322cfc2cec256369" providerId="LiveId" clId="{2EE9C6ED-A5AA-4E2F-B3C3-AF2856588356}" dt="2023-05-10T21:31:56.393" v="1705" actId="20577"/>
        <pc:sldMkLst>
          <pc:docMk/>
          <pc:sldMk cId="1335699907" sldId="266"/>
        </pc:sldMkLst>
        <pc:spChg chg="mod">
          <ac:chgData name="Martina Kyprá" userId="322cfc2cec256369" providerId="LiveId" clId="{2EE9C6ED-A5AA-4E2F-B3C3-AF2856588356}" dt="2023-05-10T18:41:39.326" v="677" actId="26606"/>
          <ac:spMkLst>
            <pc:docMk/>
            <pc:sldMk cId="1335699907" sldId="266"/>
            <ac:spMk id="2" creationId="{031EAA13-C7AC-AF27-25E5-F7DD209E3BA8}"/>
          </ac:spMkLst>
        </pc:spChg>
        <pc:spChg chg="mod">
          <ac:chgData name="Martina Kyprá" userId="322cfc2cec256369" providerId="LiveId" clId="{2EE9C6ED-A5AA-4E2F-B3C3-AF2856588356}" dt="2023-05-10T21:31:56.393" v="1705" actId="20577"/>
          <ac:spMkLst>
            <pc:docMk/>
            <pc:sldMk cId="1335699907" sldId="266"/>
            <ac:spMk id="3" creationId="{A7627E60-B449-B2B3-0EE9-E3545FFCD7BC}"/>
          </ac:spMkLst>
        </pc:spChg>
        <pc:spChg chg="add del">
          <ac:chgData name="Martina Kyprá" userId="322cfc2cec256369" providerId="LiveId" clId="{2EE9C6ED-A5AA-4E2F-B3C3-AF2856588356}" dt="2023-05-10T18:41:31.655" v="672" actId="26606"/>
          <ac:spMkLst>
            <pc:docMk/>
            <pc:sldMk cId="1335699907" sldId="266"/>
            <ac:spMk id="1035" creationId="{3F088236-D655-4F88-B238-E16762358025}"/>
          </ac:spMkLst>
        </pc:spChg>
        <pc:spChg chg="add del">
          <ac:chgData name="Martina Kyprá" userId="322cfc2cec256369" providerId="LiveId" clId="{2EE9C6ED-A5AA-4E2F-B3C3-AF2856588356}" dt="2023-05-10T18:41:31.655" v="672" actId="26606"/>
          <ac:spMkLst>
            <pc:docMk/>
            <pc:sldMk cId="1335699907" sldId="266"/>
            <ac:spMk id="1037" creationId="{3DAC0C92-199E-475C-9390-119A9B027276}"/>
          </ac:spMkLst>
        </pc:spChg>
        <pc:spChg chg="add del">
          <ac:chgData name="Martina Kyprá" userId="322cfc2cec256369" providerId="LiveId" clId="{2EE9C6ED-A5AA-4E2F-B3C3-AF2856588356}" dt="2023-05-10T18:41:31.655" v="672" actId="26606"/>
          <ac:spMkLst>
            <pc:docMk/>
            <pc:sldMk cId="1335699907" sldId="266"/>
            <ac:spMk id="1039" creationId="{C4CFB339-0ED8-4FE2-9EF1-6D1375B8499B}"/>
          </ac:spMkLst>
        </pc:spChg>
        <pc:spChg chg="add del">
          <ac:chgData name="Martina Kyprá" userId="322cfc2cec256369" providerId="LiveId" clId="{2EE9C6ED-A5AA-4E2F-B3C3-AF2856588356}" dt="2023-05-10T18:41:31.655" v="672" actId="26606"/>
          <ac:spMkLst>
            <pc:docMk/>
            <pc:sldMk cId="1335699907" sldId="266"/>
            <ac:spMk id="1041" creationId="{31896C80-2069-4431-9C19-83B913734490}"/>
          </ac:spMkLst>
        </pc:spChg>
        <pc:spChg chg="add del">
          <ac:chgData name="Martina Kyprá" userId="322cfc2cec256369" providerId="LiveId" clId="{2EE9C6ED-A5AA-4E2F-B3C3-AF2856588356}" dt="2023-05-10T18:41:31.655" v="672" actId="26606"/>
          <ac:spMkLst>
            <pc:docMk/>
            <pc:sldMk cId="1335699907" sldId="266"/>
            <ac:spMk id="1043" creationId="{BF120A21-0841-4823-B0C4-28AEBCEF9B78}"/>
          </ac:spMkLst>
        </pc:spChg>
        <pc:spChg chg="add del">
          <ac:chgData name="Martina Kyprá" userId="322cfc2cec256369" providerId="LiveId" clId="{2EE9C6ED-A5AA-4E2F-B3C3-AF2856588356}" dt="2023-05-10T18:41:31.655" v="672" actId="26606"/>
          <ac:spMkLst>
            <pc:docMk/>
            <pc:sldMk cId="1335699907" sldId="266"/>
            <ac:spMk id="1045" creationId="{DBB05BAE-BBD3-4289-899F-A6851503C6B0}"/>
          </ac:spMkLst>
        </pc:spChg>
        <pc:spChg chg="add del">
          <ac:chgData name="Martina Kyprá" userId="322cfc2cec256369" providerId="LiveId" clId="{2EE9C6ED-A5AA-4E2F-B3C3-AF2856588356}" dt="2023-05-10T18:41:31.655" v="672" actId="26606"/>
          <ac:spMkLst>
            <pc:docMk/>
            <pc:sldMk cId="1335699907" sldId="266"/>
            <ac:spMk id="1047" creationId="{9874D11C-36F5-4BBE-A490-019A54E953B0}"/>
          </ac:spMkLst>
        </pc:spChg>
        <pc:spChg chg="add del">
          <ac:chgData name="Martina Kyprá" userId="322cfc2cec256369" providerId="LiveId" clId="{2EE9C6ED-A5AA-4E2F-B3C3-AF2856588356}" dt="2023-05-10T18:41:37.108" v="674" actId="26606"/>
          <ac:spMkLst>
            <pc:docMk/>
            <pc:sldMk cId="1335699907" sldId="266"/>
            <ac:spMk id="1049" creationId="{3BCB5F6A-9EB0-40B0-9D13-3023E9A20508}"/>
          </ac:spMkLst>
        </pc:spChg>
        <pc:spChg chg="add del">
          <ac:chgData name="Martina Kyprá" userId="322cfc2cec256369" providerId="LiveId" clId="{2EE9C6ED-A5AA-4E2F-B3C3-AF2856588356}" dt="2023-05-10T18:41:39.279" v="676" actId="26606"/>
          <ac:spMkLst>
            <pc:docMk/>
            <pc:sldMk cId="1335699907" sldId="266"/>
            <ac:spMk id="1051" creationId="{C7C88F2E-E233-48BA-B85F-D06BA522B790}"/>
          </ac:spMkLst>
        </pc:spChg>
        <pc:spChg chg="add del">
          <ac:chgData name="Martina Kyprá" userId="322cfc2cec256369" providerId="LiveId" clId="{2EE9C6ED-A5AA-4E2F-B3C3-AF2856588356}" dt="2023-05-10T18:41:39.279" v="676" actId="26606"/>
          <ac:spMkLst>
            <pc:docMk/>
            <pc:sldMk cId="1335699907" sldId="266"/>
            <ac:spMk id="1052" creationId="{2A4588C6-4069-4731-BFB4-10F1E6D37842}"/>
          </ac:spMkLst>
        </pc:spChg>
        <pc:spChg chg="add del">
          <ac:chgData name="Martina Kyprá" userId="322cfc2cec256369" providerId="LiveId" clId="{2EE9C6ED-A5AA-4E2F-B3C3-AF2856588356}" dt="2023-05-10T18:41:39.279" v="676" actId="26606"/>
          <ac:spMkLst>
            <pc:docMk/>
            <pc:sldMk cId="1335699907" sldId="266"/>
            <ac:spMk id="1053" creationId="{23370524-0FE7-41B4-ABCF-7FB26B6CF1F6}"/>
          </ac:spMkLst>
        </pc:spChg>
        <pc:spChg chg="add del">
          <ac:chgData name="Martina Kyprá" userId="322cfc2cec256369" providerId="LiveId" clId="{2EE9C6ED-A5AA-4E2F-B3C3-AF2856588356}" dt="2023-05-10T18:41:39.279" v="676" actId="26606"/>
          <ac:spMkLst>
            <pc:docMk/>
            <pc:sldMk cId="1335699907" sldId="266"/>
            <ac:spMk id="1056" creationId="{4E93B92B-0DD5-4277-9D69-972ABADC3559}"/>
          </ac:spMkLst>
        </pc:spChg>
        <pc:spChg chg="add del">
          <ac:chgData name="Martina Kyprá" userId="322cfc2cec256369" providerId="LiveId" clId="{2EE9C6ED-A5AA-4E2F-B3C3-AF2856588356}" dt="2023-05-10T18:41:39.279" v="676" actId="26606"/>
          <ac:spMkLst>
            <pc:docMk/>
            <pc:sldMk cId="1335699907" sldId="266"/>
            <ac:spMk id="1057" creationId="{7CE87768-354E-4E3F-8202-9F387CF50590}"/>
          </ac:spMkLst>
        </pc:spChg>
        <pc:spChg chg="add del">
          <ac:chgData name="Martina Kyprá" userId="322cfc2cec256369" providerId="LiveId" clId="{2EE9C6ED-A5AA-4E2F-B3C3-AF2856588356}" dt="2023-05-10T18:41:39.279" v="676" actId="26606"/>
          <ac:spMkLst>
            <pc:docMk/>
            <pc:sldMk cId="1335699907" sldId="266"/>
            <ac:spMk id="1058" creationId="{09E5B98F-BD75-4A30-BF72-0A91074702FC}"/>
          </ac:spMkLst>
        </pc:spChg>
        <pc:spChg chg="add del">
          <ac:chgData name="Martina Kyprá" userId="322cfc2cec256369" providerId="LiveId" clId="{2EE9C6ED-A5AA-4E2F-B3C3-AF2856588356}" dt="2023-05-10T18:41:39.279" v="676" actId="26606"/>
          <ac:spMkLst>
            <pc:docMk/>
            <pc:sldMk cId="1335699907" sldId="266"/>
            <ac:spMk id="1059" creationId="{8AAB91E3-41BE-4478-BF23-A24D43E146C5}"/>
          </ac:spMkLst>
        </pc:spChg>
        <pc:spChg chg="add del">
          <ac:chgData name="Martina Kyprá" userId="322cfc2cec256369" providerId="LiveId" clId="{2EE9C6ED-A5AA-4E2F-B3C3-AF2856588356}" dt="2023-05-10T18:41:39.279" v="676" actId="26606"/>
          <ac:spMkLst>
            <pc:docMk/>
            <pc:sldMk cId="1335699907" sldId="266"/>
            <ac:spMk id="1060" creationId="{96DFC7EA-8516-41F1-8ED9-C0A8E1E0862A}"/>
          </ac:spMkLst>
        </pc:spChg>
        <pc:spChg chg="add del">
          <ac:chgData name="Martina Kyprá" userId="322cfc2cec256369" providerId="LiveId" clId="{2EE9C6ED-A5AA-4E2F-B3C3-AF2856588356}" dt="2023-05-10T18:41:39.279" v="676" actId="26606"/>
          <ac:spMkLst>
            <pc:docMk/>
            <pc:sldMk cId="1335699907" sldId="266"/>
            <ac:spMk id="1061" creationId="{E24E972C-8744-4CFA-B783-41EA3CC38199}"/>
          </ac:spMkLst>
        </pc:spChg>
        <pc:spChg chg="add">
          <ac:chgData name="Martina Kyprá" userId="322cfc2cec256369" providerId="LiveId" clId="{2EE9C6ED-A5AA-4E2F-B3C3-AF2856588356}" dt="2023-05-10T18:41:39.326" v="677" actId="26606"/>
          <ac:spMkLst>
            <pc:docMk/>
            <pc:sldMk cId="1335699907" sldId="266"/>
            <ac:spMk id="1065" creationId="{3F088236-D655-4F88-B238-E16762358025}"/>
          </ac:spMkLst>
        </pc:spChg>
        <pc:spChg chg="add">
          <ac:chgData name="Martina Kyprá" userId="322cfc2cec256369" providerId="LiveId" clId="{2EE9C6ED-A5AA-4E2F-B3C3-AF2856588356}" dt="2023-05-10T18:41:39.326" v="677" actId="26606"/>
          <ac:spMkLst>
            <pc:docMk/>
            <pc:sldMk cId="1335699907" sldId="266"/>
            <ac:spMk id="1066" creationId="{3DAC0C92-199E-475C-9390-119A9B027276}"/>
          </ac:spMkLst>
        </pc:spChg>
        <pc:spChg chg="add">
          <ac:chgData name="Martina Kyprá" userId="322cfc2cec256369" providerId="LiveId" clId="{2EE9C6ED-A5AA-4E2F-B3C3-AF2856588356}" dt="2023-05-10T18:41:39.326" v="677" actId="26606"/>
          <ac:spMkLst>
            <pc:docMk/>
            <pc:sldMk cId="1335699907" sldId="266"/>
            <ac:spMk id="1067" creationId="{C4CFB339-0ED8-4FE2-9EF1-6D1375B8499B}"/>
          </ac:spMkLst>
        </pc:spChg>
        <pc:spChg chg="add">
          <ac:chgData name="Martina Kyprá" userId="322cfc2cec256369" providerId="LiveId" clId="{2EE9C6ED-A5AA-4E2F-B3C3-AF2856588356}" dt="2023-05-10T18:41:39.326" v="677" actId="26606"/>
          <ac:spMkLst>
            <pc:docMk/>
            <pc:sldMk cId="1335699907" sldId="266"/>
            <ac:spMk id="1068" creationId="{31896C80-2069-4431-9C19-83B913734490}"/>
          </ac:spMkLst>
        </pc:spChg>
        <pc:spChg chg="add">
          <ac:chgData name="Martina Kyprá" userId="322cfc2cec256369" providerId="LiveId" clId="{2EE9C6ED-A5AA-4E2F-B3C3-AF2856588356}" dt="2023-05-10T18:41:39.326" v="677" actId="26606"/>
          <ac:spMkLst>
            <pc:docMk/>
            <pc:sldMk cId="1335699907" sldId="266"/>
            <ac:spMk id="1069" creationId="{BF120A21-0841-4823-B0C4-28AEBCEF9B78}"/>
          </ac:spMkLst>
        </pc:spChg>
        <pc:spChg chg="add">
          <ac:chgData name="Martina Kyprá" userId="322cfc2cec256369" providerId="LiveId" clId="{2EE9C6ED-A5AA-4E2F-B3C3-AF2856588356}" dt="2023-05-10T18:41:39.326" v="677" actId="26606"/>
          <ac:spMkLst>
            <pc:docMk/>
            <pc:sldMk cId="1335699907" sldId="266"/>
            <ac:spMk id="1070" creationId="{DBB05BAE-BBD3-4289-899F-A6851503C6B0}"/>
          </ac:spMkLst>
        </pc:spChg>
        <pc:spChg chg="add">
          <ac:chgData name="Martina Kyprá" userId="322cfc2cec256369" providerId="LiveId" clId="{2EE9C6ED-A5AA-4E2F-B3C3-AF2856588356}" dt="2023-05-10T18:41:39.326" v="677" actId="26606"/>
          <ac:spMkLst>
            <pc:docMk/>
            <pc:sldMk cId="1335699907" sldId="266"/>
            <ac:spMk id="1071" creationId="{9874D11C-36F5-4BBE-A490-019A54E953B0}"/>
          </ac:spMkLst>
        </pc:spChg>
        <pc:picChg chg="add mod ord">
          <ac:chgData name="Martina Kyprá" userId="322cfc2cec256369" providerId="LiveId" clId="{2EE9C6ED-A5AA-4E2F-B3C3-AF2856588356}" dt="2023-05-10T18:43:10.249" v="699" actId="1037"/>
          <ac:picMkLst>
            <pc:docMk/>
            <pc:sldMk cId="1335699907" sldId="266"/>
            <ac:picMk id="1026" creationId="{5F932435-4FDC-0948-FEF2-50147B69B9BE}"/>
          </ac:picMkLst>
        </pc:picChg>
        <pc:cxnChg chg="add del">
          <ac:chgData name="Martina Kyprá" userId="322cfc2cec256369" providerId="LiveId" clId="{2EE9C6ED-A5AA-4E2F-B3C3-AF2856588356}" dt="2023-05-10T18:41:31.655" v="672" actId="26606"/>
          <ac:cxnSpMkLst>
            <pc:docMk/>
            <pc:sldMk cId="1335699907" sldId="266"/>
            <ac:cxnSpMk id="1031" creationId="{64FA5DFF-7FE6-4855-84E6-DFA78EE978BD}"/>
          </ac:cxnSpMkLst>
        </pc:cxnChg>
        <pc:cxnChg chg="add del">
          <ac:chgData name="Martina Kyprá" userId="322cfc2cec256369" providerId="LiveId" clId="{2EE9C6ED-A5AA-4E2F-B3C3-AF2856588356}" dt="2023-05-10T18:41:31.655" v="672" actId="26606"/>
          <ac:cxnSpMkLst>
            <pc:docMk/>
            <pc:sldMk cId="1335699907" sldId="266"/>
            <ac:cxnSpMk id="1033" creationId="{2AFD8CBA-54A3-4363-991B-B9C631BBFA74}"/>
          </ac:cxnSpMkLst>
        </pc:cxnChg>
        <pc:cxnChg chg="add del">
          <ac:chgData name="Martina Kyprá" userId="322cfc2cec256369" providerId="LiveId" clId="{2EE9C6ED-A5AA-4E2F-B3C3-AF2856588356}" dt="2023-05-10T18:41:39.279" v="676" actId="26606"/>
          <ac:cxnSpMkLst>
            <pc:docMk/>
            <pc:sldMk cId="1335699907" sldId="266"/>
            <ac:cxnSpMk id="1054" creationId="{E0A9CA40-1F57-4A6D-ACDA-F720AA468CF6}"/>
          </ac:cxnSpMkLst>
        </pc:cxnChg>
        <pc:cxnChg chg="add del">
          <ac:chgData name="Martina Kyprá" userId="322cfc2cec256369" providerId="LiveId" clId="{2EE9C6ED-A5AA-4E2F-B3C3-AF2856588356}" dt="2023-05-10T18:41:39.279" v="676" actId="26606"/>
          <ac:cxnSpMkLst>
            <pc:docMk/>
            <pc:sldMk cId="1335699907" sldId="266"/>
            <ac:cxnSpMk id="1055" creationId="{B2A94EDB-B0FE-4678-8E69-0F137AE3BE6C}"/>
          </ac:cxnSpMkLst>
        </pc:cxnChg>
        <pc:cxnChg chg="add">
          <ac:chgData name="Martina Kyprá" userId="322cfc2cec256369" providerId="LiveId" clId="{2EE9C6ED-A5AA-4E2F-B3C3-AF2856588356}" dt="2023-05-10T18:41:39.326" v="677" actId="26606"/>
          <ac:cxnSpMkLst>
            <pc:docMk/>
            <pc:sldMk cId="1335699907" sldId="266"/>
            <ac:cxnSpMk id="1063" creationId="{64FA5DFF-7FE6-4855-84E6-DFA78EE978BD}"/>
          </ac:cxnSpMkLst>
        </pc:cxnChg>
        <pc:cxnChg chg="add">
          <ac:chgData name="Martina Kyprá" userId="322cfc2cec256369" providerId="LiveId" clId="{2EE9C6ED-A5AA-4E2F-B3C3-AF2856588356}" dt="2023-05-10T18:41:39.326" v="677" actId="26606"/>
          <ac:cxnSpMkLst>
            <pc:docMk/>
            <pc:sldMk cId="1335699907" sldId="266"/>
            <ac:cxnSpMk id="1064" creationId="{2AFD8CBA-54A3-4363-991B-B9C631BBFA74}"/>
          </ac:cxnSpMkLst>
        </pc:cxnChg>
      </pc:sldChg>
      <pc:sldChg chg="addSp delSp modSp add mod modTransition setBg">
        <pc:chgData name="Martina Kyprá" userId="322cfc2cec256369" providerId="LiveId" clId="{2EE9C6ED-A5AA-4E2F-B3C3-AF2856588356}" dt="2023-05-10T21:42:48.922" v="1750" actId="20577"/>
        <pc:sldMkLst>
          <pc:docMk/>
          <pc:sldMk cId="3151435469" sldId="267"/>
        </pc:sldMkLst>
        <pc:spChg chg="mod">
          <ac:chgData name="Martina Kyprá" userId="322cfc2cec256369" providerId="LiveId" clId="{2EE9C6ED-A5AA-4E2F-B3C3-AF2856588356}" dt="2023-05-10T20:49:01.972" v="1448" actId="26606"/>
          <ac:spMkLst>
            <pc:docMk/>
            <pc:sldMk cId="3151435469" sldId="267"/>
            <ac:spMk id="2" creationId="{45DC3CBD-2CF3-49CE-7F70-0611E565D67D}"/>
          </ac:spMkLst>
        </pc:spChg>
        <pc:spChg chg="mod">
          <ac:chgData name="Martina Kyprá" userId="322cfc2cec256369" providerId="LiveId" clId="{2EE9C6ED-A5AA-4E2F-B3C3-AF2856588356}" dt="2023-05-10T21:42:48.922" v="1750" actId="20577"/>
          <ac:spMkLst>
            <pc:docMk/>
            <pc:sldMk cId="3151435469" sldId="267"/>
            <ac:spMk id="3" creationId="{DA12EA86-1253-B5FD-6494-E6DEC831ECC5}"/>
          </ac:spMkLst>
        </pc:spChg>
        <pc:spChg chg="add del">
          <ac:chgData name="Martina Kyprá" userId="322cfc2cec256369" providerId="LiveId" clId="{2EE9C6ED-A5AA-4E2F-B3C3-AF2856588356}" dt="2023-05-10T20:49:01.972" v="1448" actId="26606"/>
          <ac:spMkLst>
            <pc:docMk/>
            <pc:sldMk cId="3151435469" sldId="267"/>
            <ac:spMk id="8" creationId="{3F088236-D655-4F88-B238-E16762358025}"/>
          </ac:spMkLst>
        </pc:spChg>
        <pc:spChg chg="add del">
          <ac:chgData name="Martina Kyprá" userId="322cfc2cec256369" providerId="LiveId" clId="{2EE9C6ED-A5AA-4E2F-B3C3-AF2856588356}" dt="2023-05-10T20:49:01.972" v="1448" actId="26606"/>
          <ac:spMkLst>
            <pc:docMk/>
            <pc:sldMk cId="3151435469" sldId="267"/>
            <ac:spMk id="10" creationId="{3DAC0C92-199E-475C-9390-119A9B027276}"/>
          </ac:spMkLst>
        </pc:spChg>
        <pc:spChg chg="add del">
          <ac:chgData name="Martina Kyprá" userId="322cfc2cec256369" providerId="LiveId" clId="{2EE9C6ED-A5AA-4E2F-B3C3-AF2856588356}" dt="2023-05-10T20:49:01.972" v="1448" actId="26606"/>
          <ac:spMkLst>
            <pc:docMk/>
            <pc:sldMk cId="3151435469" sldId="267"/>
            <ac:spMk id="12" creationId="{C4CFB339-0ED8-4FE2-9EF1-6D1375B8499B}"/>
          </ac:spMkLst>
        </pc:spChg>
        <pc:spChg chg="add del">
          <ac:chgData name="Martina Kyprá" userId="322cfc2cec256369" providerId="LiveId" clId="{2EE9C6ED-A5AA-4E2F-B3C3-AF2856588356}" dt="2023-05-10T20:47:14.207" v="1437" actId="26606"/>
          <ac:spMkLst>
            <pc:docMk/>
            <pc:sldMk cId="3151435469" sldId="267"/>
            <ac:spMk id="13" creationId="{3F088236-D655-4F88-B238-E16762358025}"/>
          </ac:spMkLst>
        </pc:spChg>
        <pc:spChg chg="add del">
          <ac:chgData name="Martina Kyprá" userId="322cfc2cec256369" providerId="LiveId" clId="{2EE9C6ED-A5AA-4E2F-B3C3-AF2856588356}" dt="2023-05-10T20:49:01.972" v="1448" actId="26606"/>
          <ac:spMkLst>
            <pc:docMk/>
            <pc:sldMk cId="3151435469" sldId="267"/>
            <ac:spMk id="14" creationId="{31896C80-2069-4431-9C19-83B913734490}"/>
          </ac:spMkLst>
        </pc:spChg>
        <pc:spChg chg="add del">
          <ac:chgData name="Martina Kyprá" userId="322cfc2cec256369" providerId="LiveId" clId="{2EE9C6ED-A5AA-4E2F-B3C3-AF2856588356}" dt="2023-05-10T20:47:14.207" v="1437" actId="26606"/>
          <ac:spMkLst>
            <pc:docMk/>
            <pc:sldMk cId="3151435469" sldId="267"/>
            <ac:spMk id="15" creationId="{3DAC0C92-199E-475C-9390-119A9B027276}"/>
          </ac:spMkLst>
        </pc:spChg>
        <pc:spChg chg="add del">
          <ac:chgData name="Martina Kyprá" userId="322cfc2cec256369" providerId="LiveId" clId="{2EE9C6ED-A5AA-4E2F-B3C3-AF2856588356}" dt="2023-05-10T20:49:01.972" v="1448" actId="26606"/>
          <ac:spMkLst>
            <pc:docMk/>
            <pc:sldMk cId="3151435469" sldId="267"/>
            <ac:spMk id="16" creationId="{BF120A21-0841-4823-B0C4-28AEBCEF9B78}"/>
          </ac:spMkLst>
        </pc:spChg>
        <pc:spChg chg="add del">
          <ac:chgData name="Martina Kyprá" userId="322cfc2cec256369" providerId="LiveId" clId="{2EE9C6ED-A5AA-4E2F-B3C3-AF2856588356}" dt="2023-05-10T20:47:14.207" v="1437" actId="26606"/>
          <ac:spMkLst>
            <pc:docMk/>
            <pc:sldMk cId="3151435469" sldId="267"/>
            <ac:spMk id="17" creationId="{C4CFB339-0ED8-4FE2-9EF1-6D1375B8499B}"/>
          </ac:spMkLst>
        </pc:spChg>
        <pc:spChg chg="add del">
          <ac:chgData name="Martina Kyprá" userId="322cfc2cec256369" providerId="LiveId" clId="{2EE9C6ED-A5AA-4E2F-B3C3-AF2856588356}" dt="2023-05-10T20:49:01.972" v="1448" actId="26606"/>
          <ac:spMkLst>
            <pc:docMk/>
            <pc:sldMk cId="3151435469" sldId="267"/>
            <ac:spMk id="18" creationId="{DBB05BAE-BBD3-4289-899F-A6851503C6B0}"/>
          </ac:spMkLst>
        </pc:spChg>
        <pc:spChg chg="add del">
          <ac:chgData name="Martina Kyprá" userId="322cfc2cec256369" providerId="LiveId" clId="{2EE9C6ED-A5AA-4E2F-B3C3-AF2856588356}" dt="2023-05-10T20:47:14.207" v="1437" actId="26606"/>
          <ac:spMkLst>
            <pc:docMk/>
            <pc:sldMk cId="3151435469" sldId="267"/>
            <ac:spMk id="19" creationId="{31896C80-2069-4431-9C19-83B913734490}"/>
          </ac:spMkLst>
        </pc:spChg>
        <pc:spChg chg="add del">
          <ac:chgData name="Martina Kyprá" userId="322cfc2cec256369" providerId="LiveId" clId="{2EE9C6ED-A5AA-4E2F-B3C3-AF2856588356}" dt="2023-05-10T20:49:01.972" v="1448" actId="26606"/>
          <ac:spMkLst>
            <pc:docMk/>
            <pc:sldMk cId="3151435469" sldId="267"/>
            <ac:spMk id="20" creationId="{9874D11C-36F5-4BBE-A490-019A54E953B0}"/>
          </ac:spMkLst>
        </pc:spChg>
        <pc:spChg chg="add del">
          <ac:chgData name="Martina Kyprá" userId="322cfc2cec256369" providerId="LiveId" clId="{2EE9C6ED-A5AA-4E2F-B3C3-AF2856588356}" dt="2023-05-10T20:47:14.207" v="1437" actId="26606"/>
          <ac:spMkLst>
            <pc:docMk/>
            <pc:sldMk cId="3151435469" sldId="267"/>
            <ac:spMk id="21" creationId="{BF120A21-0841-4823-B0C4-28AEBCEF9B78}"/>
          </ac:spMkLst>
        </pc:spChg>
        <pc:spChg chg="add del">
          <ac:chgData name="Martina Kyprá" userId="322cfc2cec256369" providerId="LiveId" clId="{2EE9C6ED-A5AA-4E2F-B3C3-AF2856588356}" dt="2023-05-10T20:47:14.207" v="1437" actId="26606"/>
          <ac:spMkLst>
            <pc:docMk/>
            <pc:sldMk cId="3151435469" sldId="267"/>
            <ac:spMk id="23" creationId="{DBB05BAE-BBD3-4289-899F-A6851503C6B0}"/>
          </ac:spMkLst>
        </pc:spChg>
        <pc:spChg chg="add del">
          <ac:chgData name="Martina Kyprá" userId="322cfc2cec256369" providerId="LiveId" clId="{2EE9C6ED-A5AA-4E2F-B3C3-AF2856588356}" dt="2023-05-10T20:47:14.207" v="1437" actId="26606"/>
          <ac:spMkLst>
            <pc:docMk/>
            <pc:sldMk cId="3151435469" sldId="267"/>
            <ac:spMk id="25" creationId="{9874D11C-36F5-4BBE-A490-019A54E953B0}"/>
          </ac:spMkLst>
        </pc:spChg>
        <pc:spChg chg="add del">
          <ac:chgData name="Martina Kyprá" userId="322cfc2cec256369" providerId="LiveId" clId="{2EE9C6ED-A5AA-4E2F-B3C3-AF2856588356}" dt="2023-05-10T20:49:01.956" v="1447" actId="26606"/>
          <ac:spMkLst>
            <pc:docMk/>
            <pc:sldMk cId="3151435469" sldId="267"/>
            <ac:spMk id="29" creationId="{3F088236-D655-4F88-B238-E16762358025}"/>
          </ac:spMkLst>
        </pc:spChg>
        <pc:spChg chg="add del">
          <ac:chgData name="Martina Kyprá" userId="322cfc2cec256369" providerId="LiveId" clId="{2EE9C6ED-A5AA-4E2F-B3C3-AF2856588356}" dt="2023-05-10T20:49:01.956" v="1447" actId="26606"/>
          <ac:spMkLst>
            <pc:docMk/>
            <pc:sldMk cId="3151435469" sldId="267"/>
            <ac:spMk id="31" creationId="{3DAC0C92-199E-475C-9390-119A9B027276}"/>
          </ac:spMkLst>
        </pc:spChg>
        <pc:spChg chg="add del">
          <ac:chgData name="Martina Kyprá" userId="322cfc2cec256369" providerId="LiveId" clId="{2EE9C6ED-A5AA-4E2F-B3C3-AF2856588356}" dt="2023-05-10T20:49:01.956" v="1447" actId="26606"/>
          <ac:spMkLst>
            <pc:docMk/>
            <pc:sldMk cId="3151435469" sldId="267"/>
            <ac:spMk id="33" creationId="{C4CFB339-0ED8-4FE2-9EF1-6D1375B8499B}"/>
          </ac:spMkLst>
        </pc:spChg>
        <pc:spChg chg="add del">
          <ac:chgData name="Martina Kyprá" userId="322cfc2cec256369" providerId="LiveId" clId="{2EE9C6ED-A5AA-4E2F-B3C3-AF2856588356}" dt="2023-05-10T20:49:01.956" v="1447" actId="26606"/>
          <ac:spMkLst>
            <pc:docMk/>
            <pc:sldMk cId="3151435469" sldId="267"/>
            <ac:spMk id="35" creationId="{31896C80-2069-4431-9C19-83B913734490}"/>
          </ac:spMkLst>
        </pc:spChg>
        <pc:spChg chg="add del">
          <ac:chgData name="Martina Kyprá" userId="322cfc2cec256369" providerId="LiveId" clId="{2EE9C6ED-A5AA-4E2F-B3C3-AF2856588356}" dt="2023-05-10T20:49:01.956" v="1447" actId="26606"/>
          <ac:spMkLst>
            <pc:docMk/>
            <pc:sldMk cId="3151435469" sldId="267"/>
            <ac:spMk id="37" creationId="{BF120A21-0841-4823-B0C4-28AEBCEF9B78}"/>
          </ac:spMkLst>
        </pc:spChg>
        <pc:spChg chg="add del">
          <ac:chgData name="Martina Kyprá" userId="322cfc2cec256369" providerId="LiveId" clId="{2EE9C6ED-A5AA-4E2F-B3C3-AF2856588356}" dt="2023-05-10T20:49:01.956" v="1447" actId="26606"/>
          <ac:spMkLst>
            <pc:docMk/>
            <pc:sldMk cId="3151435469" sldId="267"/>
            <ac:spMk id="39" creationId="{DBB05BAE-BBD3-4289-899F-A6851503C6B0}"/>
          </ac:spMkLst>
        </pc:spChg>
        <pc:spChg chg="add del">
          <ac:chgData name="Martina Kyprá" userId="322cfc2cec256369" providerId="LiveId" clId="{2EE9C6ED-A5AA-4E2F-B3C3-AF2856588356}" dt="2023-05-10T20:49:01.956" v="1447" actId="26606"/>
          <ac:spMkLst>
            <pc:docMk/>
            <pc:sldMk cId="3151435469" sldId="267"/>
            <ac:spMk id="41" creationId="{9874D11C-36F5-4BBE-A490-019A54E953B0}"/>
          </ac:spMkLst>
        </pc:spChg>
        <pc:spChg chg="add">
          <ac:chgData name="Martina Kyprá" userId="322cfc2cec256369" providerId="LiveId" clId="{2EE9C6ED-A5AA-4E2F-B3C3-AF2856588356}" dt="2023-05-10T20:49:01.972" v="1448" actId="26606"/>
          <ac:spMkLst>
            <pc:docMk/>
            <pc:sldMk cId="3151435469" sldId="267"/>
            <ac:spMk id="43" creationId="{3BCB5F6A-9EB0-40B0-9D13-3023E9A20508}"/>
          </ac:spMkLst>
        </pc:spChg>
        <pc:picChg chg="add del mod ord modCrop">
          <ac:chgData name="Martina Kyprá" userId="322cfc2cec256369" providerId="LiveId" clId="{2EE9C6ED-A5AA-4E2F-B3C3-AF2856588356}" dt="2023-05-10T20:48:49.097" v="1444" actId="478"/>
          <ac:picMkLst>
            <pc:docMk/>
            <pc:sldMk cId="3151435469" sldId="267"/>
            <ac:picMk id="4" creationId="{5AF3E63D-31AD-A8CC-C99E-21CAC20D4237}"/>
          </ac:picMkLst>
        </pc:picChg>
        <pc:picChg chg="add mod ord">
          <ac:chgData name="Martina Kyprá" userId="322cfc2cec256369" providerId="LiveId" clId="{2EE9C6ED-A5AA-4E2F-B3C3-AF2856588356}" dt="2023-05-10T20:49:01.972" v="1448" actId="26606"/>
          <ac:picMkLst>
            <pc:docMk/>
            <pc:sldMk cId="3151435469" sldId="267"/>
            <ac:picMk id="5" creationId="{BF009672-F6E0-FD70-7489-2673D68EA887}"/>
          </ac:picMkLst>
        </pc:picChg>
        <pc:cxnChg chg="add del">
          <ac:chgData name="Martina Kyprá" userId="322cfc2cec256369" providerId="LiveId" clId="{2EE9C6ED-A5AA-4E2F-B3C3-AF2856588356}" dt="2023-05-10T20:49:01.972" v="1448" actId="26606"/>
          <ac:cxnSpMkLst>
            <pc:docMk/>
            <pc:sldMk cId="3151435469" sldId="267"/>
            <ac:cxnSpMk id="6" creationId="{64FA5DFF-7FE6-4855-84E6-DFA78EE978BD}"/>
          </ac:cxnSpMkLst>
        </pc:cxnChg>
        <pc:cxnChg chg="add del">
          <ac:chgData name="Martina Kyprá" userId="322cfc2cec256369" providerId="LiveId" clId="{2EE9C6ED-A5AA-4E2F-B3C3-AF2856588356}" dt="2023-05-10T20:49:01.972" v="1448" actId="26606"/>
          <ac:cxnSpMkLst>
            <pc:docMk/>
            <pc:sldMk cId="3151435469" sldId="267"/>
            <ac:cxnSpMk id="7" creationId="{2AFD8CBA-54A3-4363-991B-B9C631BBFA74}"/>
          </ac:cxnSpMkLst>
        </pc:cxnChg>
        <pc:cxnChg chg="add del">
          <ac:chgData name="Martina Kyprá" userId="322cfc2cec256369" providerId="LiveId" clId="{2EE9C6ED-A5AA-4E2F-B3C3-AF2856588356}" dt="2023-05-10T20:47:14.207" v="1437" actId="26606"/>
          <ac:cxnSpMkLst>
            <pc:docMk/>
            <pc:sldMk cId="3151435469" sldId="267"/>
            <ac:cxnSpMk id="9" creationId="{64FA5DFF-7FE6-4855-84E6-DFA78EE978BD}"/>
          </ac:cxnSpMkLst>
        </pc:cxnChg>
        <pc:cxnChg chg="add del">
          <ac:chgData name="Martina Kyprá" userId="322cfc2cec256369" providerId="LiveId" clId="{2EE9C6ED-A5AA-4E2F-B3C3-AF2856588356}" dt="2023-05-10T20:47:14.207" v="1437" actId="26606"/>
          <ac:cxnSpMkLst>
            <pc:docMk/>
            <pc:sldMk cId="3151435469" sldId="267"/>
            <ac:cxnSpMk id="11" creationId="{2AFD8CBA-54A3-4363-991B-B9C631BBFA74}"/>
          </ac:cxnSpMkLst>
        </pc:cxnChg>
        <pc:cxnChg chg="add del">
          <ac:chgData name="Martina Kyprá" userId="322cfc2cec256369" providerId="LiveId" clId="{2EE9C6ED-A5AA-4E2F-B3C3-AF2856588356}" dt="2023-05-10T20:49:01.956" v="1447" actId="26606"/>
          <ac:cxnSpMkLst>
            <pc:docMk/>
            <pc:sldMk cId="3151435469" sldId="267"/>
            <ac:cxnSpMk id="22" creationId="{64FA5DFF-7FE6-4855-84E6-DFA78EE978BD}"/>
          </ac:cxnSpMkLst>
        </pc:cxnChg>
        <pc:cxnChg chg="add del">
          <ac:chgData name="Martina Kyprá" userId="322cfc2cec256369" providerId="LiveId" clId="{2EE9C6ED-A5AA-4E2F-B3C3-AF2856588356}" dt="2023-05-10T20:49:01.956" v="1447" actId="26606"/>
          <ac:cxnSpMkLst>
            <pc:docMk/>
            <pc:sldMk cId="3151435469" sldId="267"/>
            <ac:cxnSpMk id="27" creationId="{2AFD8CBA-54A3-4363-991B-B9C631BBFA74}"/>
          </ac:cxnSpMkLst>
        </pc:cxnChg>
      </pc:sldChg>
      <pc:sldChg chg="addSp delSp modSp add mod modTransition">
        <pc:chgData name="Martina Kyprá" userId="322cfc2cec256369" providerId="LiveId" clId="{2EE9C6ED-A5AA-4E2F-B3C3-AF2856588356}" dt="2023-05-10T21:19:47.093" v="1641" actId="207"/>
        <pc:sldMkLst>
          <pc:docMk/>
          <pc:sldMk cId="455897096" sldId="268"/>
        </pc:sldMkLst>
        <pc:spChg chg="mod">
          <ac:chgData name="Martina Kyprá" userId="322cfc2cec256369" providerId="LiveId" clId="{2EE9C6ED-A5AA-4E2F-B3C3-AF2856588356}" dt="2023-05-10T21:19:47.093" v="1641" actId="207"/>
          <ac:spMkLst>
            <pc:docMk/>
            <pc:sldMk cId="455897096" sldId="268"/>
            <ac:spMk id="3" creationId="{DA12EA86-1253-B5FD-6494-E6DEC831ECC5}"/>
          </ac:spMkLst>
        </pc:spChg>
        <pc:picChg chg="add del">
          <ac:chgData name="Martina Kyprá" userId="322cfc2cec256369" providerId="LiveId" clId="{2EE9C6ED-A5AA-4E2F-B3C3-AF2856588356}" dt="2023-05-10T20:56:03.189" v="1450" actId="478"/>
          <ac:picMkLst>
            <pc:docMk/>
            <pc:sldMk cId="455897096" sldId="268"/>
            <ac:picMk id="4" creationId="{1426B312-68B1-BF0D-21EE-C46145C62F86}"/>
          </ac:picMkLst>
        </pc:picChg>
      </pc:sldChg>
      <pc:sldChg chg="addSp modSp add mod modTransition setBg">
        <pc:chgData name="Martina Kyprá" userId="322cfc2cec256369" providerId="LiveId" clId="{2EE9C6ED-A5AA-4E2F-B3C3-AF2856588356}" dt="2023-05-10T21:20:03.298" v="1645" actId="207"/>
        <pc:sldMkLst>
          <pc:docMk/>
          <pc:sldMk cId="3774622497" sldId="269"/>
        </pc:sldMkLst>
        <pc:spChg chg="mod">
          <ac:chgData name="Martina Kyprá" userId="322cfc2cec256369" providerId="LiveId" clId="{2EE9C6ED-A5AA-4E2F-B3C3-AF2856588356}" dt="2023-05-10T20:56:50.304" v="1451" actId="26606"/>
          <ac:spMkLst>
            <pc:docMk/>
            <pc:sldMk cId="3774622497" sldId="269"/>
            <ac:spMk id="2" creationId="{45DC3CBD-2CF3-49CE-7F70-0611E565D67D}"/>
          </ac:spMkLst>
        </pc:spChg>
        <pc:spChg chg="mod">
          <ac:chgData name="Martina Kyprá" userId="322cfc2cec256369" providerId="LiveId" clId="{2EE9C6ED-A5AA-4E2F-B3C3-AF2856588356}" dt="2023-05-10T21:20:03.298" v="1645" actId="207"/>
          <ac:spMkLst>
            <pc:docMk/>
            <pc:sldMk cId="3774622497" sldId="269"/>
            <ac:spMk id="3" creationId="{DA12EA86-1253-B5FD-6494-E6DEC831ECC5}"/>
          </ac:spMkLst>
        </pc:spChg>
        <pc:spChg chg="add">
          <ac:chgData name="Martina Kyprá" userId="322cfc2cec256369" providerId="LiveId" clId="{2EE9C6ED-A5AA-4E2F-B3C3-AF2856588356}" dt="2023-05-10T20:56:50.304" v="1451" actId="26606"/>
          <ac:spMkLst>
            <pc:docMk/>
            <pc:sldMk cId="3774622497" sldId="269"/>
            <ac:spMk id="13" creationId="{3F088236-D655-4F88-B238-E16762358025}"/>
          </ac:spMkLst>
        </pc:spChg>
        <pc:spChg chg="add">
          <ac:chgData name="Martina Kyprá" userId="322cfc2cec256369" providerId="LiveId" clId="{2EE9C6ED-A5AA-4E2F-B3C3-AF2856588356}" dt="2023-05-10T20:56:50.304" v="1451" actId="26606"/>
          <ac:spMkLst>
            <pc:docMk/>
            <pc:sldMk cId="3774622497" sldId="269"/>
            <ac:spMk id="15" creationId="{3DAC0C92-199E-475C-9390-119A9B027276}"/>
          </ac:spMkLst>
        </pc:spChg>
        <pc:spChg chg="add">
          <ac:chgData name="Martina Kyprá" userId="322cfc2cec256369" providerId="LiveId" clId="{2EE9C6ED-A5AA-4E2F-B3C3-AF2856588356}" dt="2023-05-10T20:56:50.304" v="1451" actId="26606"/>
          <ac:spMkLst>
            <pc:docMk/>
            <pc:sldMk cId="3774622497" sldId="269"/>
            <ac:spMk id="17" creationId="{C4CFB339-0ED8-4FE2-9EF1-6D1375B8499B}"/>
          </ac:spMkLst>
        </pc:spChg>
        <pc:spChg chg="add">
          <ac:chgData name="Martina Kyprá" userId="322cfc2cec256369" providerId="LiveId" clId="{2EE9C6ED-A5AA-4E2F-B3C3-AF2856588356}" dt="2023-05-10T20:56:50.304" v="1451" actId="26606"/>
          <ac:spMkLst>
            <pc:docMk/>
            <pc:sldMk cId="3774622497" sldId="269"/>
            <ac:spMk id="19" creationId="{31896C80-2069-4431-9C19-83B913734490}"/>
          </ac:spMkLst>
        </pc:spChg>
        <pc:spChg chg="add">
          <ac:chgData name="Martina Kyprá" userId="322cfc2cec256369" providerId="LiveId" clId="{2EE9C6ED-A5AA-4E2F-B3C3-AF2856588356}" dt="2023-05-10T20:56:50.304" v="1451" actId="26606"/>
          <ac:spMkLst>
            <pc:docMk/>
            <pc:sldMk cId="3774622497" sldId="269"/>
            <ac:spMk id="21" creationId="{BF120A21-0841-4823-B0C4-28AEBCEF9B78}"/>
          </ac:spMkLst>
        </pc:spChg>
        <pc:spChg chg="add">
          <ac:chgData name="Martina Kyprá" userId="322cfc2cec256369" providerId="LiveId" clId="{2EE9C6ED-A5AA-4E2F-B3C3-AF2856588356}" dt="2023-05-10T20:56:50.304" v="1451" actId="26606"/>
          <ac:spMkLst>
            <pc:docMk/>
            <pc:sldMk cId="3774622497" sldId="269"/>
            <ac:spMk id="23" creationId="{DBB05BAE-BBD3-4289-899F-A6851503C6B0}"/>
          </ac:spMkLst>
        </pc:spChg>
        <pc:spChg chg="add">
          <ac:chgData name="Martina Kyprá" userId="322cfc2cec256369" providerId="LiveId" clId="{2EE9C6ED-A5AA-4E2F-B3C3-AF2856588356}" dt="2023-05-10T20:56:50.304" v="1451" actId="26606"/>
          <ac:spMkLst>
            <pc:docMk/>
            <pc:sldMk cId="3774622497" sldId="269"/>
            <ac:spMk id="25" creationId="{9874D11C-36F5-4BBE-A490-019A54E953B0}"/>
          </ac:spMkLst>
        </pc:spChg>
        <pc:picChg chg="add">
          <ac:chgData name="Martina Kyprá" userId="322cfc2cec256369" providerId="LiveId" clId="{2EE9C6ED-A5AA-4E2F-B3C3-AF2856588356}" dt="2023-05-10T20:56:50.304" v="1451" actId="26606"/>
          <ac:picMkLst>
            <pc:docMk/>
            <pc:sldMk cId="3774622497" sldId="269"/>
            <ac:picMk id="5" creationId="{354981E3-D74C-8B4D-0181-E5D040CDFC27}"/>
          </ac:picMkLst>
        </pc:picChg>
        <pc:cxnChg chg="add">
          <ac:chgData name="Martina Kyprá" userId="322cfc2cec256369" providerId="LiveId" clId="{2EE9C6ED-A5AA-4E2F-B3C3-AF2856588356}" dt="2023-05-10T20:56:50.304" v="1451" actId="26606"/>
          <ac:cxnSpMkLst>
            <pc:docMk/>
            <pc:sldMk cId="3774622497" sldId="269"/>
            <ac:cxnSpMk id="9" creationId="{64FA5DFF-7FE6-4855-84E6-DFA78EE978BD}"/>
          </ac:cxnSpMkLst>
        </pc:cxnChg>
        <pc:cxnChg chg="add">
          <ac:chgData name="Martina Kyprá" userId="322cfc2cec256369" providerId="LiveId" clId="{2EE9C6ED-A5AA-4E2F-B3C3-AF2856588356}" dt="2023-05-10T20:56:50.304" v="1451" actId="26606"/>
          <ac:cxnSpMkLst>
            <pc:docMk/>
            <pc:sldMk cId="3774622497" sldId="269"/>
            <ac:cxnSpMk id="11" creationId="{2AFD8CBA-54A3-4363-991B-B9C631BBFA74}"/>
          </ac:cxnSpMkLst>
        </pc:cxnChg>
      </pc:sldChg>
      <pc:sldChg chg="modSp add mod modTransition">
        <pc:chgData name="Martina Kyprá" userId="322cfc2cec256369" providerId="LiveId" clId="{2EE9C6ED-A5AA-4E2F-B3C3-AF2856588356}" dt="2023-05-10T21:46:24.706" v="1756" actId="108"/>
        <pc:sldMkLst>
          <pc:docMk/>
          <pc:sldMk cId="3030015268" sldId="270"/>
        </pc:sldMkLst>
        <pc:spChg chg="mod">
          <ac:chgData name="Martina Kyprá" userId="322cfc2cec256369" providerId="LiveId" clId="{2EE9C6ED-A5AA-4E2F-B3C3-AF2856588356}" dt="2023-05-10T21:46:24.706" v="1756" actId="108"/>
          <ac:spMkLst>
            <pc:docMk/>
            <pc:sldMk cId="3030015268" sldId="270"/>
            <ac:spMk id="3" creationId="{DA12EA86-1253-B5FD-6494-E6DEC831ECC5}"/>
          </ac:spMkLst>
        </pc:spChg>
      </pc:sldChg>
      <pc:sldMasterChg chg="modTransition modSldLayout">
        <pc:chgData name="Martina Kyprá" userId="322cfc2cec256369" providerId="LiveId" clId="{2EE9C6ED-A5AA-4E2F-B3C3-AF2856588356}" dt="2023-05-10T18:53:04.428" v="1198"/>
        <pc:sldMasterMkLst>
          <pc:docMk/>
          <pc:sldMasterMk cId="3138643734" sldId="2147483727"/>
        </pc:sldMasterMkLst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2668662238" sldId="2147483728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2692985807" sldId="2147483729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2685669141" sldId="2147483730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2842214636" sldId="2147483731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3092495511" sldId="2147483732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2046590489" sldId="2147483733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2414549420" sldId="2147483734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1173217040" sldId="2147483735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3594405101" sldId="2147483736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3654779865" sldId="2147483737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916666384" sldId="2147483738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1147625270" sldId="2147483739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979899747" sldId="2147483740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1652748618" sldId="2147483741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3692687997" sldId="2147483742"/>
          </pc:sldLayoutMkLst>
        </pc:sldLayoutChg>
        <pc:sldLayoutChg chg="modTransition">
          <pc:chgData name="Martina Kyprá" userId="322cfc2cec256369" providerId="LiveId" clId="{2EE9C6ED-A5AA-4E2F-B3C3-AF2856588356}" dt="2023-05-10T18:53:04.428" v="1198"/>
          <pc:sldLayoutMkLst>
            <pc:docMk/>
            <pc:sldMasterMk cId="3138643734" sldId="2147483727"/>
            <pc:sldLayoutMk cId="1180793037" sldId="2147483743"/>
          </pc:sldLayoutMkLst>
        </pc:sldLayoutChg>
      </pc:sldMasterChg>
      <pc:sldMasterChg chg="setBg modSldLayout">
        <pc:chgData name="Martina Kyprá" userId="322cfc2cec256369" providerId="LiveId" clId="{2EE9C6ED-A5AA-4E2F-B3C3-AF2856588356}" dt="2023-05-10T17:34:20.152" v="10"/>
        <pc:sldMasterMkLst>
          <pc:docMk/>
          <pc:sldMasterMk cId="3363189209" sldId="2147483728"/>
        </pc:sldMasterMkLst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3666924314" sldId="2147483729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2707687820" sldId="2147483730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517545678" sldId="2147483731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696674707" sldId="2147483732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2918664503" sldId="2147483733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311702920" sldId="2147483734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2438127010" sldId="2147483735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1051192013" sldId="2147483736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2452521656" sldId="2147483737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1222891983" sldId="2147483738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2161010350" sldId="2147483739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3274546406" sldId="2147483740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154860639" sldId="2147483741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2767199127" sldId="2147483742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2415108899" sldId="2147483743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2604020927" sldId="2147483744"/>
          </pc:sldLayoutMkLst>
        </pc:sldLayoutChg>
        <pc:sldLayoutChg chg="setBg">
          <pc:chgData name="Martina Kyprá" userId="322cfc2cec256369" providerId="LiveId" clId="{2EE9C6ED-A5AA-4E2F-B3C3-AF2856588356}" dt="2023-05-10T17:34:20.152" v="10"/>
          <pc:sldLayoutMkLst>
            <pc:docMk/>
            <pc:sldMasterMk cId="3363189209" sldId="2147483728"/>
            <pc:sldLayoutMk cId="130801832" sldId="2147483745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92570-8CD0-4791-AE2F-AC512B7220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E9504E-8B6C-45FB-A721-77C5F234A12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Úvodní informace</a:t>
          </a:r>
          <a:endParaRPr lang="en-US"/>
        </a:p>
      </dgm:t>
    </dgm:pt>
    <dgm:pt modelId="{E655B3FE-F961-4AE1-BB84-5BFAE06BDDDD}" type="parTrans" cxnId="{8377818C-2211-4CD9-9A59-63195F75C74E}">
      <dgm:prSet/>
      <dgm:spPr/>
      <dgm:t>
        <a:bodyPr/>
        <a:lstStyle/>
        <a:p>
          <a:endParaRPr lang="en-US"/>
        </a:p>
      </dgm:t>
    </dgm:pt>
    <dgm:pt modelId="{2BC676A5-00BD-4D75-8ADD-147AA4A28C23}" type="sibTrans" cxnId="{8377818C-2211-4CD9-9A59-63195F75C74E}">
      <dgm:prSet/>
      <dgm:spPr/>
      <dgm:t>
        <a:bodyPr/>
        <a:lstStyle/>
        <a:p>
          <a:endParaRPr lang="en-US"/>
        </a:p>
      </dgm:t>
    </dgm:pt>
    <dgm:pt modelId="{41D51041-B97A-4E5C-A0B4-073DCF6629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Náplň a průběh praxe: </a:t>
          </a:r>
          <a:r>
            <a:rPr lang="cs-CZ" sz="1600" b="0" dirty="0"/>
            <a:t>Personální management, Finance podniku, Finanční účetnictví, Strategické řízení a Marketing</a:t>
          </a:r>
          <a:endParaRPr lang="en-US" sz="2000" b="0" dirty="0"/>
        </a:p>
      </dgm:t>
    </dgm:pt>
    <dgm:pt modelId="{46ACF774-1CF8-4E4E-9F47-483CED49EF06}" type="parTrans" cxnId="{12DC5B00-C09B-403F-8457-25957BE8DCFF}">
      <dgm:prSet/>
      <dgm:spPr/>
      <dgm:t>
        <a:bodyPr/>
        <a:lstStyle/>
        <a:p>
          <a:endParaRPr lang="en-US"/>
        </a:p>
      </dgm:t>
    </dgm:pt>
    <dgm:pt modelId="{6DAA2154-DC1C-4CF1-9541-2A52A1D04F36}" type="sibTrans" cxnId="{12DC5B00-C09B-403F-8457-25957BE8DCFF}">
      <dgm:prSet/>
      <dgm:spPr/>
      <dgm:t>
        <a:bodyPr/>
        <a:lstStyle/>
        <a:p>
          <a:endParaRPr lang="en-US"/>
        </a:p>
      </dgm:t>
    </dgm:pt>
    <dgm:pt modelId="{8143016D-7F3B-4C07-9361-4DF5D37ED70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Zhodnocení praxe </a:t>
          </a:r>
          <a:endParaRPr lang="en-US"/>
        </a:p>
      </dgm:t>
    </dgm:pt>
    <dgm:pt modelId="{2EF5B795-795E-4421-9B56-5C5C6B283E2B}" type="parTrans" cxnId="{F47E534B-DD72-42A9-99EA-CE050AC31AF8}">
      <dgm:prSet/>
      <dgm:spPr/>
      <dgm:t>
        <a:bodyPr/>
        <a:lstStyle/>
        <a:p>
          <a:endParaRPr lang="en-US"/>
        </a:p>
      </dgm:t>
    </dgm:pt>
    <dgm:pt modelId="{6BD360F0-407C-40B9-BC90-DD5B15C88672}" type="sibTrans" cxnId="{F47E534B-DD72-42A9-99EA-CE050AC31AF8}">
      <dgm:prSet/>
      <dgm:spPr/>
      <dgm:t>
        <a:bodyPr/>
        <a:lstStyle/>
        <a:p>
          <a:endParaRPr lang="en-US"/>
        </a:p>
      </dgm:t>
    </dgm:pt>
    <dgm:pt modelId="{0E995668-E4DF-43B8-B3AD-7754F0AD634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Závěr</a:t>
          </a:r>
          <a:endParaRPr lang="en-US"/>
        </a:p>
      </dgm:t>
    </dgm:pt>
    <dgm:pt modelId="{B3C3750C-3D9F-48E7-938C-2A9E9A82BABD}" type="parTrans" cxnId="{C580EDFF-FB77-475F-96FF-6717065A4C7B}">
      <dgm:prSet/>
      <dgm:spPr/>
      <dgm:t>
        <a:bodyPr/>
        <a:lstStyle/>
        <a:p>
          <a:endParaRPr lang="en-US"/>
        </a:p>
      </dgm:t>
    </dgm:pt>
    <dgm:pt modelId="{9D2603B4-E979-4437-AD39-0FC8CD8DCC1B}" type="sibTrans" cxnId="{C580EDFF-FB77-475F-96FF-6717065A4C7B}">
      <dgm:prSet/>
      <dgm:spPr/>
      <dgm:t>
        <a:bodyPr/>
        <a:lstStyle/>
        <a:p>
          <a:endParaRPr lang="en-US"/>
        </a:p>
      </dgm:t>
    </dgm:pt>
    <dgm:pt modelId="{48F90D18-4C47-4983-A0F1-E4DA6A213695}" type="pres">
      <dgm:prSet presAssocID="{1DF92570-8CD0-4791-AE2F-AC512B722095}" presName="root" presStyleCnt="0">
        <dgm:presLayoutVars>
          <dgm:dir/>
          <dgm:resizeHandles val="exact"/>
        </dgm:presLayoutVars>
      </dgm:prSet>
      <dgm:spPr/>
    </dgm:pt>
    <dgm:pt modelId="{4ECC6FDC-E929-4ED8-9FF9-C7ED77B58D62}" type="pres">
      <dgm:prSet presAssocID="{91E9504E-8B6C-45FB-A721-77C5F234A12E}" presName="compNode" presStyleCnt="0"/>
      <dgm:spPr/>
    </dgm:pt>
    <dgm:pt modelId="{8274AAFC-757D-4E26-AC52-6ECDD01ABA19}" type="pres">
      <dgm:prSet presAssocID="{91E9504E-8B6C-45FB-A721-77C5F234A12E}" presName="bgRect" presStyleLbl="bgShp" presStyleIdx="0" presStyleCnt="4"/>
      <dgm:spPr/>
    </dgm:pt>
    <dgm:pt modelId="{1F7AA404-8DB1-40E8-9822-29F78D7C48C7}" type="pres">
      <dgm:prSet presAssocID="{91E9504E-8B6C-45FB-A721-77C5F234A12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97139490-5FED-4484-922B-86F6BABCC351}" type="pres">
      <dgm:prSet presAssocID="{91E9504E-8B6C-45FB-A721-77C5F234A12E}" presName="spaceRect" presStyleCnt="0"/>
      <dgm:spPr/>
    </dgm:pt>
    <dgm:pt modelId="{ADF32157-A8F6-44E5-8DE8-1F5EF0837C06}" type="pres">
      <dgm:prSet presAssocID="{91E9504E-8B6C-45FB-A721-77C5F234A12E}" presName="parTx" presStyleLbl="revTx" presStyleIdx="0" presStyleCnt="4">
        <dgm:presLayoutVars>
          <dgm:chMax val="0"/>
          <dgm:chPref val="0"/>
        </dgm:presLayoutVars>
      </dgm:prSet>
      <dgm:spPr/>
    </dgm:pt>
    <dgm:pt modelId="{B456E740-288B-42CE-A8B2-0F6C9B7A727A}" type="pres">
      <dgm:prSet presAssocID="{2BC676A5-00BD-4D75-8ADD-147AA4A28C23}" presName="sibTrans" presStyleCnt="0"/>
      <dgm:spPr/>
    </dgm:pt>
    <dgm:pt modelId="{E2FE2845-FE5F-4EC6-8FA3-15BD32F15566}" type="pres">
      <dgm:prSet presAssocID="{41D51041-B97A-4E5C-A0B4-073DCF6629E6}" presName="compNode" presStyleCnt="0"/>
      <dgm:spPr/>
    </dgm:pt>
    <dgm:pt modelId="{955B3958-21C9-4FFC-8B4A-B78851CFE5DD}" type="pres">
      <dgm:prSet presAssocID="{41D51041-B97A-4E5C-A0B4-073DCF6629E6}" presName="bgRect" presStyleLbl="bgShp" presStyleIdx="1" presStyleCnt="4"/>
      <dgm:spPr/>
    </dgm:pt>
    <dgm:pt modelId="{07A796C3-97B6-42F1-83A7-7D34920A0BB7}" type="pres">
      <dgm:prSet presAssocID="{41D51041-B97A-4E5C-A0B4-073DCF6629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kulačka"/>
        </a:ext>
      </dgm:extLst>
    </dgm:pt>
    <dgm:pt modelId="{E782B3E6-792B-4901-973D-C4EE307062EC}" type="pres">
      <dgm:prSet presAssocID="{41D51041-B97A-4E5C-A0B4-073DCF6629E6}" presName="spaceRect" presStyleCnt="0"/>
      <dgm:spPr/>
    </dgm:pt>
    <dgm:pt modelId="{FA869320-859D-4850-B378-37CC8D643C47}" type="pres">
      <dgm:prSet presAssocID="{41D51041-B97A-4E5C-A0B4-073DCF6629E6}" presName="parTx" presStyleLbl="revTx" presStyleIdx="1" presStyleCnt="4">
        <dgm:presLayoutVars>
          <dgm:chMax val="0"/>
          <dgm:chPref val="0"/>
        </dgm:presLayoutVars>
      </dgm:prSet>
      <dgm:spPr/>
    </dgm:pt>
    <dgm:pt modelId="{DB28308F-2395-40DA-8E7B-2635CD41ECD1}" type="pres">
      <dgm:prSet presAssocID="{6DAA2154-DC1C-4CF1-9541-2A52A1D04F36}" presName="sibTrans" presStyleCnt="0"/>
      <dgm:spPr/>
    </dgm:pt>
    <dgm:pt modelId="{B1F820B8-302F-4D63-88E4-1F16773DA33B}" type="pres">
      <dgm:prSet presAssocID="{8143016D-7F3B-4C07-9361-4DF5D37ED702}" presName="compNode" presStyleCnt="0"/>
      <dgm:spPr/>
    </dgm:pt>
    <dgm:pt modelId="{D6CAA139-ADE0-42C0-9A28-26B78186E139}" type="pres">
      <dgm:prSet presAssocID="{8143016D-7F3B-4C07-9361-4DF5D37ED702}" presName="bgRect" presStyleLbl="bgShp" presStyleIdx="2" presStyleCnt="4"/>
      <dgm:spPr/>
    </dgm:pt>
    <dgm:pt modelId="{57345C25-7F8B-42E5-9464-9B68C6B1A10F}" type="pres">
      <dgm:prSet presAssocID="{8143016D-7F3B-4C07-9361-4DF5D37ED70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7BDE9170-676D-4388-AC48-B3023A7F3436}" type="pres">
      <dgm:prSet presAssocID="{8143016D-7F3B-4C07-9361-4DF5D37ED702}" presName="spaceRect" presStyleCnt="0"/>
      <dgm:spPr/>
    </dgm:pt>
    <dgm:pt modelId="{B84FE6CE-0C02-467D-BC7F-E2C57297DA5C}" type="pres">
      <dgm:prSet presAssocID="{8143016D-7F3B-4C07-9361-4DF5D37ED702}" presName="parTx" presStyleLbl="revTx" presStyleIdx="2" presStyleCnt="4">
        <dgm:presLayoutVars>
          <dgm:chMax val="0"/>
          <dgm:chPref val="0"/>
        </dgm:presLayoutVars>
      </dgm:prSet>
      <dgm:spPr/>
    </dgm:pt>
    <dgm:pt modelId="{9E57C73A-DF14-42E7-B8E2-8645E6174989}" type="pres">
      <dgm:prSet presAssocID="{6BD360F0-407C-40B9-BC90-DD5B15C88672}" presName="sibTrans" presStyleCnt="0"/>
      <dgm:spPr/>
    </dgm:pt>
    <dgm:pt modelId="{AA08E981-BF09-4A5A-9128-33C4ED259A93}" type="pres">
      <dgm:prSet presAssocID="{0E995668-E4DF-43B8-B3AD-7754F0AD6349}" presName="compNode" presStyleCnt="0"/>
      <dgm:spPr/>
    </dgm:pt>
    <dgm:pt modelId="{E6A6FD2E-A1CF-4F1E-8BA8-2B09AE16A7EF}" type="pres">
      <dgm:prSet presAssocID="{0E995668-E4DF-43B8-B3AD-7754F0AD6349}" presName="bgRect" presStyleLbl="bgShp" presStyleIdx="3" presStyleCnt="4"/>
      <dgm:spPr/>
    </dgm:pt>
    <dgm:pt modelId="{E21460A3-0DE7-4741-810A-329830EE8B93}" type="pres">
      <dgm:prSet presAssocID="{0E995668-E4DF-43B8-B3AD-7754F0AD63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ička"/>
        </a:ext>
      </dgm:extLst>
    </dgm:pt>
    <dgm:pt modelId="{813C8B5E-108B-4327-BF98-F67FA3A4DDA7}" type="pres">
      <dgm:prSet presAssocID="{0E995668-E4DF-43B8-B3AD-7754F0AD6349}" presName="spaceRect" presStyleCnt="0"/>
      <dgm:spPr/>
    </dgm:pt>
    <dgm:pt modelId="{59A27814-0BD9-4B44-B182-246A508BAAF9}" type="pres">
      <dgm:prSet presAssocID="{0E995668-E4DF-43B8-B3AD-7754F0AD634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2DC5B00-C09B-403F-8457-25957BE8DCFF}" srcId="{1DF92570-8CD0-4791-AE2F-AC512B722095}" destId="{41D51041-B97A-4E5C-A0B4-073DCF6629E6}" srcOrd="1" destOrd="0" parTransId="{46ACF774-1CF8-4E4E-9F47-483CED49EF06}" sibTransId="{6DAA2154-DC1C-4CF1-9541-2A52A1D04F36}"/>
    <dgm:cxn modelId="{00EB5901-725E-47DC-87F8-5F4571441260}" type="presOf" srcId="{91E9504E-8B6C-45FB-A721-77C5F234A12E}" destId="{ADF32157-A8F6-44E5-8DE8-1F5EF0837C06}" srcOrd="0" destOrd="0" presId="urn:microsoft.com/office/officeart/2018/2/layout/IconVerticalSolidList"/>
    <dgm:cxn modelId="{A344C461-2EDE-42ED-B2E1-94CC1A54C893}" type="presOf" srcId="{41D51041-B97A-4E5C-A0B4-073DCF6629E6}" destId="{FA869320-859D-4850-B378-37CC8D643C47}" srcOrd="0" destOrd="0" presId="urn:microsoft.com/office/officeart/2018/2/layout/IconVerticalSolidList"/>
    <dgm:cxn modelId="{BBA79D66-961D-4002-AB3F-0E36F0355222}" type="presOf" srcId="{0E995668-E4DF-43B8-B3AD-7754F0AD6349}" destId="{59A27814-0BD9-4B44-B182-246A508BAAF9}" srcOrd="0" destOrd="0" presId="urn:microsoft.com/office/officeart/2018/2/layout/IconVerticalSolidList"/>
    <dgm:cxn modelId="{22266347-2714-4ECE-AEBF-9D88EEC36B73}" type="presOf" srcId="{8143016D-7F3B-4C07-9361-4DF5D37ED702}" destId="{B84FE6CE-0C02-467D-BC7F-E2C57297DA5C}" srcOrd="0" destOrd="0" presId="urn:microsoft.com/office/officeart/2018/2/layout/IconVerticalSolidList"/>
    <dgm:cxn modelId="{F47E534B-DD72-42A9-99EA-CE050AC31AF8}" srcId="{1DF92570-8CD0-4791-AE2F-AC512B722095}" destId="{8143016D-7F3B-4C07-9361-4DF5D37ED702}" srcOrd="2" destOrd="0" parTransId="{2EF5B795-795E-4421-9B56-5C5C6B283E2B}" sibTransId="{6BD360F0-407C-40B9-BC90-DD5B15C88672}"/>
    <dgm:cxn modelId="{8377818C-2211-4CD9-9A59-63195F75C74E}" srcId="{1DF92570-8CD0-4791-AE2F-AC512B722095}" destId="{91E9504E-8B6C-45FB-A721-77C5F234A12E}" srcOrd="0" destOrd="0" parTransId="{E655B3FE-F961-4AE1-BB84-5BFAE06BDDDD}" sibTransId="{2BC676A5-00BD-4D75-8ADD-147AA4A28C23}"/>
    <dgm:cxn modelId="{E58DB7A3-5945-4F11-A5A5-6E2CBE28DD8D}" type="presOf" srcId="{1DF92570-8CD0-4791-AE2F-AC512B722095}" destId="{48F90D18-4C47-4983-A0F1-E4DA6A213695}" srcOrd="0" destOrd="0" presId="urn:microsoft.com/office/officeart/2018/2/layout/IconVerticalSolidList"/>
    <dgm:cxn modelId="{C580EDFF-FB77-475F-96FF-6717065A4C7B}" srcId="{1DF92570-8CD0-4791-AE2F-AC512B722095}" destId="{0E995668-E4DF-43B8-B3AD-7754F0AD6349}" srcOrd="3" destOrd="0" parTransId="{B3C3750C-3D9F-48E7-938C-2A9E9A82BABD}" sibTransId="{9D2603B4-E979-4437-AD39-0FC8CD8DCC1B}"/>
    <dgm:cxn modelId="{44249A9A-7776-47B6-84FE-F5BDFE0FD6D2}" type="presParOf" srcId="{48F90D18-4C47-4983-A0F1-E4DA6A213695}" destId="{4ECC6FDC-E929-4ED8-9FF9-C7ED77B58D62}" srcOrd="0" destOrd="0" presId="urn:microsoft.com/office/officeart/2018/2/layout/IconVerticalSolidList"/>
    <dgm:cxn modelId="{BD0CE863-B3E7-40DD-8A4C-9E8E39160E59}" type="presParOf" srcId="{4ECC6FDC-E929-4ED8-9FF9-C7ED77B58D62}" destId="{8274AAFC-757D-4E26-AC52-6ECDD01ABA19}" srcOrd="0" destOrd="0" presId="urn:microsoft.com/office/officeart/2018/2/layout/IconVerticalSolidList"/>
    <dgm:cxn modelId="{EB157083-9D59-4D76-8838-19CCD1A1C908}" type="presParOf" srcId="{4ECC6FDC-E929-4ED8-9FF9-C7ED77B58D62}" destId="{1F7AA404-8DB1-40E8-9822-29F78D7C48C7}" srcOrd="1" destOrd="0" presId="urn:microsoft.com/office/officeart/2018/2/layout/IconVerticalSolidList"/>
    <dgm:cxn modelId="{B2D5665E-03B4-4AE6-8C82-1D24EB9CC768}" type="presParOf" srcId="{4ECC6FDC-E929-4ED8-9FF9-C7ED77B58D62}" destId="{97139490-5FED-4484-922B-86F6BABCC351}" srcOrd="2" destOrd="0" presId="urn:microsoft.com/office/officeart/2018/2/layout/IconVerticalSolidList"/>
    <dgm:cxn modelId="{C95534B6-AC66-455C-B977-1F42D0C5565A}" type="presParOf" srcId="{4ECC6FDC-E929-4ED8-9FF9-C7ED77B58D62}" destId="{ADF32157-A8F6-44E5-8DE8-1F5EF0837C06}" srcOrd="3" destOrd="0" presId="urn:microsoft.com/office/officeart/2018/2/layout/IconVerticalSolidList"/>
    <dgm:cxn modelId="{BD226A07-E565-4C8D-86BA-8D7E64F21E28}" type="presParOf" srcId="{48F90D18-4C47-4983-A0F1-E4DA6A213695}" destId="{B456E740-288B-42CE-A8B2-0F6C9B7A727A}" srcOrd="1" destOrd="0" presId="urn:microsoft.com/office/officeart/2018/2/layout/IconVerticalSolidList"/>
    <dgm:cxn modelId="{978C3646-5B82-48C4-B00B-11ECA9C8D048}" type="presParOf" srcId="{48F90D18-4C47-4983-A0F1-E4DA6A213695}" destId="{E2FE2845-FE5F-4EC6-8FA3-15BD32F15566}" srcOrd="2" destOrd="0" presId="urn:microsoft.com/office/officeart/2018/2/layout/IconVerticalSolidList"/>
    <dgm:cxn modelId="{8A6F9D21-3305-4077-8056-395C6C599BD6}" type="presParOf" srcId="{E2FE2845-FE5F-4EC6-8FA3-15BD32F15566}" destId="{955B3958-21C9-4FFC-8B4A-B78851CFE5DD}" srcOrd="0" destOrd="0" presId="urn:microsoft.com/office/officeart/2018/2/layout/IconVerticalSolidList"/>
    <dgm:cxn modelId="{30CDBFBF-8C9C-45CD-A010-BC0EDE530785}" type="presParOf" srcId="{E2FE2845-FE5F-4EC6-8FA3-15BD32F15566}" destId="{07A796C3-97B6-42F1-83A7-7D34920A0BB7}" srcOrd="1" destOrd="0" presId="urn:microsoft.com/office/officeart/2018/2/layout/IconVerticalSolidList"/>
    <dgm:cxn modelId="{9DF1E6B6-878F-4E75-B8E2-C42BC8FC7B0D}" type="presParOf" srcId="{E2FE2845-FE5F-4EC6-8FA3-15BD32F15566}" destId="{E782B3E6-792B-4901-973D-C4EE307062EC}" srcOrd="2" destOrd="0" presId="urn:microsoft.com/office/officeart/2018/2/layout/IconVerticalSolidList"/>
    <dgm:cxn modelId="{DEA969B2-8EBA-4E56-A1D6-D89BA35655D8}" type="presParOf" srcId="{E2FE2845-FE5F-4EC6-8FA3-15BD32F15566}" destId="{FA869320-859D-4850-B378-37CC8D643C47}" srcOrd="3" destOrd="0" presId="urn:microsoft.com/office/officeart/2018/2/layout/IconVerticalSolidList"/>
    <dgm:cxn modelId="{44769CED-4C39-42EF-849B-C42ED3BF5A04}" type="presParOf" srcId="{48F90D18-4C47-4983-A0F1-E4DA6A213695}" destId="{DB28308F-2395-40DA-8E7B-2635CD41ECD1}" srcOrd="3" destOrd="0" presId="urn:microsoft.com/office/officeart/2018/2/layout/IconVerticalSolidList"/>
    <dgm:cxn modelId="{EAEAEF4C-02C7-4A97-AD58-408444712FB8}" type="presParOf" srcId="{48F90D18-4C47-4983-A0F1-E4DA6A213695}" destId="{B1F820B8-302F-4D63-88E4-1F16773DA33B}" srcOrd="4" destOrd="0" presId="urn:microsoft.com/office/officeart/2018/2/layout/IconVerticalSolidList"/>
    <dgm:cxn modelId="{6589A18B-82F2-4979-ADCC-016D8D38AC65}" type="presParOf" srcId="{B1F820B8-302F-4D63-88E4-1F16773DA33B}" destId="{D6CAA139-ADE0-42C0-9A28-26B78186E139}" srcOrd="0" destOrd="0" presId="urn:microsoft.com/office/officeart/2018/2/layout/IconVerticalSolidList"/>
    <dgm:cxn modelId="{87333C00-F352-4A40-B9D3-1216AF2EBA04}" type="presParOf" srcId="{B1F820B8-302F-4D63-88E4-1F16773DA33B}" destId="{57345C25-7F8B-42E5-9464-9B68C6B1A10F}" srcOrd="1" destOrd="0" presId="urn:microsoft.com/office/officeart/2018/2/layout/IconVerticalSolidList"/>
    <dgm:cxn modelId="{83E7B597-1E36-42C1-AE15-A6149BC58AFB}" type="presParOf" srcId="{B1F820B8-302F-4D63-88E4-1F16773DA33B}" destId="{7BDE9170-676D-4388-AC48-B3023A7F3436}" srcOrd="2" destOrd="0" presId="urn:microsoft.com/office/officeart/2018/2/layout/IconVerticalSolidList"/>
    <dgm:cxn modelId="{3F86FE92-225E-491C-80C1-88E712F8D6E2}" type="presParOf" srcId="{B1F820B8-302F-4D63-88E4-1F16773DA33B}" destId="{B84FE6CE-0C02-467D-BC7F-E2C57297DA5C}" srcOrd="3" destOrd="0" presId="urn:microsoft.com/office/officeart/2018/2/layout/IconVerticalSolidList"/>
    <dgm:cxn modelId="{DD04EA60-5404-4AB8-8562-B21416FDCB6C}" type="presParOf" srcId="{48F90D18-4C47-4983-A0F1-E4DA6A213695}" destId="{9E57C73A-DF14-42E7-B8E2-8645E6174989}" srcOrd="5" destOrd="0" presId="urn:microsoft.com/office/officeart/2018/2/layout/IconVerticalSolidList"/>
    <dgm:cxn modelId="{7C856655-9128-4BFD-B048-534C02A688B1}" type="presParOf" srcId="{48F90D18-4C47-4983-A0F1-E4DA6A213695}" destId="{AA08E981-BF09-4A5A-9128-33C4ED259A93}" srcOrd="6" destOrd="0" presId="urn:microsoft.com/office/officeart/2018/2/layout/IconVerticalSolidList"/>
    <dgm:cxn modelId="{56811ECC-030E-401A-9F23-FC5ECE96956C}" type="presParOf" srcId="{AA08E981-BF09-4A5A-9128-33C4ED259A93}" destId="{E6A6FD2E-A1CF-4F1E-8BA8-2B09AE16A7EF}" srcOrd="0" destOrd="0" presId="urn:microsoft.com/office/officeart/2018/2/layout/IconVerticalSolidList"/>
    <dgm:cxn modelId="{168279B3-BD96-482B-886C-CEA7826F2483}" type="presParOf" srcId="{AA08E981-BF09-4A5A-9128-33C4ED259A93}" destId="{E21460A3-0DE7-4741-810A-329830EE8B93}" srcOrd="1" destOrd="0" presId="urn:microsoft.com/office/officeart/2018/2/layout/IconVerticalSolidList"/>
    <dgm:cxn modelId="{A6F4CCEF-1A3D-4F6A-BC62-DAA09D6C7F34}" type="presParOf" srcId="{AA08E981-BF09-4A5A-9128-33C4ED259A93}" destId="{813C8B5E-108B-4327-BF98-F67FA3A4DDA7}" srcOrd="2" destOrd="0" presId="urn:microsoft.com/office/officeart/2018/2/layout/IconVerticalSolidList"/>
    <dgm:cxn modelId="{630DE4B7-EEE9-46FD-83B1-1F4DE50DABF7}" type="presParOf" srcId="{AA08E981-BF09-4A5A-9128-33C4ED259A93}" destId="{59A27814-0BD9-4B44-B182-246A508BAA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2F129-CAB9-4D76-A4EF-E2F028F741A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22D910-66DD-44B3-8B30-DB885B3D6E4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Přínos nejen do studia ale i do osobního života</a:t>
          </a:r>
          <a:endParaRPr lang="en-US" dirty="0"/>
        </a:p>
      </dgm:t>
    </dgm:pt>
    <dgm:pt modelId="{A1DCF756-059D-4E2F-9E4F-261B1AEFF7BB}" type="parTrans" cxnId="{3780DEFC-F653-4E68-ADCA-13498A4A527D}">
      <dgm:prSet/>
      <dgm:spPr/>
      <dgm:t>
        <a:bodyPr/>
        <a:lstStyle/>
        <a:p>
          <a:endParaRPr lang="en-US"/>
        </a:p>
      </dgm:t>
    </dgm:pt>
    <dgm:pt modelId="{20320D2F-9D40-4964-BEE8-CB83DCCE3BEA}" type="sibTrans" cxnId="{3780DEFC-F653-4E68-ADCA-13498A4A527D}">
      <dgm:prSet/>
      <dgm:spPr/>
      <dgm:t>
        <a:bodyPr/>
        <a:lstStyle/>
        <a:p>
          <a:endParaRPr lang="en-US"/>
        </a:p>
      </dgm:t>
    </dgm:pt>
    <dgm:pt modelId="{C5573092-249F-4028-ACE1-953F1C1B94D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Mile překvapila</a:t>
          </a:r>
          <a:endParaRPr lang="en-US"/>
        </a:p>
      </dgm:t>
    </dgm:pt>
    <dgm:pt modelId="{D8E8AFA6-6E97-4F86-B773-8EEB75BD3CBD}" type="parTrans" cxnId="{95E159B5-9570-4EF3-AC29-1AD0D3AB8B9A}">
      <dgm:prSet/>
      <dgm:spPr/>
      <dgm:t>
        <a:bodyPr/>
        <a:lstStyle/>
        <a:p>
          <a:endParaRPr lang="en-US"/>
        </a:p>
      </dgm:t>
    </dgm:pt>
    <dgm:pt modelId="{3C8952E1-186F-4816-955A-F6F54D33F73B}" type="sibTrans" cxnId="{95E159B5-9570-4EF3-AC29-1AD0D3AB8B9A}">
      <dgm:prSet/>
      <dgm:spPr/>
      <dgm:t>
        <a:bodyPr/>
        <a:lstStyle/>
        <a:p>
          <a:endParaRPr lang="en-US"/>
        </a:p>
      </dgm:t>
    </dgm:pt>
    <dgm:pt modelId="{F8A25C50-4767-45FB-B53C-327F7D4D5CD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Předčila mé očekávání</a:t>
          </a:r>
          <a:endParaRPr lang="en-US"/>
        </a:p>
      </dgm:t>
    </dgm:pt>
    <dgm:pt modelId="{9B962735-158B-4461-9396-C7426039EB45}" type="parTrans" cxnId="{D5105A75-6C18-4268-8139-D29BDF81053D}">
      <dgm:prSet/>
      <dgm:spPr/>
      <dgm:t>
        <a:bodyPr/>
        <a:lstStyle/>
        <a:p>
          <a:endParaRPr lang="en-US"/>
        </a:p>
      </dgm:t>
    </dgm:pt>
    <dgm:pt modelId="{48671FE4-CA8A-4A95-B037-3506EE384E10}" type="sibTrans" cxnId="{D5105A75-6C18-4268-8139-D29BDF81053D}">
      <dgm:prSet/>
      <dgm:spPr/>
      <dgm:t>
        <a:bodyPr/>
        <a:lstStyle/>
        <a:p>
          <a:endParaRPr lang="en-US"/>
        </a:p>
      </dgm:t>
    </dgm:pt>
    <dgm:pt modelId="{E579339A-FD08-487D-BDFB-0441470C29E5}" type="pres">
      <dgm:prSet presAssocID="{44B2F129-CAB9-4D76-A4EF-E2F028F741A2}" presName="root" presStyleCnt="0">
        <dgm:presLayoutVars>
          <dgm:dir/>
          <dgm:resizeHandles val="exact"/>
        </dgm:presLayoutVars>
      </dgm:prSet>
      <dgm:spPr/>
    </dgm:pt>
    <dgm:pt modelId="{ABF7BB95-C228-4811-9FDD-371AAF1A26DD}" type="pres">
      <dgm:prSet presAssocID="{0122D910-66DD-44B3-8B30-DB885B3D6E41}" presName="compNode" presStyleCnt="0"/>
      <dgm:spPr/>
    </dgm:pt>
    <dgm:pt modelId="{25E93497-DD4E-4BE3-A18D-9785D080D10F}" type="pres">
      <dgm:prSet presAssocID="{0122D910-66DD-44B3-8B30-DB885B3D6E41}" presName="bgRect" presStyleLbl="bgShp" presStyleIdx="0" presStyleCnt="3"/>
      <dgm:spPr/>
    </dgm:pt>
    <dgm:pt modelId="{50142705-FCA2-47B6-B39A-06C275D9FED7}" type="pres">
      <dgm:prSet presAssocID="{0122D910-66DD-44B3-8B30-DB885B3D6E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A0E999C2-B238-4CD5-82B6-67A47578BED4}" type="pres">
      <dgm:prSet presAssocID="{0122D910-66DD-44B3-8B30-DB885B3D6E41}" presName="spaceRect" presStyleCnt="0"/>
      <dgm:spPr/>
    </dgm:pt>
    <dgm:pt modelId="{8FDD6761-0565-4FB8-B5EF-DCD5006394EF}" type="pres">
      <dgm:prSet presAssocID="{0122D910-66DD-44B3-8B30-DB885B3D6E41}" presName="parTx" presStyleLbl="revTx" presStyleIdx="0" presStyleCnt="3">
        <dgm:presLayoutVars>
          <dgm:chMax val="0"/>
          <dgm:chPref val="0"/>
        </dgm:presLayoutVars>
      </dgm:prSet>
      <dgm:spPr/>
    </dgm:pt>
    <dgm:pt modelId="{A0CF0893-5424-407D-9D5A-756F4E15343C}" type="pres">
      <dgm:prSet presAssocID="{20320D2F-9D40-4964-BEE8-CB83DCCE3BEA}" presName="sibTrans" presStyleCnt="0"/>
      <dgm:spPr/>
    </dgm:pt>
    <dgm:pt modelId="{253E61F9-EA4B-4E66-A39F-A9AB3AE2D921}" type="pres">
      <dgm:prSet presAssocID="{C5573092-249F-4028-ACE1-953F1C1B94D8}" presName="compNode" presStyleCnt="0"/>
      <dgm:spPr/>
    </dgm:pt>
    <dgm:pt modelId="{79A3B338-64EE-4797-9F06-8A688E35F2D4}" type="pres">
      <dgm:prSet presAssocID="{C5573092-249F-4028-ACE1-953F1C1B94D8}" presName="bgRect" presStyleLbl="bgShp" presStyleIdx="1" presStyleCnt="3"/>
      <dgm:spPr/>
    </dgm:pt>
    <dgm:pt modelId="{2AA68BB9-4BDF-4D2D-9202-1C294E7903F2}" type="pres">
      <dgm:prSet presAssocID="{C5573092-249F-4028-ACE1-953F1C1B94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CC002C50-4141-41EA-82F8-9557FC9DAD00}" type="pres">
      <dgm:prSet presAssocID="{C5573092-249F-4028-ACE1-953F1C1B94D8}" presName="spaceRect" presStyleCnt="0"/>
      <dgm:spPr/>
    </dgm:pt>
    <dgm:pt modelId="{49363EE8-5654-46CC-A56C-8265439B23C0}" type="pres">
      <dgm:prSet presAssocID="{C5573092-249F-4028-ACE1-953F1C1B94D8}" presName="parTx" presStyleLbl="revTx" presStyleIdx="1" presStyleCnt="3">
        <dgm:presLayoutVars>
          <dgm:chMax val="0"/>
          <dgm:chPref val="0"/>
        </dgm:presLayoutVars>
      </dgm:prSet>
      <dgm:spPr/>
    </dgm:pt>
    <dgm:pt modelId="{15F707D1-4EAC-4266-9F8E-16EDEF15E9BA}" type="pres">
      <dgm:prSet presAssocID="{3C8952E1-186F-4816-955A-F6F54D33F73B}" presName="sibTrans" presStyleCnt="0"/>
      <dgm:spPr/>
    </dgm:pt>
    <dgm:pt modelId="{1EB9E5CC-3FEF-4920-A53A-0EA893A96157}" type="pres">
      <dgm:prSet presAssocID="{F8A25C50-4767-45FB-B53C-327F7D4D5CDE}" presName="compNode" presStyleCnt="0"/>
      <dgm:spPr/>
    </dgm:pt>
    <dgm:pt modelId="{DC2E635A-4CFB-446E-8366-DA2713BF3187}" type="pres">
      <dgm:prSet presAssocID="{F8A25C50-4767-45FB-B53C-327F7D4D5CDE}" presName="bgRect" presStyleLbl="bgShp" presStyleIdx="2" presStyleCnt="3"/>
      <dgm:spPr/>
    </dgm:pt>
    <dgm:pt modelId="{74ECE4CB-6422-4D7F-9B41-58F7BCA420B9}" type="pres">
      <dgm:prSet presAssocID="{F8A25C50-4767-45FB-B53C-327F7D4D5C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852144F-87D9-4D88-BA6E-1055354320F3}" type="pres">
      <dgm:prSet presAssocID="{F8A25C50-4767-45FB-B53C-327F7D4D5CDE}" presName="spaceRect" presStyleCnt="0"/>
      <dgm:spPr/>
    </dgm:pt>
    <dgm:pt modelId="{2020C807-7A9A-4F30-9B23-451C03CB1F9F}" type="pres">
      <dgm:prSet presAssocID="{F8A25C50-4767-45FB-B53C-327F7D4D5CD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A692264-59FF-4D51-A053-8871898F6056}" type="presOf" srcId="{F8A25C50-4767-45FB-B53C-327F7D4D5CDE}" destId="{2020C807-7A9A-4F30-9B23-451C03CB1F9F}" srcOrd="0" destOrd="0" presId="urn:microsoft.com/office/officeart/2018/2/layout/IconVerticalSolidList"/>
    <dgm:cxn modelId="{E35D8F46-3F73-41A2-838D-E5AB4F45BB2A}" type="presOf" srcId="{0122D910-66DD-44B3-8B30-DB885B3D6E41}" destId="{8FDD6761-0565-4FB8-B5EF-DCD5006394EF}" srcOrd="0" destOrd="0" presId="urn:microsoft.com/office/officeart/2018/2/layout/IconVerticalSolidList"/>
    <dgm:cxn modelId="{D5105A75-6C18-4268-8139-D29BDF81053D}" srcId="{44B2F129-CAB9-4D76-A4EF-E2F028F741A2}" destId="{F8A25C50-4767-45FB-B53C-327F7D4D5CDE}" srcOrd="2" destOrd="0" parTransId="{9B962735-158B-4461-9396-C7426039EB45}" sibTransId="{48671FE4-CA8A-4A95-B037-3506EE384E10}"/>
    <dgm:cxn modelId="{65E4188E-1F9E-4C56-8544-6597FA8FB883}" type="presOf" srcId="{C5573092-249F-4028-ACE1-953F1C1B94D8}" destId="{49363EE8-5654-46CC-A56C-8265439B23C0}" srcOrd="0" destOrd="0" presId="urn:microsoft.com/office/officeart/2018/2/layout/IconVerticalSolidList"/>
    <dgm:cxn modelId="{95E159B5-9570-4EF3-AC29-1AD0D3AB8B9A}" srcId="{44B2F129-CAB9-4D76-A4EF-E2F028F741A2}" destId="{C5573092-249F-4028-ACE1-953F1C1B94D8}" srcOrd="1" destOrd="0" parTransId="{D8E8AFA6-6E97-4F86-B773-8EEB75BD3CBD}" sibTransId="{3C8952E1-186F-4816-955A-F6F54D33F73B}"/>
    <dgm:cxn modelId="{7E2078D7-3959-4143-AD71-F59C64778D7E}" type="presOf" srcId="{44B2F129-CAB9-4D76-A4EF-E2F028F741A2}" destId="{E579339A-FD08-487D-BDFB-0441470C29E5}" srcOrd="0" destOrd="0" presId="urn:microsoft.com/office/officeart/2018/2/layout/IconVerticalSolidList"/>
    <dgm:cxn modelId="{3780DEFC-F653-4E68-ADCA-13498A4A527D}" srcId="{44B2F129-CAB9-4D76-A4EF-E2F028F741A2}" destId="{0122D910-66DD-44B3-8B30-DB885B3D6E41}" srcOrd="0" destOrd="0" parTransId="{A1DCF756-059D-4E2F-9E4F-261B1AEFF7BB}" sibTransId="{20320D2F-9D40-4964-BEE8-CB83DCCE3BEA}"/>
    <dgm:cxn modelId="{09F5D290-A888-41EF-B71B-97F41B7402DB}" type="presParOf" srcId="{E579339A-FD08-487D-BDFB-0441470C29E5}" destId="{ABF7BB95-C228-4811-9FDD-371AAF1A26DD}" srcOrd="0" destOrd="0" presId="urn:microsoft.com/office/officeart/2018/2/layout/IconVerticalSolidList"/>
    <dgm:cxn modelId="{16C8D8E6-FE76-4FFA-A650-B90EB3B16481}" type="presParOf" srcId="{ABF7BB95-C228-4811-9FDD-371AAF1A26DD}" destId="{25E93497-DD4E-4BE3-A18D-9785D080D10F}" srcOrd="0" destOrd="0" presId="urn:microsoft.com/office/officeart/2018/2/layout/IconVerticalSolidList"/>
    <dgm:cxn modelId="{2491289E-3868-4EFB-AEB5-FADF247C91CE}" type="presParOf" srcId="{ABF7BB95-C228-4811-9FDD-371AAF1A26DD}" destId="{50142705-FCA2-47B6-B39A-06C275D9FED7}" srcOrd="1" destOrd="0" presId="urn:microsoft.com/office/officeart/2018/2/layout/IconVerticalSolidList"/>
    <dgm:cxn modelId="{66560DCC-4485-42FA-8759-638CF5AEC176}" type="presParOf" srcId="{ABF7BB95-C228-4811-9FDD-371AAF1A26DD}" destId="{A0E999C2-B238-4CD5-82B6-67A47578BED4}" srcOrd="2" destOrd="0" presId="urn:microsoft.com/office/officeart/2018/2/layout/IconVerticalSolidList"/>
    <dgm:cxn modelId="{93F64839-A03B-4C38-A364-4E1C36E4C0F7}" type="presParOf" srcId="{ABF7BB95-C228-4811-9FDD-371AAF1A26DD}" destId="{8FDD6761-0565-4FB8-B5EF-DCD5006394EF}" srcOrd="3" destOrd="0" presId="urn:microsoft.com/office/officeart/2018/2/layout/IconVerticalSolidList"/>
    <dgm:cxn modelId="{FB65CB52-3AD4-4AD8-87B6-77C8233E65D6}" type="presParOf" srcId="{E579339A-FD08-487D-BDFB-0441470C29E5}" destId="{A0CF0893-5424-407D-9D5A-756F4E15343C}" srcOrd="1" destOrd="0" presId="urn:microsoft.com/office/officeart/2018/2/layout/IconVerticalSolidList"/>
    <dgm:cxn modelId="{6445A52F-8A2C-467C-9F89-B5CF22CC4744}" type="presParOf" srcId="{E579339A-FD08-487D-BDFB-0441470C29E5}" destId="{253E61F9-EA4B-4E66-A39F-A9AB3AE2D921}" srcOrd="2" destOrd="0" presId="urn:microsoft.com/office/officeart/2018/2/layout/IconVerticalSolidList"/>
    <dgm:cxn modelId="{FCA58231-6430-481F-B619-F7967E2FBF32}" type="presParOf" srcId="{253E61F9-EA4B-4E66-A39F-A9AB3AE2D921}" destId="{79A3B338-64EE-4797-9F06-8A688E35F2D4}" srcOrd="0" destOrd="0" presId="urn:microsoft.com/office/officeart/2018/2/layout/IconVerticalSolidList"/>
    <dgm:cxn modelId="{69A28B3E-E002-40B9-A8F8-C307FF89B2A4}" type="presParOf" srcId="{253E61F9-EA4B-4E66-A39F-A9AB3AE2D921}" destId="{2AA68BB9-4BDF-4D2D-9202-1C294E7903F2}" srcOrd="1" destOrd="0" presId="urn:microsoft.com/office/officeart/2018/2/layout/IconVerticalSolidList"/>
    <dgm:cxn modelId="{336C0BA2-3FDE-403B-87B6-AB47DB5A28F6}" type="presParOf" srcId="{253E61F9-EA4B-4E66-A39F-A9AB3AE2D921}" destId="{CC002C50-4141-41EA-82F8-9557FC9DAD00}" srcOrd="2" destOrd="0" presId="urn:microsoft.com/office/officeart/2018/2/layout/IconVerticalSolidList"/>
    <dgm:cxn modelId="{D1DC8669-6997-4F4E-BA08-B6E7529F6461}" type="presParOf" srcId="{253E61F9-EA4B-4E66-A39F-A9AB3AE2D921}" destId="{49363EE8-5654-46CC-A56C-8265439B23C0}" srcOrd="3" destOrd="0" presId="urn:microsoft.com/office/officeart/2018/2/layout/IconVerticalSolidList"/>
    <dgm:cxn modelId="{14FFF707-F289-4D50-8E02-CF4D1E15F001}" type="presParOf" srcId="{E579339A-FD08-487D-BDFB-0441470C29E5}" destId="{15F707D1-4EAC-4266-9F8E-16EDEF15E9BA}" srcOrd="3" destOrd="0" presId="urn:microsoft.com/office/officeart/2018/2/layout/IconVerticalSolidList"/>
    <dgm:cxn modelId="{A804D857-FB57-4FC0-9B6D-CB677ADF3138}" type="presParOf" srcId="{E579339A-FD08-487D-BDFB-0441470C29E5}" destId="{1EB9E5CC-3FEF-4920-A53A-0EA893A96157}" srcOrd="4" destOrd="0" presId="urn:microsoft.com/office/officeart/2018/2/layout/IconVerticalSolidList"/>
    <dgm:cxn modelId="{D4A61DA0-2052-4103-86E8-C197F7CD26F6}" type="presParOf" srcId="{1EB9E5CC-3FEF-4920-A53A-0EA893A96157}" destId="{DC2E635A-4CFB-446E-8366-DA2713BF3187}" srcOrd="0" destOrd="0" presId="urn:microsoft.com/office/officeart/2018/2/layout/IconVerticalSolidList"/>
    <dgm:cxn modelId="{927FD824-69AE-4D68-853C-06095C39BB59}" type="presParOf" srcId="{1EB9E5CC-3FEF-4920-A53A-0EA893A96157}" destId="{74ECE4CB-6422-4D7F-9B41-58F7BCA420B9}" srcOrd="1" destOrd="0" presId="urn:microsoft.com/office/officeart/2018/2/layout/IconVerticalSolidList"/>
    <dgm:cxn modelId="{92F57387-F962-411E-A771-AAE6ADF783C3}" type="presParOf" srcId="{1EB9E5CC-3FEF-4920-A53A-0EA893A96157}" destId="{3852144F-87D9-4D88-BA6E-1055354320F3}" srcOrd="2" destOrd="0" presId="urn:microsoft.com/office/officeart/2018/2/layout/IconVerticalSolidList"/>
    <dgm:cxn modelId="{C14AED89-7F00-4089-BFEF-75AC1E45F849}" type="presParOf" srcId="{1EB9E5CC-3FEF-4920-A53A-0EA893A96157}" destId="{2020C807-7A9A-4F30-9B23-451C03CB1F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4AAFC-757D-4E26-AC52-6ECDD01ABA19}">
      <dsp:nvSpPr>
        <dsp:cNvPr id="0" name=""/>
        <dsp:cNvSpPr/>
      </dsp:nvSpPr>
      <dsp:spPr>
        <a:xfrm>
          <a:off x="0" y="1610"/>
          <a:ext cx="8596668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AA404-8DB1-40E8-9822-29F78D7C48C7}">
      <dsp:nvSpPr>
        <dsp:cNvPr id="0" name=""/>
        <dsp:cNvSpPr/>
      </dsp:nvSpPr>
      <dsp:spPr>
        <a:xfrm>
          <a:off x="246938" y="185284"/>
          <a:ext cx="448979" cy="448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32157-A8F6-44E5-8DE8-1F5EF0837C06}">
      <dsp:nvSpPr>
        <dsp:cNvPr id="0" name=""/>
        <dsp:cNvSpPr/>
      </dsp:nvSpPr>
      <dsp:spPr>
        <a:xfrm>
          <a:off x="942857" y="1610"/>
          <a:ext cx="7653810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Úvodní informace</a:t>
          </a:r>
          <a:endParaRPr lang="en-US" sz="2200" kern="1200"/>
        </a:p>
      </dsp:txBody>
      <dsp:txXfrm>
        <a:off x="942857" y="1610"/>
        <a:ext cx="7653810" cy="816326"/>
      </dsp:txXfrm>
    </dsp:sp>
    <dsp:sp modelId="{955B3958-21C9-4FFC-8B4A-B78851CFE5DD}">
      <dsp:nvSpPr>
        <dsp:cNvPr id="0" name=""/>
        <dsp:cNvSpPr/>
      </dsp:nvSpPr>
      <dsp:spPr>
        <a:xfrm>
          <a:off x="0" y="1022019"/>
          <a:ext cx="8596668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796C3-97B6-42F1-83A7-7D34920A0BB7}">
      <dsp:nvSpPr>
        <dsp:cNvPr id="0" name=""/>
        <dsp:cNvSpPr/>
      </dsp:nvSpPr>
      <dsp:spPr>
        <a:xfrm>
          <a:off x="246938" y="1205692"/>
          <a:ext cx="448979" cy="448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69320-859D-4850-B378-37CC8D643C47}">
      <dsp:nvSpPr>
        <dsp:cNvPr id="0" name=""/>
        <dsp:cNvSpPr/>
      </dsp:nvSpPr>
      <dsp:spPr>
        <a:xfrm>
          <a:off x="942857" y="1022019"/>
          <a:ext cx="7653810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Náplň a průběh praxe: </a:t>
          </a:r>
          <a:r>
            <a:rPr lang="cs-CZ" sz="1600" b="0" kern="1200" dirty="0"/>
            <a:t>Personální management, Finance podniku, Finanční účetnictví, Strategické řízení a Marketing</a:t>
          </a:r>
          <a:endParaRPr lang="en-US" sz="2000" b="0" kern="1200" dirty="0"/>
        </a:p>
      </dsp:txBody>
      <dsp:txXfrm>
        <a:off x="942857" y="1022019"/>
        <a:ext cx="7653810" cy="816326"/>
      </dsp:txXfrm>
    </dsp:sp>
    <dsp:sp modelId="{D6CAA139-ADE0-42C0-9A28-26B78186E139}">
      <dsp:nvSpPr>
        <dsp:cNvPr id="0" name=""/>
        <dsp:cNvSpPr/>
      </dsp:nvSpPr>
      <dsp:spPr>
        <a:xfrm>
          <a:off x="0" y="2042427"/>
          <a:ext cx="8596668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45C25-7F8B-42E5-9464-9B68C6B1A10F}">
      <dsp:nvSpPr>
        <dsp:cNvPr id="0" name=""/>
        <dsp:cNvSpPr/>
      </dsp:nvSpPr>
      <dsp:spPr>
        <a:xfrm>
          <a:off x="246938" y="2226100"/>
          <a:ext cx="448979" cy="448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FE6CE-0C02-467D-BC7F-E2C57297DA5C}">
      <dsp:nvSpPr>
        <dsp:cNvPr id="0" name=""/>
        <dsp:cNvSpPr/>
      </dsp:nvSpPr>
      <dsp:spPr>
        <a:xfrm>
          <a:off x="942857" y="2042427"/>
          <a:ext cx="7653810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Zhodnocení praxe </a:t>
          </a:r>
          <a:endParaRPr lang="en-US" sz="2200" kern="1200"/>
        </a:p>
      </dsp:txBody>
      <dsp:txXfrm>
        <a:off x="942857" y="2042427"/>
        <a:ext cx="7653810" cy="816326"/>
      </dsp:txXfrm>
    </dsp:sp>
    <dsp:sp modelId="{E6A6FD2E-A1CF-4F1E-8BA8-2B09AE16A7EF}">
      <dsp:nvSpPr>
        <dsp:cNvPr id="0" name=""/>
        <dsp:cNvSpPr/>
      </dsp:nvSpPr>
      <dsp:spPr>
        <a:xfrm>
          <a:off x="0" y="3062835"/>
          <a:ext cx="8596668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460A3-0DE7-4741-810A-329830EE8B93}">
      <dsp:nvSpPr>
        <dsp:cNvPr id="0" name=""/>
        <dsp:cNvSpPr/>
      </dsp:nvSpPr>
      <dsp:spPr>
        <a:xfrm>
          <a:off x="246938" y="3246509"/>
          <a:ext cx="448979" cy="4489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27814-0BD9-4B44-B182-246A508BAAF9}">
      <dsp:nvSpPr>
        <dsp:cNvPr id="0" name=""/>
        <dsp:cNvSpPr/>
      </dsp:nvSpPr>
      <dsp:spPr>
        <a:xfrm>
          <a:off x="942857" y="3062835"/>
          <a:ext cx="7653810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Závěr</a:t>
          </a:r>
          <a:endParaRPr lang="en-US" sz="2200" kern="1200"/>
        </a:p>
      </dsp:txBody>
      <dsp:txXfrm>
        <a:off x="942857" y="3062835"/>
        <a:ext cx="7653810" cy="816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93497-DD4E-4BE3-A18D-9785D080D10F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42705-FCA2-47B6-B39A-06C275D9FED7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D6761-0565-4FB8-B5EF-DCD5006394EF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Přínos nejen do studia ale i do osobního života</a:t>
          </a:r>
          <a:endParaRPr lang="en-US" sz="2500" kern="1200" dirty="0"/>
        </a:p>
      </dsp:txBody>
      <dsp:txXfrm>
        <a:off x="1591264" y="588"/>
        <a:ext cx="5101549" cy="1377717"/>
      </dsp:txXfrm>
    </dsp:sp>
    <dsp:sp modelId="{79A3B338-64EE-4797-9F06-8A688E35F2D4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68BB9-4BDF-4D2D-9202-1C294E7903F2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63EE8-5654-46CC-A56C-8265439B23C0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Mile překvapila</a:t>
          </a:r>
          <a:endParaRPr lang="en-US" sz="2500" kern="1200"/>
        </a:p>
      </dsp:txBody>
      <dsp:txXfrm>
        <a:off x="1591264" y="1722736"/>
        <a:ext cx="5101549" cy="1377717"/>
      </dsp:txXfrm>
    </dsp:sp>
    <dsp:sp modelId="{DC2E635A-4CFB-446E-8366-DA2713BF3187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CE4CB-6422-4D7F-9B41-58F7BCA420B9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0C807-7A9A-4F30-9B23-451C03CB1F9F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Předčila mé očekávání</a:t>
          </a:r>
          <a:endParaRPr lang="en-US" sz="2500" kern="1200"/>
        </a:p>
      </dsp:txBody>
      <dsp:txXfrm>
        <a:off x="1591264" y="3444883"/>
        <a:ext cx="5101549" cy="1377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6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8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4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EC993-CB65-4CA5-5920-F9D4D68A3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5243720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4600" dirty="0"/>
              <a:t>Obhajoba závěrečné zprávy   z odborné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3659E9-AD5C-658C-75D6-39F8F4487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Martina Kyprá, učo 27323</a:t>
            </a:r>
          </a:p>
          <a:p>
            <a:pPr algn="l"/>
            <a:endParaRPr lang="cs-CZ" dirty="0"/>
          </a:p>
        </p:txBody>
      </p:sp>
      <p:sp>
        <p:nvSpPr>
          <p:cNvPr id="43" name="Isosceles Triangle 4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D3BAF5-F5E9-A2F3-4D56-DE9AE337D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" r="3489"/>
          <a:stretch/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81789D7-5E3F-B9B3-C35D-7531F2BB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10A0C-D9D3-3E3C-B871-19BC10B9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4841393" cy="5224724"/>
          </a:xfrm>
        </p:spPr>
        <p:txBody>
          <a:bodyPr anchor="ctr">
            <a:normAutofit/>
          </a:bodyPr>
          <a:lstStyle/>
          <a:p>
            <a:r>
              <a:rPr lang="cs-CZ" dirty="0"/>
              <a:t>Prohloubení odborných znalostí</a:t>
            </a:r>
          </a:p>
          <a:p>
            <a:r>
              <a:rPr lang="cs-CZ" dirty="0"/>
              <a:t>Možnost uvědomit si provázanost podniku a jednotlivých činností v něm</a:t>
            </a:r>
          </a:p>
          <a:p>
            <a:r>
              <a:rPr lang="cs-CZ" dirty="0"/>
              <a:t>Jednoznačně doporučuji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0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520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C78245E-4D67-028D-D5D1-B33CB5E6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5400" dirty="0"/>
              <a:t>Děkuji za pozornost!</a:t>
            </a:r>
            <a:endParaRPr lang="en-US" sz="5400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FBE47-AC21-AEA6-E824-36DC0BE4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prezentace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AB9722DF-63A4-DE5E-9FD9-DB4CBB83B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407968"/>
              </p:ext>
            </p:extLst>
          </p:nvPr>
        </p:nvGraphicFramePr>
        <p:xfrm>
          <a:off x="677334" y="218344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7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K Dačice - dceřiná společnost THK Co. Ltd.">
            <a:extLst>
              <a:ext uri="{FF2B5EF4-FFF2-40B4-BE49-F238E27FC236}">
                <a16:creationId xmlns:a16="http://schemas.microsoft.com/office/drawing/2014/main" id="{5F932435-4FDC-0948-FEF2-50147B69B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r="22789"/>
          <a:stretch/>
        </p:blipFill>
        <p:spPr bwMode="auto">
          <a:xfrm>
            <a:off x="4266122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1EAA13-C7AC-AF27-25E5-F7DD209E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dirty="0"/>
              <a:t>Úvodní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627E60-B449-B2B3-0EE9-E3545FFCD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4431695" cy="4110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THK RHYTHM AUTOMOTICE CZECH, a.s.</a:t>
            </a:r>
            <a:endParaRPr lang="cs-CZ" sz="1400" dirty="0"/>
          </a:p>
          <a:p>
            <a:pPr>
              <a:lnSpc>
                <a:spcPct val="90000"/>
              </a:lnSpc>
            </a:pPr>
            <a:r>
              <a:rPr lang="cs-CZ" sz="1600" b="1" dirty="0">
                <a:solidFill>
                  <a:schemeClr val="accent2"/>
                </a:solidFill>
              </a:rPr>
              <a:t>T</a:t>
            </a:r>
            <a:r>
              <a:rPr lang="cs-CZ" sz="1400" dirty="0"/>
              <a:t> = robustní, </a:t>
            </a:r>
            <a:r>
              <a:rPr lang="cs-CZ" sz="1600" b="1" dirty="0">
                <a:solidFill>
                  <a:schemeClr val="accent2"/>
                </a:solidFill>
              </a:rPr>
              <a:t>H</a:t>
            </a:r>
            <a:r>
              <a:rPr lang="cs-CZ" sz="1400" dirty="0"/>
              <a:t> = kvalitní, </a:t>
            </a:r>
            <a:r>
              <a:rPr lang="cs-CZ" sz="1600" b="1" dirty="0">
                <a:solidFill>
                  <a:schemeClr val="accent2"/>
                </a:solidFill>
              </a:rPr>
              <a:t>K</a:t>
            </a:r>
            <a:r>
              <a:rPr lang="cs-CZ" sz="1400" dirty="0"/>
              <a:t> = know-how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Dačice: 1965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Státní výrobna autodílů – TRW DAS a.s. – THK</a:t>
            </a:r>
          </a:p>
          <a:p>
            <a:pPr>
              <a:lnSpc>
                <a:spcPct val="90000"/>
              </a:lnSpc>
            </a:pPr>
            <a:r>
              <a:rPr lang="cs-CZ" sz="1400" b="1" dirty="0">
                <a:solidFill>
                  <a:schemeClr val="accent2"/>
                </a:solidFill>
              </a:rPr>
              <a:t>Hlavní sídlo</a:t>
            </a:r>
            <a:r>
              <a:rPr lang="cs-CZ" sz="1400" dirty="0"/>
              <a:t>: Tokio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Nyní 850 zaměstnanců</a:t>
            </a:r>
          </a:p>
          <a:p>
            <a:pPr>
              <a:lnSpc>
                <a:spcPct val="90000"/>
              </a:lnSpc>
            </a:pPr>
            <a:r>
              <a:rPr lang="cs-CZ" sz="1400" b="1" dirty="0">
                <a:solidFill>
                  <a:schemeClr val="accent2"/>
                </a:solidFill>
              </a:rPr>
              <a:t>Praxe</a:t>
            </a:r>
            <a:r>
              <a:rPr lang="cs-CZ" sz="1400" dirty="0"/>
              <a:t>: 16.1. – 18.4. 2023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Výrobce kulových kloubů, dutých čepů, vodících táhel, kontrolní ramena náprav pro osobní          i nákladní automobily a náhradní díly</a:t>
            </a:r>
          </a:p>
          <a:p>
            <a:pPr>
              <a:lnSpc>
                <a:spcPct val="90000"/>
              </a:lnSpc>
            </a:pPr>
            <a:r>
              <a:rPr lang="cs-CZ" sz="1400" b="1" dirty="0">
                <a:solidFill>
                  <a:schemeClr val="accent2"/>
                </a:solidFill>
              </a:rPr>
              <a:t>Největší zákazníci</a:t>
            </a:r>
            <a:r>
              <a:rPr lang="cs-CZ" sz="1400" dirty="0"/>
              <a:t>: automobilky z koncernu Volkswagen, BMW, Porsche, Land Rover, Renault, Maserati, Dodge a Ferrari</a:t>
            </a:r>
          </a:p>
        </p:txBody>
      </p:sp>
      <p:cxnSp>
        <p:nvCxnSpPr>
          <p:cNvPr id="1063" name="Straight Connector 103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3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56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C3CBD-2CF3-49CE-7F70-0611E565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a průběh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12EA86-1253-B5FD-6494-E6DEC831E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Personální management</a:t>
            </a:r>
          </a:p>
          <a:p>
            <a:r>
              <a:rPr lang="cs-CZ" dirty="0"/>
              <a:t>Plánování a organizování procesu </a:t>
            </a:r>
            <a:r>
              <a:rPr lang="cs-CZ" b="1" dirty="0">
                <a:solidFill>
                  <a:schemeClr val="accent2"/>
                </a:solidFill>
              </a:rPr>
              <a:t>přijímání </a:t>
            </a:r>
            <a:r>
              <a:rPr lang="cs-CZ" dirty="0"/>
              <a:t>a následná </a:t>
            </a:r>
            <a:r>
              <a:rPr lang="cs-CZ" b="1" dirty="0">
                <a:solidFill>
                  <a:schemeClr val="accent2"/>
                </a:solidFill>
              </a:rPr>
              <a:t>adaptace nových zaměstnanců</a:t>
            </a:r>
            <a:r>
              <a:rPr lang="cs-CZ" dirty="0"/>
              <a:t> v oddělení personalistiky.</a:t>
            </a:r>
          </a:p>
          <a:p>
            <a:r>
              <a:rPr lang="cs-CZ" dirty="0"/>
              <a:t>Asistence při organizaci </a:t>
            </a:r>
            <a:r>
              <a:rPr lang="cs-CZ" b="1" dirty="0">
                <a:solidFill>
                  <a:schemeClr val="accent2"/>
                </a:solidFill>
              </a:rPr>
              <a:t>akce pro zákazníky</a:t>
            </a:r>
            <a:r>
              <a:rPr lang="cs-CZ" dirty="0"/>
              <a:t>, včetně rezervace prostoru, a koordinace cateringových služeb.</a:t>
            </a:r>
          </a:p>
          <a:p>
            <a:r>
              <a:rPr lang="cs-CZ" b="1" dirty="0">
                <a:solidFill>
                  <a:schemeClr val="accent2"/>
                </a:solidFill>
              </a:rPr>
              <a:t>Administrativní práce</a:t>
            </a:r>
            <a:r>
              <a:rPr lang="cs-CZ" dirty="0"/>
              <a:t>, včetně řešení </a:t>
            </a:r>
            <a:r>
              <a:rPr lang="cs-CZ" b="1" dirty="0">
                <a:solidFill>
                  <a:schemeClr val="accent2"/>
                </a:solidFill>
              </a:rPr>
              <a:t>emailové korespondence </a:t>
            </a:r>
            <a:r>
              <a:rPr lang="cs-CZ" dirty="0"/>
              <a:t>a vytváření prezentací v PowerPointu.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66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C3CBD-2CF3-49CE-7F70-0611E565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 dirty="0"/>
              <a:t>Náplň a průběh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12EA86-1253-B5FD-6494-E6DEC831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Finance podniku</a:t>
            </a:r>
          </a:p>
          <a:p>
            <a:r>
              <a:rPr lang="cs-CZ" b="1" dirty="0">
                <a:solidFill>
                  <a:schemeClr val="accent2"/>
                </a:solidFill>
              </a:rPr>
              <a:t>Analýza výkonnosti firmy </a:t>
            </a:r>
            <a:r>
              <a:rPr lang="cs-CZ" dirty="0"/>
              <a:t>a příprava finančních reportů.</a:t>
            </a:r>
            <a:endParaRPr lang="cs-CZ" b="1" dirty="0">
              <a:solidFill>
                <a:schemeClr val="accent2"/>
              </a:solidFill>
            </a:endParaRPr>
          </a:p>
          <a:p>
            <a:r>
              <a:rPr lang="cs-CZ" dirty="0"/>
              <a:t>Vyhledávání a </a:t>
            </a:r>
            <a:r>
              <a:rPr lang="cs-CZ" b="1" dirty="0">
                <a:solidFill>
                  <a:schemeClr val="accent2"/>
                </a:solidFill>
              </a:rPr>
              <a:t>zpracování dat o zákaznících</a:t>
            </a:r>
            <a:r>
              <a:rPr lang="cs-CZ" b="1" dirty="0"/>
              <a:t> </a:t>
            </a:r>
            <a:r>
              <a:rPr lang="cs-CZ" dirty="0"/>
              <a:t>a jejich nákupech v Excelu pro potřeby marketingového oddělení. </a:t>
            </a:r>
          </a:p>
          <a:p>
            <a:r>
              <a:rPr lang="cs-CZ" b="1" dirty="0">
                <a:solidFill>
                  <a:schemeClr val="accent2"/>
                </a:solidFill>
              </a:rPr>
              <a:t>Analýza výsledků průzkumů </a:t>
            </a:r>
            <a:r>
              <a:rPr lang="cs-CZ" dirty="0"/>
              <a:t>a příprava závěrů a návrhů na zlepšení.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009672-F6E0-FD70-7489-2673D68EA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8" r="2739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3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4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C3CBD-2CF3-49CE-7F70-0611E565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a průběh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12EA86-1253-B5FD-6494-E6DEC831E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Finanční účetnictví</a:t>
            </a:r>
          </a:p>
          <a:p>
            <a:r>
              <a:rPr lang="cs-CZ" b="1" dirty="0">
                <a:solidFill>
                  <a:schemeClr val="accent2"/>
                </a:solidFill>
              </a:rPr>
              <a:t>Práce s účetními výkazy</a:t>
            </a:r>
            <a:r>
              <a:rPr lang="cs-CZ" dirty="0"/>
              <a:t>, vymezení aktiv a pasiv, nákladů a výnosů, princip podvojnosti a souvztažnosti, </a:t>
            </a:r>
            <a:r>
              <a:rPr lang="cs-CZ" b="1" dirty="0">
                <a:solidFill>
                  <a:schemeClr val="accent2"/>
                </a:solidFill>
              </a:rPr>
              <a:t>sestavení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b="1" dirty="0">
                <a:solidFill>
                  <a:schemeClr val="accent2"/>
                </a:solidFill>
              </a:rPr>
              <a:t>rozvahy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a </a:t>
            </a:r>
            <a:r>
              <a:rPr lang="cs-CZ" b="1" dirty="0">
                <a:solidFill>
                  <a:schemeClr val="accent2"/>
                </a:solidFill>
              </a:rPr>
              <a:t>výkazu zisku a ztráty </a:t>
            </a:r>
            <a:r>
              <a:rPr lang="cs-CZ" dirty="0"/>
              <a:t>včetně příloh.</a:t>
            </a:r>
          </a:p>
          <a:p>
            <a:r>
              <a:rPr lang="cs-CZ" b="1" dirty="0">
                <a:solidFill>
                  <a:schemeClr val="accent2"/>
                </a:solidFill>
              </a:rPr>
              <a:t>Posouzení hospodářské situace </a:t>
            </a:r>
            <a:r>
              <a:rPr lang="cs-CZ" dirty="0"/>
              <a:t>podniku na základě údajů z účetnictví.</a:t>
            </a:r>
          </a:p>
          <a:p>
            <a:r>
              <a:rPr lang="cs-CZ" b="1" dirty="0">
                <a:solidFill>
                  <a:schemeClr val="accent2"/>
                </a:solidFill>
              </a:rPr>
              <a:t>Administrativní práce </a:t>
            </a:r>
            <a:r>
              <a:rPr lang="cs-CZ" dirty="0"/>
              <a:t>spojená s </a:t>
            </a:r>
            <a:r>
              <a:rPr lang="cs-CZ" b="1" dirty="0">
                <a:solidFill>
                  <a:schemeClr val="accent2"/>
                </a:solidFill>
              </a:rPr>
              <a:t>fakturací</a:t>
            </a:r>
            <a:r>
              <a:rPr lang="cs-CZ" dirty="0"/>
              <a:t> a evidencí </a:t>
            </a:r>
            <a:r>
              <a:rPr lang="cs-CZ" b="1" dirty="0">
                <a:solidFill>
                  <a:schemeClr val="accent2"/>
                </a:solidFill>
              </a:rPr>
              <a:t>plateb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8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ůl s kancelářskými pomůckami">
            <a:extLst>
              <a:ext uri="{FF2B5EF4-FFF2-40B4-BE49-F238E27FC236}">
                <a16:creationId xmlns:a16="http://schemas.microsoft.com/office/drawing/2014/main" id="{354981E3-D74C-8B4D-0181-E5D040CDF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1" r="382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5DC3CBD-2CF3-49CE-7F70-0611E565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dirty="0"/>
              <a:t>Náplň a průběh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12EA86-1253-B5FD-6494-E6DEC831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500" u="sng" dirty="0"/>
              <a:t>Strategické řízení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Analýza vnitřního a vnějšího podnikového prostředí pomocí </a:t>
            </a:r>
            <a:r>
              <a:rPr lang="cs-CZ" sz="1500" b="1" dirty="0">
                <a:solidFill>
                  <a:schemeClr val="accent2"/>
                </a:solidFill>
              </a:rPr>
              <a:t>SWOT</a:t>
            </a:r>
            <a:r>
              <a:rPr lang="cs-CZ" sz="1500" dirty="0">
                <a:solidFill>
                  <a:schemeClr val="accent2"/>
                </a:solidFill>
              </a:rPr>
              <a:t> </a:t>
            </a:r>
            <a:r>
              <a:rPr lang="cs-CZ" sz="1500" b="1" dirty="0">
                <a:solidFill>
                  <a:schemeClr val="accent2"/>
                </a:solidFill>
              </a:rPr>
              <a:t>analýzy</a:t>
            </a:r>
            <a:r>
              <a:rPr lang="cs-CZ" sz="1500" dirty="0"/>
              <a:t>, identifikace silných a slabých stránek firmy a příležitostí a hrozeb pro firmu.</a:t>
            </a:r>
          </a:p>
          <a:p>
            <a:pPr>
              <a:lnSpc>
                <a:spcPct val="90000"/>
              </a:lnSpc>
            </a:pPr>
            <a:r>
              <a:rPr lang="cs-CZ" sz="1500" b="1" dirty="0">
                <a:solidFill>
                  <a:schemeClr val="accent2"/>
                </a:solidFill>
              </a:rPr>
              <a:t>Analýza konkurence </a:t>
            </a:r>
            <a:r>
              <a:rPr lang="cs-CZ" sz="1500" dirty="0"/>
              <a:t>v online prostředí, včetně sledování webů konkurentů a vytváření zpráv o vývoji pro řídicí tým.</a:t>
            </a:r>
          </a:p>
          <a:p>
            <a:pPr>
              <a:lnSpc>
                <a:spcPct val="90000"/>
              </a:lnSpc>
            </a:pPr>
            <a:r>
              <a:rPr lang="cs-CZ" sz="1500" b="1" dirty="0">
                <a:solidFill>
                  <a:schemeClr val="accent2"/>
                </a:solidFill>
              </a:rPr>
              <a:t>Asistence</a:t>
            </a:r>
            <a:r>
              <a:rPr lang="cs-CZ" sz="1500" dirty="0">
                <a:solidFill>
                  <a:schemeClr val="accent2"/>
                </a:solidFill>
              </a:rPr>
              <a:t> </a:t>
            </a:r>
            <a:r>
              <a:rPr lang="cs-CZ" sz="1500" b="1" dirty="0">
                <a:solidFill>
                  <a:schemeClr val="accent2"/>
                </a:solidFill>
              </a:rPr>
              <a:t>při přípravě a realizaci eventu pro zákazníky</a:t>
            </a:r>
            <a:r>
              <a:rPr lang="cs-CZ" sz="1500" dirty="0"/>
              <a:t>, včetně komunikace s dodavateli, koordinace výroby reklamních materiálů a </a:t>
            </a:r>
            <a:r>
              <a:rPr lang="cs-CZ" sz="1500" b="1" dirty="0">
                <a:solidFill>
                  <a:schemeClr val="accent2"/>
                </a:solidFill>
              </a:rPr>
              <a:t>logistického zajištění</a:t>
            </a:r>
            <a:r>
              <a:rPr lang="cs-CZ" sz="1500" dirty="0"/>
              <a:t>.</a:t>
            </a:r>
          </a:p>
          <a:p>
            <a:pPr>
              <a:lnSpc>
                <a:spcPct val="90000"/>
              </a:lnSpc>
            </a:pPr>
            <a:endParaRPr lang="cs-CZ" sz="15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46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C3CBD-2CF3-49CE-7F70-0611E565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a průběh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12EA86-1253-B5FD-6494-E6DEC831E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Marketing</a:t>
            </a:r>
          </a:p>
          <a:p>
            <a:r>
              <a:rPr lang="cs-CZ" b="1" dirty="0">
                <a:solidFill>
                  <a:schemeClr val="accent2"/>
                </a:solidFill>
              </a:rPr>
              <a:t>Analýza marketingového mixu</a:t>
            </a:r>
            <a:r>
              <a:rPr lang="cs-CZ" dirty="0"/>
              <a:t>, zjištění </a:t>
            </a:r>
            <a:r>
              <a:rPr lang="cs-CZ" b="1" dirty="0">
                <a:solidFill>
                  <a:schemeClr val="accent2"/>
                </a:solidFill>
              </a:rPr>
              <a:t>zákaznických potřeb</a:t>
            </a:r>
            <a:r>
              <a:rPr lang="cs-CZ" dirty="0"/>
              <a:t>, sledování </a:t>
            </a:r>
            <a:r>
              <a:rPr lang="cs-CZ" b="1" dirty="0">
                <a:solidFill>
                  <a:schemeClr val="accent2"/>
                </a:solidFill>
              </a:rPr>
              <a:t>trhu</a:t>
            </a:r>
            <a:r>
              <a:rPr lang="cs-CZ" dirty="0"/>
              <a:t>,</a:t>
            </a:r>
            <a:r>
              <a:rPr lang="cs-CZ" b="1" dirty="0">
                <a:solidFill>
                  <a:schemeClr val="accent2"/>
                </a:solidFill>
              </a:rPr>
              <a:t> konkurence</a:t>
            </a:r>
            <a:r>
              <a:rPr lang="cs-CZ" dirty="0"/>
              <a:t> a zlepšování marketingových </a:t>
            </a:r>
            <a:r>
              <a:rPr lang="cs-CZ" b="1" dirty="0">
                <a:solidFill>
                  <a:schemeClr val="accent2"/>
                </a:solidFill>
              </a:rPr>
              <a:t>kampaní</a:t>
            </a:r>
            <a:r>
              <a:rPr lang="cs-CZ" dirty="0"/>
              <a:t>.</a:t>
            </a:r>
          </a:p>
          <a:p>
            <a:r>
              <a:rPr lang="cs-CZ" dirty="0"/>
              <a:t>Vytváření a aktualizace </a:t>
            </a:r>
            <a:r>
              <a:rPr lang="cs-CZ" b="1" dirty="0">
                <a:solidFill>
                  <a:schemeClr val="accent2"/>
                </a:solidFill>
              </a:rPr>
              <a:t>firemních prezentací </a:t>
            </a:r>
            <a:r>
              <a:rPr lang="cs-CZ" dirty="0"/>
              <a:t>a marketingových materiálů.</a:t>
            </a:r>
          </a:p>
          <a:p>
            <a:r>
              <a:rPr lang="cs-CZ" b="1" dirty="0">
                <a:solidFill>
                  <a:schemeClr val="accent2"/>
                </a:solidFill>
              </a:rPr>
              <a:t>Vyhodnocení výsledků průzkumu spokojenosti zákazníků </a:t>
            </a:r>
            <a:r>
              <a:rPr lang="cs-CZ" dirty="0"/>
              <a:t>a příprava návrhů na zlepšení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0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80265050-FD84-47EF-A163-6A481836C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A11B064D-F4EB-4312-AEEA-6AFDB257E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041201-C3DD-4181-B0E0-5C960FFE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2">
              <a:extLst>
                <a:ext uri="{FF2B5EF4-FFF2-40B4-BE49-F238E27FC236}">
                  <a16:creationId xmlns:a16="http://schemas.microsoft.com/office/drawing/2014/main" id="{929A678F-8D0F-4F98-85A6-797199C55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2463FFC-4B08-4AF2-AC5A-F681CE9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87C110A9-8F54-42F4-9B19-8D33F94DE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F5AD5FC-19DB-4C66-BDDA-043A6AAC9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52A3EAD-426D-4399-B7E0-81D26F700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F842EF93-A507-4796-A726-0D0A9B751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4F1410B-DBCE-471A-97C3-B96C0A7BB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BC8502-8D68-4CE4-B690-2EBB6BCC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242912-F0B9-323D-C00E-CAFE6CC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cs-CZ" sz="4400"/>
              <a:t>Zhodnocení praxe</a:t>
            </a: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DE77CD7A-FE9E-475D-BF9C-78183B0B1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Zástupný obsah 2">
            <a:extLst>
              <a:ext uri="{FF2B5EF4-FFF2-40B4-BE49-F238E27FC236}">
                <a16:creationId xmlns:a16="http://schemas.microsoft.com/office/drawing/2014/main" id="{F23DD92E-7570-0967-698B-0F7F94D2F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030902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422</Words>
  <Application>Microsoft Office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Fazeta</vt:lpstr>
      <vt:lpstr>Obhajoba závěrečné zprávy   z odborné praxe</vt:lpstr>
      <vt:lpstr>Struktura prezentace</vt:lpstr>
      <vt:lpstr>Úvodní informace</vt:lpstr>
      <vt:lpstr>Náplň a průběh praxe</vt:lpstr>
      <vt:lpstr>Náplň a průběh praxe</vt:lpstr>
      <vt:lpstr>Náplň a průběh praxe</vt:lpstr>
      <vt:lpstr>Náplň a průběh praxe</vt:lpstr>
      <vt:lpstr>Náplň a průběh praxe</vt:lpstr>
      <vt:lpstr>Zhodnocení praxe</vt:lpstr>
      <vt:lpstr>Závěr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závěrečné zprávy z odborné praxe</dc:title>
  <dc:creator>Martina Kyprá</dc:creator>
  <cp:lastModifiedBy>Martina Kyprá</cp:lastModifiedBy>
  <cp:revision>1</cp:revision>
  <dcterms:created xsi:type="dcterms:W3CDTF">2023-05-10T17:28:29Z</dcterms:created>
  <dcterms:modified xsi:type="dcterms:W3CDTF">2023-05-10T21:49:14Z</dcterms:modified>
</cp:coreProperties>
</file>