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4"/>
    <p:restoredTop sz="94692"/>
  </p:normalViewPr>
  <p:slideViewPr>
    <p:cSldViewPr snapToGrid="0">
      <p:cViewPr varScale="1">
        <p:scale>
          <a:sx n="75" d="100"/>
          <a:sy n="75" d="100"/>
        </p:scale>
        <p:origin x="18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382B8-10FB-3D79-99A5-1259A404A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46CDAA-1B99-745D-9AE3-EDF7EEAD8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61F77F-7FCE-2302-C8DC-226F1AFB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70B412-6841-EB2F-7FC8-83D438B6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6C119D-FF16-40D5-D919-1DDFDAE3E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0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A02C92-2CB4-C144-B674-6D0A0BD5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7A884A-218E-4F80-2741-BF83E74D8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808945-2885-3493-6A53-83B858E5C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5F6B28-D9C4-9B36-4996-FB859C2E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219EB2-FF69-E8DE-B427-8DC1D8A6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581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8B741A9-8F11-8084-D0B6-D4A9864ACF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AA3A85-C8B8-DC6C-5BD2-D09766BC7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67D8EF-DFBA-0675-83C7-19E268D73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32EF6B-9511-613C-ECBD-6134B1BE3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4E29FD-23D3-8A3E-DD3F-EC7C13EAD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45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C64A8-FA57-AA82-5A6F-16A71E5D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F830EA-0B45-EFF8-A79B-19A0E938B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CB3636-AB62-EAE5-8DD5-7EC84C224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2152F5-40D1-26E9-3BED-1934607D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F5540B-2DBB-705B-09B6-470FC685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05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53699-455F-AD17-5653-D091EB4BE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D57044-C699-0D20-C397-3DDAA26F5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7676-2E3D-A9C8-BEC9-5B728B55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3F9973-EC2B-5E76-A882-A9C2373F9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A8460F-01FF-D838-425C-411EC7CA6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94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17F90-50A9-3972-9D90-E4D788B5F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31A6B9-817C-C023-D4EE-A11CF008FC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0E63A9-9DF9-1F6B-E64A-37C62F0DF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3002EA-E5A8-B9B0-1286-C2FC6525D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D4D9E1-FEE8-AC75-2273-4EBD1A07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17F605-4721-8460-6C22-80EE01DD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57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3CC72-C4E6-AB0A-3BCB-4E76FE0F7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8E1CED-CA94-5408-DC7B-DDCBAAA5E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530A68-F5AA-A2A9-F04D-1CDFB3F54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125C66-99D9-0DB8-2B76-EBAAF011FA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B92594-1ACA-8B18-EB3C-4C9DEDCA89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92F39E-7FFE-C712-6B00-1CA0F4400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57C042-FEE4-6137-2B54-14347A40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877FB6A-9B9E-6B81-3C92-D7EA9FBA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252A3-230C-675E-53BF-8103F87E9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95358CA-7779-4980-68D9-AC69FABC3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A7E3D8-D458-F746-AB12-43EAD04E9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516BEA-A894-1639-0D72-5421B9181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71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1379AEA-DC0C-62D0-5DF5-D7F0C483A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B00836-ED34-0DC7-F83B-6B3F00BAF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0D55633-2A8F-CC35-A01F-29983BC49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02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C5767-FA04-74F1-01D6-4B95BA77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83852A-41A9-2583-6298-1C34E788D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03C6A6A-28E8-BDF4-1F63-7B9C9E276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7776F2-3DFF-EC15-E411-FDDCF327F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B043C4-6EE4-FD0E-52F8-B3DFA2B6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3A0242-AF6E-5D84-2CC7-7775A33B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52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D77A4B-6182-F786-0D24-D5C0AA032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3EB17AD-DB9A-9083-DEA3-A1A3F1F2A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99CD68-E84C-C2F0-BA1A-978EE9F37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89BD87-CF67-D106-5FD4-461A395C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818807-903B-6C27-4147-6EA62FA28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6B7B6F-0FAC-915F-FE81-2407DDF5A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44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9C0D01-B4FF-AB84-46C9-9F645EF6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62BBC8-8CA6-7205-7985-9981004C3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11A52B-19E0-B226-9234-D0148A00E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194C-76AE-EF4C-8F9B-DF28A27C8651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86BAC5-E6A5-22E6-1471-A248345F0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BFC9B4-C911-8E9D-8907-BD03E13521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B5D12-6384-3347-A5E3-6A1E765B3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40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456D03-3382-50F9-54EC-555668444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7200" dirty="0">
                <a:solidFill>
                  <a:srgbClr val="FFFFFF"/>
                </a:solidFill>
              </a:rPr>
              <a:t>Semestrální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69BCF8-B92F-ED7A-1BBA-7F5E29347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Kamila Ottová</a:t>
            </a:r>
            <a:endParaRPr lang="cs-CZ"/>
          </a:p>
          <a:p>
            <a:pPr algn="l"/>
            <a:r>
              <a:rPr lang="cs-CZ" dirty="0"/>
              <a:t>UČO: 26996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53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04801E-CECC-F4A9-8F58-A69A66054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Ústav znalectví a oceňování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EBEFAD-1E55-1F23-7034-7941F477E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Sídlo: Vysoká škola technická a ekonomická, budova D</a:t>
            </a:r>
          </a:p>
          <a:p>
            <a:r>
              <a:rPr lang="cs-CZ" sz="2000" dirty="0"/>
              <a:t>Založen: 1. 7. 2015</a:t>
            </a:r>
          </a:p>
          <a:p>
            <a:r>
              <a:rPr lang="cs-CZ" sz="2000" dirty="0"/>
              <a:t>Činnosti Ústavu znalectví a oceňování:</a:t>
            </a:r>
          </a:p>
          <a:p>
            <a:pPr lvl="1"/>
            <a:r>
              <a:rPr lang="cs-CZ" sz="2000" dirty="0"/>
              <a:t>Oceňování podniků</a:t>
            </a:r>
          </a:p>
          <a:p>
            <a:pPr lvl="1"/>
            <a:r>
              <a:rPr lang="cs-CZ" sz="2000" dirty="0"/>
              <a:t>Oceňování v oblasti strojírenství</a:t>
            </a:r>
          </a:p>
          <a:p>
            <a:pPr lvl="1"/>
            <a:r>
              <a:rPr lang="cs-CZ" sz="2000" dirty="0"/>
              <a:t>Oceňování v oblasti stavebnictví </a:t>
            </a:r>
          </a:p>
          <a:p>
            <a:pPr lvl="1"/>
            <a:r>
              <a:rPr lang="cs-CZ" sz="2000" dirty="0"/>
              <a:t>Účetnictví, daňová evidence, investice, mzdy</a:t>
            </a:r>
          </a:p>
          <a:p>
            <a:pPr lvl="1"/>
            <a:r>
              <a:rPr lang="cs-CZ" sz="2000" dirty="0"/>
              <a:t>Zpracování ekonomických analýz</a:t>
            </a:r>
          </a:p>
          <a:p>
            <a:pPr lvl="1"/>
            <a:r>
              <a:rPr lang="cs-CZ" sz="2000"/>
              <a:t>Hodnocení finančních aktiv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70226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18C26E-1AB3-4AC1-0B15-636B293CD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509E66-C781-44C1-8B31-5CEA20F30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Strategické řízení</a:t>
            </a:r>
          </a:p>
          <a:p>
            <a:pPr lvl="1"/>
            <a:r>
              <a:rPr lang="cs-CZ" sz="2000"/>
              <a:t>Zpracování strategických analýz pro zkoumané podniky.</a:t>
            </a:r>
          </a:p>
          <a:p>
            <a:r>
              <a:rPr lang="cs-CZ" sz="2000"/>
              <a:t>Finance podniku</a:t>
            </a:r>
          </a:p>
          <a:p>
            <a:pPr lvl="1"/>
            <a:r>
              <a:rPr lang="cs-CZ" sz="2000"/>
              <a:t>Zpracování finančních analýz pro zkoumané podniky.</a:t>
            </a:r>
          </a:p>
          <a:p>
            <a:r>
              <a:rPr lang="cs-CZ" sz="2000"/>
              <a:t>Finanční účetnictví</a:t>
            </a:r>
          </a:p>
          <a:p>
            <a:pPr lvl="1"/>
            <a:r>
              <a:rPr lang="cs-CZ" sz="2000"/>
              <a:t>Analýza účetnictví Bytového družstva XY, následná kontrola všech účetních dokladů.</a:t>
            </a:r>
          </a:p>
          <a:p>
            <a:r>
              <a:rPr lang="cs-CZ" sz="2000"/>
              <a:t>Marketing</a:t>
            </a:r>
          </a:p>
          <a:p>
            <a:pPr lvl="1"/>
            <a:r>
              <a:rPr lang="cs-CZ" sz="2000"/>
              <a:t>Zpracování marketingové zprávy o strategii ESG.</a:t>
            </a:r>
          </a:p>
          <a:p>
            <a:r>
              <a:rPr lang="cs-CZ" sz="2000"/>
              <a:t>Personální management</a:t>
            </a:r>
          </a:p>
          <a:p>
            <a:pPr lvl="1"/>
            <a:r>
              <a:rPr lang="cs-CZ" sz="2000"/>
              <a:t>Výstup nebyl splněn.</a:t>
            </a:r>
          </a:p>
        </p:txBody>
      </p:sp>
    </p:spTree>
    <p:extLst>
      <p:ext uri="{BB962C8B-B14F-4D97-AF65-F5344CB8AC3E}">
        <p14:creationId xmlns:p14="http://schemas.microsoft.com/office/powerpoint/2010/main" val="391733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0F1285-C011-801F-3776-AC10C573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Osobní přínos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2C71EF-4593-4386-87B3-9E360F4A0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Rozšíření dosavadních znalostí v oblasti finance podniku a strategické řízení.</a:t>
            </a:r>
          </a:p>
          <a:p>
            <a:r>
              <a:rPr lang="cs-CZ" sz="2000"/>
              <a:t>Získání přehledu o fungování účetnictví v reálném podniku. </a:t>
            </a:r>
          </a:p>
          <a:p>
            <a:r>
              <a:rPr lang="cs-CZ" sz="2000"/>
              <a:t>Práce v kolektivu. </a:t>
            </a:r>
          </a:p>
        </p:txBody>
      </p:sp>
    </p:spTree>
    <p:extLst>
      <p:ext uri="{BB962C8B-B14F-4D97-AF65-F5344CB8AC3E}">
        <p14:creationId xmlns:p14="http://schemas.microsoft.com/office/powerpoint/2010/main" val="199198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1849D1-1322-A620-D6A4-EBAB1C63C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Zhodnocení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EBFC98-5A02-9BF6-6A46-456104166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Praxi hodnotím kladně a velice přínosně. </a:t>
            </a:r>
          </a:p>
          <a:p>
            <a:r>
              <a:rPr lang="cs-CZ" sz="2000"/>
              <a:t>Získala jsem zkušenosti, které mohu aplikovat v mém případném budoucím zaměstnání.</a:t>
            </a:r>
          </a:p>
          <a:p>
            <a:r>
              <a:rPr lang="cs-CZ" sz="2000"/>
              <a:t>Absolvované úkoly pro mě byly obohacením mých znalostí získaných dosavadním studiem. </a:t>
            </a:r>
          </a:p>
        </p:txBody>
      </p:sp>
    </p:spTree>
    <p:extLst>
      <p:ext uri="{BB962C8B-B14F-4D97-AF65-F5344CB8AC3E}">
        <p14:creationId xmlns:p14="http://schemas.microsoft.com/office/powerpoint/2010/main" val="1749697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0FFB9B-E650-4103-B270-AB8A94656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8620735" cy="3178254"/>
          </a:xfrm>
        </p:spPr>
        <p:txBody>
          <a:bodyPr>
            <a:normAutofit/>
          </a:bodyPr>
          <a:lstStyle/>
          <a:p>
            <a:pPr algn="r"/>
            <a:r>
              <a:rPr lang="cs-CZ" sz="7200" dirty="0">
                <a:solidFill>
                  <a:srgbClr val="FFFFFF"/>
                </a:solidFill>
              </a:rPr>
              <a:t>Děkuji za pozornost!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33C633-A66F-CFBC-369C-488F931320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cs-CZ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1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170</Words>
  <Application>Microsoft Macintosh PowerPoint</Application>
  <PresentationFormat>Širokoúhlá obrazovka</PresentationFormat>
  <Paragraphs>33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Semestrální praxe</vt:lpstr>
      <vt:lpstr>Ústav znalectví a oceňování</vt:lpstr>
      <vt:lpstr>Náplň praxe</vt:lpstr>
      <vt:lpstr>Osobní přínos</vt:lpstr>
      <vt:lpstr>Zhodnocení praxe</vt:lpstr>
      <vt:lpstr>Děkuji za pozornost!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Semestrální praxe</dc:title>
  <dc:creator>Kamila Ottova</dc:creator>
  <cp:lastModifiedBy>Kamila Ottova</cp:lastModifiedBy>
  <cp:revision>1</cp:revision>
  <dcterms:created xsi:type="dcterms:W3CDTF">2023-05-10T19:03:49Z</dcterms:created>
  <dcterms:modified xsi:type="dcterms:W3CDTF">2023-05-10T20:07:35Z</dcterms:modified>
</cp:coreProperties>
</file>