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5"/>
  </p:normalViewPr>
  <p:slideViewPr>
    <p:cSldViewPr snapToGrid="0">
      <p:cViewPr varScale="1">
        <p:scale>
          <a:sx n="106" d="100"/>
          <a:sy n="106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8C52B8-BEEC-486A-905B-91E835AF8D2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593CF94-F187-4E6B-A67D-FB260B42EB5D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- výrobní oddělení                                  - SAP  </a:t>
          </a:r>
          <a:endParaRPr lang="en-US" dirty="0"/>
        </a:p>
      </dgm:t>
    </dgm:pt>
    <dgm:pt modelId="{AE0F8655-4EF0-4FEC-A5A3-FB590799D739}" type="parTrans" cxnId="{85A6BD90-6CBD-4296-B5BD-21668FEC745C}">
      <dgm:prSet/>
      <dgm:spPr/>
      <dgm:t>
        <a:bodyPr/>
        <a:lstStyle/>
        <a:p>
          <a:endParaRPr lang="en-US"/>
        </a:p>
      </dgm:t>
    </dgm:pt>
    <dgm:pt modelId="{E1A1FEAE-A38B-462D-AA8A-E327E5310DE5}" type="sibTrans" cxnId="{85A6BD90-6CBD-4296-B5BD-21668FEC745C}">
      <dgm:prSet/>
      <dgm:spPr/>
      <dgm:t>
        <a:bodyPr/>
        <a:lstStyle/>
        <a:p>
          <a:endParaRPr lang="en-US"/>
        </a:p>
      </dgm:t>
    </dgm:pt>
    <dgm:pt modelId="{F774A75C-70C8-428A-B2A2-ED9D0A03D58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- </a:t>
          </a:r>
          <a:r>
            <a:rPr lang="en-US" dirty="0" err="1"/>
            <a:t>výsledovka</a:t>
          </a:r>
          <a:endParaRPr lang="en-US" dirty="0"/>
        </a:p>
        <a:p>
          <a:pPr>
            <a:lnSpc>
              <a:spcPct val="100000"/>
            </a:lnSpc>
          </a:pPr>
          <a:r>
            <a:rPr lang="en-US" dirty="0"/>
            <a:t>- </a:t>
          </a:r>
          <a:r>
            <a:rPr lang="en-US" dirty="0" err="1"/>
            <a:t>bilance</a:t>
          </a:r>
          <a:r>
            <a:rPr lang="en-US" dirty="0"/>
            <a:t> </a:t>
          </a:r>
        </a:p>
      </dgm:t>
    </dgm:pt>
    <dgm:pt modelId="{42C0C97F-26E9-4F67-B4FA-69D8ADF70EB9}" type="sibTrans" cxnId="{349B594B-ECF1-495F-A5F2-ADE0C1F36A8A}">
      <dgm:prSet/>
      <dgm:spPr/>
      <dgm:t>
        <a:bodyPr/>
        <a:lstStyle/>
        <a:p>
          <a:endParaRPr lang="en-US"/>
        </a:p>
      </dgm:t>
    </dgm:pt>
    <dgm:pt modelId="{3CEB1A3F-90BE-4509-AE0E-123A03A923B1}" type="parTrans" cxnId="{349B594B-ECF1-495F-A5F2-ADE0C1F36A8A}">
      <dgm:prSet/>
      <dgm:spPr/>
      <dgm:t>
        <a:bodyPr/>
        <a:lstStyle/>
        <a:p>
          <a:endParaRPr lang="en-US"/>
        </a:p>
      </dgm:t>
    </dgm:pt>
    <dgm:pt modelId="{A882D6CC-DCD2-4EFA-A68E-3970330E82C5}" type="pres">
      <dgm:prSet presAssocID="{F18C52B8-BEEC-486A-905B-91E835AF8D2A}" presName="root" presStyleCnt="0">
        <dgm:presLayoutVars>
          <dgm:dir/>
          <dgm:resizeHandles val="exact"/>
        </dgm:presLayoutVars>
      </dgm:prSet>
      <dgm:spPr/>
    </dgm:pt>
    <dgm:pt modelId="{AF094ACC-36A4-4223-824A-35B2A59344CF}" type="pres">
      <dgm:prSet presAssocID="{0593CF94-F187-4E6B-A67D-FB260B42EB5D}" presName="compNode" presStyleCnt="0"/>
      <dgm:spPr/>
    </dgm:pt>
    <dgm:pt modelId="{17C668D5-4087-429B-8984-43CD80FD570F}" type="pres">
      <dgm:prSet presAssocID="{0593CF94-F187-4E6B-A67D-FB260B42EB5D}" presName="bgRect" presStyleLbl="bgShp" presStyleIdx="0" presStyleCnt="2"/>
      <dgm:spPr/>
    </dgm:pt>
    <dgm:pt modelId="{04503D47-7B50-456A-8A2E-BF7A277DCD1A}" type="pres">
      <dgm:prSet presAssocID="{0593CF94-F187-4E6B-A67D-FB260B42EB5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íze"/>
        </a:ext>
      </dgm:extLst>
    </dgm:pt>
    <dgm:pt modelId="{EA5C25E3-0C5F-413F-B011-EAA8FB5DA9E9}" type="pres">
      <dgm:prSet presAssocID="{0593CF94-F187-4E6B-A67D-FB260B42EB5D}" presName="spaceRect" presStyleCnt="0"/>
      <dgm:spPr/>
    </dgm:pt>
    <dgm:pt modelId="{A916D3AC-A29D-4CC7-BD18-F0BAF2E560A6}" type="pres">
      <dgm:prSet presAssocID="{0593CF94-F187-4E6B-A67D-FB260B42EB5D}" presName="parTx" presStyleLbl="revTx" presStyleIdx="0" presStyleCnt="2">
        <dgm:presLayoutVars>
          <dgm:chMax val="0"/>
          <dgm:chPref val="0"/>
        </dgm:presLayoutVars>
      </dgm:prSet>
      <dgm:spPr/>
    </dgm:pt>
    <dgm:pt modelId="{5DF06014-F354-4C3E-9D00-389CD80551AA}" type="pres">
      <dgm:prSet presAssocID="{E1A1FEAE-A38B-462D-AA8A-E327E5310DE5}" presName="sibTrans" presStyleCnt="0"/>
      <dgm:spPr/>
    </dgm:pt>
    <dgm:pt modelId="{69BD64B4-6E46-4880-A069-8AF8E19A3911}" type="pres">
      <dgm:prSet presAssocID="{F774A75C-70C8-428A-B2A2-ED9D0A03D588}" presName="compNode" presStyleCnt="0"/>
      <dgm:spPr/>
    </dgm:pt>
    <dgm:pt modelId="{385B737E-F29E-416D-AF28-239FB0F66E50}" type="pres">
      <dgm:prSet presAssocID="{F774A75C-70C8-428A-B2A2-ED9D0A03D588}" presName="bgRect" presStyleLbl="bgShp" presStyleIdx="1" presStyleCnt="2"/>
      <dgm:spPr/>
    </dgm:pt>
    <dgm:pt modelId="{DEA94D18-56E0-4FA4-938E-41A211207C04}" type="pres">
      <dgm:prSet presAssocID="{F774A75C-70C8-428A-B2A2-ED9D0A03D58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vron Arrows"/>
        </a:ext>
      </dgm:extLst>
    </dgm:pt>
    <dgm:pt modelId="{4A02B667-D914-488D-9D7E-228D57974472}" type="pres">
      <dgm:prSet presAssocID="{F774A75C-70C8-428A-B2A2-ED9D0A03D588}" presName="spaceRect" presStyleCnt="0"/>
      <dgm:spPr/>
    </dgm:pt>
    <dgm:pt modelId="{27B0A432-6F68-4619-9FFF-BC7462F37509}" type="pres">
      <dgm:prSet presAssocID="{F774A75C-70C8-428A-B2A2-ED9D0A03D588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C8B26226-55B2-814D-B1B7-61CFFA568C56}" type="presOf" srcId="{F18C52B8-BEEC-486A-905B-91E835AF8D2A}" destId="{A882D6CC-DCD2-4EFA-A68E-3970330E82C5}" srcOrd="0" destOrd="0" presId="urn:microsoft.com/office/officeart/2018/2/layout/IconVerticalSolidList"/>
    <dgm:cxn modelId="{B7402945-2A3E-1049-B6A8-930552EBE953}" type="presOf" srcId="{0593CF94-F187-4E6B-A67D-FB260B42EB5D}" destId="{A916D3AC-A29D-4CC7-BD18-F0BAF2E560A6}" srcOrd="0" destOrd="0" presId="urn:microsoft.com/office/officeart/2018/2/layout/IconVerticalSolidList"/>
    <dgm:cxn modelId="{349B594B-ECF1-495F-A5F2-ADE0C1F36A8A}" srcId="{F18C52B8-BEEC-486A-905B-91E835AF8D2A}" destId="{F774A75C-70C8-428A-B2A2-ED9D0A03D588}" srcOrd="1" destOrd="0" parTransId="{3CEB1A3F-90BE-4509-AE0E-123A03A923B1}" sibTransId="{42C0C97F-26E9-4F67-B4FA-69D8ADF70EB9}"/>
    <dgm:cxn modelId="{40C3EA8E-A948-A446-B968-8E269E0C3D11}" type="presOf" srcId="{F774A75C-70C8-428A-B2A2-ED9D0A03D588}" destId="{27B0A432-6F68-4619-9FFF-BC7462F37509}" srcOrd="0" destOrd="0" presId="urn:microsoft.com/office/officeart/2018/2/layout/IconVerticalSolidList"/>
    <dgm:cxn modelId="{85A6BD90-6CBD-4296-B5BD-21668FEC745C}" srcId="{F18C52B8-BEEC-486A-905B-91E835AF8D2A}" destId="{0593CF94-F187-4E6B-A67D-FB260B42EB5D}" srcOrd="0" destOrd="0" parTransId="{AE0F8655-4EF0-4FEC-A5A3-FB590799D739}" sibTransId="{E1A1FEAE-A38B-462D-AA8A-E327E5310DE5}"/>
    <dgm:cxn modelId="{B8D14626-F1DE-9F44-B58F-882036C938D0}" type="presParOf" srcId="{A882D6CC-DCD2-4EFA-A68E-3970330E82C5}" destId="{AF094ACC-36A4-4223-824A-35B2A59344CF}" srcOrd="0" destOrd="0" presId="urn:microsoft.com/office/officeart/2018/2/layout/IconVerticalSolidList"/>
    <dgm:cxn modelId="{7C213883-C0CE-7F43-BE17-ECF8E10F4D19}" type="presParOf" srcId="{AF094ACC-36A4-4223-824A-35B2A59344CF}" destId="{17C668D5-4087-429B-8984-43CD80FD570F}" srcOrd="0" destOrd="0" presId="urn:microsoft.com/office/officeart/2018/2/layout/IconVerticalSolidList"/>
    <dgm:cxn modelId="{14DCD297-593B-6949-8390-0B2D2BB435E1}" type="presParOf" srcId="{AF094ACC-36A4-4223-824A-35B2A59344CF}" destId="{04503D47-7B50-456A-8A2E-BF7A277DCD1A}" srcOrd="1" destOrd="0" presId="urn:microsoft.com/office/officeart/2018/2/layout/IconVerticalSolidList"/>
    <dgm:cxn modelId="{07B3E2EB-F577-8844-AF46-F930662508F1}" type="presParOf" srcId="{AF094ACC-36A4-4223-824A-35B2A59344CF}" destId="{EA5C25E3-0C5F-413F-B011-EAA8FB5DA9E9}" srcOrd="2" destOrd="0" presId="urn:microsoft.com/office/officeart/2018/2/layout/IconVerticalSolidList"/>
    <dgm:cxn modelId="{D49BFB2B-3E3B-9645-BFF6-EA47DC956B34}" type="presParOf" srcId="{AF094ACC-36A4-4223-824A-35B2A59344CF}" destId="{A916D3AC-A29D-4CC7-BD18-F0BAF2E560A6}" srcOrd="3" destOrd="0" presId="urn:microsoft.com/office/officeart/2018/2/layout/IconVerticalSolidList"/>
    <dgm:cxn modelId="{0084AC71-DA96-8D40-8914-DDC77C59354E}" type="presParOf" srcId="{A882D6CC-DCD2-4EFA-A68E-3970330E82C5}" destId="{5DF06014-F354-4C3E-9D00-389CD80551AA}" srcOrd="1" destOrd="0" presId="urn:microsoft.com/office/officeart/2018/2/layout/IconVerticalSolidList"/>
    <dgm:cxn modelId="{3B817737-7302-E845-9183-3AF1013AF54F}" type="presParOf" srcId="{A882D6CC-DCD2-4EFA-A68E-3970330E82C5}" destId="{69BD64B4-6E46-4880-A069-8AF8E19A3911}" srcOrd="2" destOrd="0" presId="urn:microsoft.com/office/officeart/2018/2/layout/IconVerticalSolidList"/>
    <dgm:cxn modelId="{DC418B5D-DD2E-754E-A0F3-A49D80A1D6B4}" type="presParOf" srcId="{69BD64B4-6E46-4880-A069-8AF8E19A3911}" destId="{385B737E-F29E-416D-AF28-239FB0F66E50}" srcOrd="0" destOrd="0" presId="urn:microsoft.com/office/officeart/2018/2/layout/IconVerticalSolidList"/>
    <dgm:cxn modelId="{3FE9AC08-A361-4243-9B5D-4FE9467C1B0A}" type="presParOf" srcId="{69BD64B4-6E46-4880-A069-8AF8E19A3911}" destId="{DEA94D18-56E0-4FA4-938E-41A211207C04}" srcOrd="1" destOrd="0" presId="urn:microsoft.com/office/officeart/2018/2/layout/IconVerticalSolidList"/>
    <dgm:cxn modelId="{05BDAD7D-0DDB-524C-AAB9-FAB1F28C29E8}" type="presParOf" srcId="{69BD64B4-6E46-4880-A069-8AF8E19A3911}" destId="{4A02B667-D914-488D-9D7E-228D57974472}" srcOrd="2" destOrd="0" presId="urn:microsoft.com/office/officeart/2018/2/layout/IconVerticalSolidList"/>
    <dgm:cxn modelId="{C082DFB5-89CD-314D-B2F4-7C46EC6A56A1}" type="presParOf" srcId="{69BD64B4-6E46-4880-A069-8AF8E19A3911}" destId="{27B0A432-6F68-4619-9FFF-BC7462F3750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362BDC-B4B9-4274-972C-2155BB4210D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A5A168C-FF29-48ED-B39A-6DCEBCB5CEB5}">
      <dgm:prSet/>
      <dgm:spPr/>
      <dgm:t>
        <a:bodyPr/>
        <a:lstStyle/>
        <a:p>
          <a:r>
            <a:rPr lang="cs-CZ"/>
            <a:t>marketingová aktivita společnosti</a:t>
          </a:r>
          <a:endParaRPr lang="en-US"/>
        </a:p>
      </dgm:t>
    </dgm:pt>
    <dgm:pt modelId="{F1BA86E5-661F-45A1-AF50-C85A5100C41F}" type="parTrans" cxnId="{B6CBA0FA-5E98-43B2-B032-8A3BEDCD9B55}">
      <dgm:prSet/>
      <dgm:spPr/>
      <dgm:t>
        <a:bodyPr/>
        <a:lstStyle/>
        <a:p>
          <a:endParaRPr lang="en-US"/>
        </a:p>
      </dgm:t>
    </dgm:pt>
    <dgm:pt modelId="{A29B10BC-0834-485C-AC80-BD2C84CA51A1}" type="sibTrans" cxnId="{B6CBA0FA-5E98-43B2-B032-8A3BEDCD9B55}">
      <dgm:prSet/>
      <dgm:spPr/>
      <dgm:t>
        <a:bodyPr/>
        <a:lstStyle/>
        <a:p>
          <a:endParaRPr lang="en-US"/>
        </a:p>
      </dgm:t>
    </dgm:pt>
    <dgm:pt modelId="{F423D291-A51D-4DD5-92F2-61B0871450D5}">
      <dgm:prSet/>
      <dgm:spPr/>
      <dgm:t>
        <a:bodyPr/>
        <a:lstStyle/>
        <a:p>
          <a:r>
            <a:rPr lang="cs-CZ" dirty="0"/>
            <a:t>příprava finanční podpory </a:t>
          </a:r>
          <a:endParaRPr lang="en-US" dirty="0"/>
        </a:p>
      </dgm:t>
    </dgm:pt>
    <dgm:pt modelId="{5E5B0AE5-4AAD-43B1-BDBD-443C4993A725}" type="parTrans" cxnId="{5FC3E178-6C75-465F-A31C-70700F6D6879}">
      <dgm:prSet/>
      <dgm:spPr/>
      <dgm:t>
        <a:bodyPr/>
        <a:lstStyle/>
        <a:p>
          <a:endParaRPr lang="en-US"/>
        </a:p>
      </dgm:t>
    </dgm:pt>
    <dgm:pt modelId="{46D750E4-8F6E-41E3-841A-06E5B723F2EB}" type="sibTrans" cxnId="{5FC3E178-6C75-465F-A31C-70700F6D6879}">
      <dgm:prSet/>
      <dgm:spPr/>
      <dgm:t>
        <a:bodyPr/>
        <a:lstStyle/>
        <a:p>
          <a:endParaRPr lang="en-US"/>
        </a:p>
      </dgm:t>
    </dgm:pt>
    <dgm:pt modelId="{81B4C293-5AAD-484E-A740-375783F6837E}">
      <dgm:prSet/>
      <dgm:spPr/>
      <dgm:t>
        <a:bodyPr/>
        <a:lstStyle/>
        <a:p>
          <a:r>
            <a:rPr lang="cs-CZ" dirty="0"/>
            <a:t>průběh přijímacího řízení uchazečů</a:t>
          </a:r>
          <a:endParaRPr lang="en-US" dirty="0"/>
        </a:p>
      </dgm:t>
    </dgm:pt>
    <dgm:pt modelId="{122B85AA-D733-47F4-BBD0-A5D90E8CF1BE}" type="parTrans" cxnId="{4F945431-5837-420B-BC0B-D10A90EADAEA}">
      <dgm:prSet/>
      <dgm:spPr/>
      <dgm:t>
        <a:bodyPr/>
        <a:lstStyle/>
        <a:p>
          <a:endParaRPr lang="en-US"/>
        </a:p>
      </dgm:t>
    </dgm:pt>
    <dgm:pt modelId="{58F958CE-7360-4B93-BB02-970CED577257}" type="sibTrans" cxnId="{4F945431-5837-420B-BC0B-D10A90EADAEA}">
      <dgm:prSet/>
      <dgm:spPr/>
      <dgm:t>
        <a:bodyPr/>
        <a:lstStyle/>
        <a:p>
          <a:endParaRPr lang="en-US"/>
        </a:p>
      </dgm:t>
    </dgm:pt>
    <dgm:pt modelId="{5C96D9D0-7A69-4CFC-803A-2EF03F78F28C}">
      <dgm:prSet/>
      <dgm:spPr/>
      <dgm:t>
        <a:bodyPr/>
        <a:lstStyle/>
        <a:p>
          <a:r>
            <a:rPr lang="cs-CZ"/>
            <a:t>motivační systém</a:t>
          </a:r>
          <a:endParaRPr lang="en-US"/>
        </a:p>
      </dgm:t>
    </dgm:pt>
    <dgm:pt modelId="{1DE9E03B-3D2C-4BA4-B826-3AAFE48022FC}" type="parTrans" cxnId="{0BCF16BB-2668-4593-9EF9-15165245F62A}">
      <dgm:prSet/>
      <dgm:spPr/>
      <dgm:t>
        <a:bodyPr/>
        <a:lstStyle/>
        <a:p>
          <a:endParaRPr lang="en-US"/>
        </a:p>
      </dgm:t>
    </dgm:pt>
    <dgm:pt modelId="{EC186E27-C7FD-4A95-A2A9-BA55B88E648F}" type="sibTrans" cxnId="{0BCF16BB-2668-4593-9EF9-15165245F62A}">
      <dgm:prSet/>
      <dgm:spPr/>
      <dgm:t>
        <a:bodyPr/>
        <a:lstStyle/>
        <a:p>
          <a:endParaRPr lang="en-US"/>
        </a:p>
      </dgm:t>
    </dgm:pt>
    <dgm:pt modelId="{E5B635BB-90BA-4FFD-9229-1B9B6032A1DA}" type="pres">
      <dgm:prSet presAssocID="{3E362BDC-B4B9-4274-972C-2155BB4210D1}" presName="root" presStyleCnt="0">
        <dgm:presLayoutVars>
          <dgm:dir/>
          <dgm:resizeHandles val="exact"/>
        </dgm:presLayoutVars>
      </dgm:prSet>
      <dgm:spPr/>
    </dgm:pt>
    <dgm:pt modelId="{58947478-9B1A-4DB9-98C9-B7AA439BF4D3}" type="pres">
      <dgm:prSet presAssocID="{AA5A168C-FF29-48ED-B39A-6DCEBCB5CEB5}" presName="compNode" presStyleCnt="0"/>
      <dgm:spPr/>
    </dgm:pt>
    <dgm:pt modelId="{8E57CB98-6B90-48BB-9715-68116F5BAE26}" type="pres">
      <dgm:prSet presAssocID="{AA5A168C-FF29-48ED-B39A-6DCEBCB5CEB5}" presName="bgRect" presStyleLbl="bgShp" presStyleIdx="0" presStyleCnt="4"/>
      <dgm:spPr/>
    </dgm:pt>
    <dgm:pt modelId="{0FC730B3-6353-4038-9129-E58B4CAB72C6}" type="pres">
      <dgm:prSet presAssocID="{AA5A168C-FF29-48ED-B39A-6DCEBCB5CEB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ěsto"/>
        </a:ext>
      </dgm:extLst>
    </dgm:pt>
    <dgm:pt modelId="{0625E48F-A7FE-4630-8004-1E7F9643F661}" type="pres">
      <dgm:prSet presAssocID="{AA5A168C-FF29-48ED-B39A-6DCEBCB5CEB5}" presName="spaceRect" presStyleCnt="0"/>
      <dgm:spPr/>
    </dgm:pt>
    <dgm:pt modelId="{44A393D3-C3E3-4498-885F-D0EAC9DCCF36}" type="pres">
      <dgm:prSet presAssocID="{AA5A168C-FF29-48ED-B39A-6DCEBCB5CEB5}" presName="parTx" presStyleLbl="revTx" presStyleIdx="0" presStyleCnt="4">
        <dgm:presLayoutVars>
          <dgm:chMax val="0"/>
          <dgm:chPref val="0"/>
        </dgm:presLayoutVars>
      </dgm:prSet>
      <dgm:spPr/>
    </dgm:pt>
    <dgm:pt modelId="{410AE15C-6EA5-4530-944D-15A37A679B14}" type="pres">
      <dgm:prSet presAssocID="{A29B10BC-0834-485C-AC80-BD2C84CA51A1}" presName="sibTrans" presStyleCnt="0"/>
      <dgm:spPr/>
    </dgm:pt>
    <dgm:pt modelId="{3A8A592E-AB2A-4C2F-B835-27FC9AF563BA}" type="pres">
      <dgm:prSet presAssocID="{F423D291-A51D-4DD5-92F2-61B0871450D5}" presName="compNode" presStyleCnt="0"/>
      <dgm:spPr/>
    </dgm:pt>
    <dgm:pt modelId="{3A2C20F5-8F69-4549-9EC8-09EC488BF60C}" type="pres">
      <dgm:prSet presAssocID="{F423D291-A51D-4DD5-92F2-61B0871450D5}" presName="bgRect" presStyleLbl="bgShp" presStyleIdx="1" presStyleCnt="4"/>
      <dgm:spPr/>
    </dgm:pt>
    <dgm:pt modelId="{0D983F8F-18D3-492A-8342-CB1A702AB884}" type="pres">
      <dgm:prSet presAssocID="{F423D291-A51D-4DD5-92F2-61B0871450D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íze"/>
        </a:ext>
      </dgm:extLst>
    </dgm:pt>
    <dgm:pt modelId="{906115F3-58D7-4707-9C32-A69D9631AE5D}" type="pres">
      <dgm:prSet presAssocID="{F423D291-A51D-4DD5-92F2-61B0871450D5}" presName="spaceRect" presStyleCnt="0"/>
      <dgm:spPr/>
    </dgm:pt>
    <dgm:pt modelId="{73B30F30-8603-4D97-A0F3-83F8501C31C3}" type="pres">
      <dgm:prSet presAssocID="{F423D291-A51D-4DD5-92F2-61B0871450D5}" presName="parTx" presStyleLbl="revTx" presStyleIdx="1" presStyleCnt="4">
        <dgm:presLayoutVars>
          <dgm:chMax val="0"/>
          <dgm:chPref val="0"/>
        </dgm:presLayoutVars>
      </dgm:prSet>
      <dgm:spPr/>
    </dgm:pt>
    <dgm:pt modelId="{D25EEBCB-4431-463B-8049-29C4A4DA0611}" type="pres">
      <dgm:prSet presAssocID="{46D750E4-8F6E-41E3-841A-06E5B723F2EB}" presName="sibTrans" presStyleCnt="0"/>
      <dgm:spPr/>
    </dgm:pt>
    <dgm:pt modelId="{4D7FA914-632F-46B3-B7B4-B9EA83855745}" type="pres">
      <dgm:prSet presAssocID="{81B4C293-5AAD-484E-A740-375783F6837E}" presName="compNode" presStyleCnt="0"/>
      <dgm:spPr/>
    </dgm:pt>
    <dgm:pt modelId="{CB0363BC-2D4E-4745-9988-091B95A88CB5}" type="pres">
      <dgm:prSet presAssocID="{81B4C293-5AAD-484E-A740-375783F6837E}" presName="bgRect" presStyleLbl="bgShp" presStyleIdx="2" presStyleCnt="4"/>
      <dgm:spPr/>
    </dgm:pt>
    <dgm:pt modelId="{18324559-15FA-40CA-BEF2-92A8EB3983DA}" type="pres">
      <dgm:prSet presAssocID="{81B4C293-5AAD-484E-A740-375783F6837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ED5C84F6-C5E8-4159-89FF-EC2A4C030626}" type="pres">
      <dgm:prSet presAssocID="{81B4C293-5AAD-484E-A740-375783F6837E}" presName="spaceRect" presStyleCnt="0"/>
      <dgm:spPr/>
    </dgm:pt>
    <dgm:pt modelId="{2F2E136A-C983-41F5-9CE1-0E4FF143526D}" type="pres">
      <dgm:prSet presAssocID="{81B4C293-5AAD-484E-A740-375783F6837E}" presName="parTx" presStyleLbl="revTx" presStyleIdx="2" presStyleCnt="4">
        <dgm:presLayoutVars>
          <dgm:chMax val="0"/>
          <dgm:chPref val="0"/>
        </dgm:presLayoutVars>
      </dgm:prSet>
      <dgm:spPr/>
    </dgm:pt>
    <dgm:pt modelId="{B0C256D2-4CDD-47CA-A7DE-784F2FF0AD2B}" type="pres">
      <dgm:prSet presAssocID="{58F958CE-7360-4B93-BB02-970CED577257}" presName="sibTrans" presStyleCnt="0"/>
      <dgm:spPr/>
    </dgm:pt>
    <dgm:pt modelId="{EB2A9237-B9A1-472A-BD61-49B757374968}" type="pres">
      <dgm:prSet presAssocID="{5C96D9D0-7A69-4CFC-803A-2EF03F78F28C}" presName="compNode" presStyleCnt="0"/>
      <dgm:spPr/>
    </dgm:pt>
    <dgm:pt modelId="{8B0DEF37-207F-49E6-8290-5DFBE958FC80}" type="pres">
      <dgm:prSet presAssocID="{5C96D9D0-7A69-4CFC-803A-2EF03F78F28C}" presName="bgRect" presStyleLbl="bgShp" presStyleIdx="3" presStyleCnt="4"/>
      <dgm:spPr/>
    </dgm:pt>
    <dgm:pt modelId="{0C7606D5-DDAB-4871-ADD1-0C50C785AE8B}" type="pres">
      <dgm:prSet presAssocID="{5C96D9D0-7A69-4CFC-803A-2EF03F78F28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ofej"/>
        </a:ext>
      </dgm:extLst>
    </dgm:pt>
    <dgm:pt modelId="{2EC73C34-3CB5-467B-BDD0-F4B3913EBEE0}" type="pres">
      <dgm:prSet presAssocID="{5C96D9D0-7A69-4CFC-803A-2EF03F78F28C}" presName="spaceRect" presStyleCnt="0"/>
      <dgm:spPr/>
    </dgm:pt>
    <dgm:pt modelId="{8A6A76F5-78E0-4D88-8F1E-669B3EBF6CA8}" type="pres">
      <dgm:prSet presAssocID="{5C96D9D0-7A69-4CFC-803A-2EF03F78F28C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F945431-5837-420B-BC0B-D10A90EADAEA}" srcId="{3E362BDC-B4B9-4274-972C-2155BB4210D1}" destId="{81B4C293-5AAD-484E-A740-375783F6837E}" srcOrd="2" destOrd="0" parTransId="{122B85AA-D733-47F4-BBD0-A5D90E8CF1BE}" sibTransId="{58F958CE-7360-4B93-BB02-970CED577257}"/>
    <dgm:cxn modelId="{5FC3E178-6C75-465F-A31C-70700F6D6879}" srcId="{3E362BDC-B4B9-4274-972C-2155BB4210D1}" destId="{F423D291-A51D-4DD5-92F2-61B0871450D5}" srcOrd="1" destOrd="0" parTransId="{5E5B0AE5-4AAD-43B1-BDBD-443C4993A725}" sibTransId="{46D750E4-8F6E-41E3-841A-06E5B723F2EB}"/>
    <dgm:cxn modelId="{5C03007B-1C8A-4CFC-9CE0-C4D9684193D8}" type="presOf" srcId="{AA5A168C-FF29-48ED-B39A-6DCEBCB5CEB5}" destId="{44A393D3-C3E3-4498-885F-D0EAC9DCCF36}" srcOrd="0" destOrd="0" presId="urn:microsoft.com/office/officeart/2018/2/layout/IconVerticalSolidList"/>
    <dgm:cxn modelId="{AEA2337B-CF74-4E3D-A003-2002E3E48609}" type="presOf" srcId="{5C96D9D0-7A69-4CFC-803A-2EF03F78F28C}" destId="{8A6A76F5-78E0-4D88-8F1E-669B3EBF6CA8}" srcOrd="0" destOrd="0" presId="urn:microsoft.com/office/officeart/2018/2/layout/IconVerticalSolidList"/>
    <dgm:cxn modelId="{135E4991-4942-4778-9C06-7ED31DBE760B}" type="presOf" srcId="{F423D291-A51D-4DD5-92F2-61B0871450D5}" destId="{73B30F30-8603-4D97-A0F3-83F8501C31C3}" srcOrd="0" destOrd="0" presId="urn:microsoft.com/office/officeart/2018/2/layout/IconVerticalSolidList"/>
    <dgm:cxn modelId="{0BCF16BB-2668-4593-9EF9-15165245F62A}" srcId="{3E362BDC-B4B9-4274-972C-2155BB4210D1}" destId="{5C96D9D0-7A69-4CFC-803A-2EF03F78F28C}" srcOrd="3" destOrd="0" parTransId="{1DE9E03B-3D2C-4BA4-B826-3AAFE48022FC}" sibTransId="{EC186E27-C7FD-4A95-A2A9-BA55B88E648F}"/>
    <dgm:cxn modelId="{EAA9CAD7-E54B-4CB9-8C8E-161230455DA6}" type="presOf" srcId="{3E362BDC-B4B9-4274-972C-2155BB4210D1}" destId="{E5B635BB-90BA-4FFD-9229-1B9B6032A1DA}" srcOrd="0" destOrd="0" presId="urn:microsoft.com/office/officeart/2018/2/layout/IconVerticalSolidList"/>
    <dgm:cxn modelId="{A4BD78E8-FD26-42F8-AC7B-769A53B1AD8D}" type="presOf" srcId="{81B4C293-5AAD-484E-A740-375783F6837E}" destId="{2F2E136A-C983-41F5-9CE1-0E4FF143526D}" srcOrd="0" destOrd="0" presId="urn:microsoft.com/office/officeart/2018/2/layout/IconVerticalSolidList"/>
    <dgm:cxn modelId="{B6CBA0FA-5E98-43B2-B032-8A3BEDCD9B55}" srcId="{3E362BDC-B4B9-4274-972C-2155BB4210D1}" destId="{AA5A168C-FF29-48ED-B39A-6DCEBCB5CEB5}" srcOrd="0" destOrd="0" parTransId="{F1BA86E5-661F-45A1-AF50-C85A5100C41F}" sibTransId="{A29B10BC-0834-485C-AC80-BD2C84CA51A1}"/>
    <dgm:cxn modelId="{2CE1B016-8B4F-47B5-AB05-D61BE90F8BB9}" type="presParOf" srcId="{E5B635BB-90BA-4FFD-9229-1B9B6032A1DA}" destId="{58947478-9B1A-4DB9-98C9-B7AA439BF4D3}" srcOrd="0" destOrd="0" presId="urn:microsoft.com/office/officeart/2018/2/layout/IconVerticalSolidList"/>
    <dgm:cxn modelId="{5982571C-CFC1-46BE-BA1C-B45EFED7F7B4}" type="presParOf" srcId="{58947478-9B1A-4DB9-98C9-B7AA439BF4D3}" destId="{8E57CB98-6B90-48BB-9715-68116F5BAE26}" srcOrd="0" destOrd="0" presId="urn:microsoft.com/office/officeart/2018/2/layout/IconVerticalSolidList"/>
    <dgm:cxn modelId="{2F9CA222-B3E4-45CA-925D-B6D4C28BED0B}" type="presParOf" srcId="{58947478-9B1A-4DB9-98C9-B7AA439BF4D3}" destId="{0FC730B3-6353-4038-9129-E58B4CAB72C6}" srcOrd="1" destOrd="0" presId="urn:microsoft.com/office/officeart/2018/2/layout/IconVerticalSolidList"/>
    <dgm:cxn modelId="{8E9AFE93-E29A-4EFF-AD0C-6E7DFEEB90EE}" type="presParOf" srcId="{58947478-9B1A-4DB9-98C9-B7AA439BF4D3}" destId="{0625E48F-A7FE-4630-8004-1E7F9643F661}" srcOrd="2" destOrd="0" presId="urn:microsoft.com/office/officeart/2018/2/layout/IconVerticalSolidList"/>
    <dgm:cxn modelId="{FAA68C6D-D252-4E9F-BFB9-FA7DFEFF59B8}" type="presParOf" srcId="{58947478-9B1A-4DB9-98C9-B7AA439BF4D3}" destId="{44A393D3-C3E3-4498-885F-D0EAC9DCCF36}" srcOrd="3" destOrd="0" presId="urn:microsoft.com/office/officeart/2018/2/layout/IconVerticalSolidList"/>
    <dgm:cxn modelId="{E8733DA3-706D-4F20-9FB9-F72D9870A641}" type="presParOf" srcId="{E5B635BB-90BA-4FFD-9229-1B9B6032A1DA}" destId="{410AE15C-6EA5-4530-944D-15A37A679B14}" srcOrd="1" destOrd="0" presId="urn:microsoft.com/office/officeart/2018/2/layout/IconVerticalSolidList"/>
    <dgm:cxn modelId="{943DE8C5-7257-4F9A-B8F7-F84BF043402A}" type="presParOf" srcId="{E5B635BB-90BA-4FFD-9229-1B9B6032A1DA}" destId="{3A8A592E-AB2A-4C2F-B835-27FC9AF563BA}" srcOrd="2" destOrd="0" presId="urn:microsoft.com/office/officeart/2018/2/layout/IconVerticalSolidList"/>
    <dgm:cxn modelId="{322153C9-60B2-4465-BE41-55685EA5E5C4}" type="presParOf" srcId="{3A8A592E-AB2A-4C2F-B835-27FC9AF563BA}" destId="{3A2C20F5-8F69-4549-9EC8-09EC488BF60C}" srcOrd="0" destOrd="0" presId="urn:microsoft.com/office/officeart/2018/2/layout/IconVerticalSolidList"/>
    <dgm:cxn modelId="{A2DC7523-665C-4F75-B5AE-3EDF89611FB7}" type="presParOf" srcId="{3A8A592E-AB2A-4C2F-B835-27FC9AF563BA}" destId="{0D983F8F-18D3-492A-8342-CB1A702AB884}" srcOrd="1" destOrd="0" presId="urn:microsoft.com/office/officeart/2018/2/layout/IconVerticalSolidList"/>
    <dgm:cxn modelId="{9CF6D59E-0930-458F-A961-9EEB66DEE281}" type="presParOf" srcId="{3A8A592E-AB2A-4C2F-B835-27FC9AF563BA}" destId="{906115F3-58D7-4707-9C32-A69D9631AE5D}" srcOrd="2" destOrd="0" presId="urn:microsoft.com/office/officeart/2018/2/layout/IconVerticalSolidList"/>
    <dgm:cxn modelId="{6A4C5209-B02B-4ECC-AF92-5067D4D82482}" type="presParOf" srcId="{3A8A592E-AB2A-4C2F-B835-27FC9AF563BA}" destId="{73B30F30-8603-4D97-A0F3-83F8501C31C3}" srcOrd="3" destOrd="0" presId="urn:microsoft.com/office/officeart/2018/2/layout/IconVerticalSolidList"/>
    <dgm:cxn modelId="{66BF0DD8-3B0A-4504-9C99-8C8ED38EB607}" type="presParOf" srcId="{E5B635BB-90BA-4FFD-9229-1B9B6032A1DA}" destId="{D25EEBCB-4431-463B-8049-29C4A4DA0611}" srcOrd="3" destOrd="0" presId="urn:microsoft.com/office/officeart/2018/2/layout/IconVerticalSolidList"/>
    <dgm:cxn modelId="{F23BD39F-8D1B-4186-B223-1CC4629BC1DF}" type="presParOf" srcId="{E5B635BB-90BA-4FFD-9229-1B9B6032A1DA}" destId="{4D7FA914-632F-46B3-B7B4-B9EA83855745}" srcOrd="4" destOrd="0" presId="urn:microsoft.com/office/officeart/2018/2/layout/IconVerticalSolidList"/>
    <dgm:cxn modelId="{C0B8F034-5483-4775-8145-A13238CB2ED8}" type="presParOf" srcId="{4D7FA914-632F-46B3-B7B4-B9EA83855745}" destId="{CB0363BC-2D4E-4745-9988-091B95A88CB5}" srcOrd="0" destOrd="0" presId="urn:microsoft.com/office/officeart/2018/2/layout/IconVerticalSolidList"/>
    <dgm:cxn modelId="{AA3881DD-29E1-4040-97F2-7BD3DCF7BE31}" type="presParOf" srcId="{4D7FA914-632F-46B3-B7B4-B9EA83855745}" destId="{18324559-15FA-40CA-BEF2-92A8EB3983DA}" srcOrd="1" destOrd="0" presId="urn:microsoft.com/office/officeart/2018/2/layout/IconVerticalSolidList"/>
    <dgm:cxn modelId="{71F7576D-D3EC-4CDF-B64D-27010EE844A5}" type="presParOf" srcId="{4D7FA914-632F-46B3-B7B4-B9EA83855745}" destId="{ED5C84F6-C5E8-4159-89FF-EC2A4C030626}" srcOrd="2" destOrd="0" presId="urn:microsoft.com/office/officeart/2018/2/layout/IconVerticalSolidList"/>
    <dgm:cxn modelId="{25929C90-453A-4920-B2BE-A5A0BF227824}" type="presParOf" srcId="{4D7FA914-632F-46B3-B7B4-B9EA83855745}" destId="{2F2E136A-C983-41F5-9CE1-0E4FF143526D}" srcOrd="3" destOrd="0" presId="urn:microsoft.com/office/officeart/2018/2/layout/IconVerticalSolidList"/>
    <dgm:cxn modelId="{4468F9FB-4D6D-41BE-8DAE-A6C3A5B14FE6}" type="presParOf" srcId="{E5B635BB-90BA-4FFD-9229-1B9B6032A1DA}" destId="{B0C256D2-4CDD-47CA-A7DE-784F2FF0AD2B}" srcOrd="5" destOrd="0" presId="urn:microsoft.com/office/officeart/2018/2/layout/IconVerticalSolidList"/>
    <dgm:cxn modelId="{D2CAA5D7-ABD3-4254-AD47-C290226B03B8}" type="presParOf" srcId="{E5B635BB-90BA-4FFD-9229-1B9B6032A1DA}" destId="{EB2A9237-B9A1-472A-BD61-49B757374968}" srcOrd="6" destOrd="0" presId="urn:microsoft.com/office/officeart/2018/2/layout/IconVerticalSolidList"/>
    <dgm:cxn modelId="{60F5DFFA-E6E9-48C0-98CC-6B376BDC343A}" type="presParOf" srcId="{EB2A9237-B9A1-472A-BD61-49B757374968}" destId="{8B0DEF37-207F-49E6-8290-5DFBE958FC80}" srcOrd="0" destOrd="0" presId="urn:microsoft.com/office/officeart/2018/2/layout/IconVerticalSolidList"/>
    <dgm:cxn modelId="{D2424F8F-691B-4227-B3F1-4EBDE2C9418A}" type="presParOf" srcId="{EB2A9237-B9A1-472A-BD61-49B757374968}" destId="{0C7606D5-DDAB-4871-ADD1-0C50C785AE8B}" srcOrd="1" destOrd="0" presId="urn:microsoft.com/office/officeart/2018/2/layout/IconVerticalSolidList"/>
    <dgm:cxn modelId="{3CC58AD3-4B27-464A-8E9F-8F21D0AEB478}" type="presParOf" srcId="{EB2A9237-B9A1-472A-BD61-49B757374968}" destId="{2EC73C34-3CB5-467B-BDD0-F4B3913EBEE0}" srcOrd="2" destOrd="0" presId="urn:microsoft.com/office/officeart/2018/2/layout/IconVerticalSolidList"/>
    <dgm:cxn modelId="{A214811C-ED5C-4D08-8348-A5DC0416656A}" type="presParOf" srcId="{EB2A9237-B9A1-472A-BD61-49B757374968}" destId="{8A6A76F5-78E0-4D88-8F1E-669B3EBF6CA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0CF40B-90AF-4A5E-82E7-1469A17F52A1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9546AF-C5A3-44E2-9F9C-54E5990EFCC5}">
      <dgm:prSet/>
      <dgm:spPr/>
      <dgm:t>
        <a:bodyPr/>
        <a:lstStyle/>
        <a:p>
          <a:r>
            <a:rPr lang="en-US" dirty="0" err="1"/>
            <a:t>Samostatnost</a:t>
          </a:r>
          <a:r>
            <a:rPr lang="en-US" dirty="0"/>
            <a:t>, </a:t>
          </a:r>
          <a:r>
            <a:rPr lang="en-US" dirty="0" err="1"/>
            <a:t>odpovědnost</a:t>
          </a:r>
          <a:r>
            <a:rPr lang="en-US" dirty="0"/>
            <a:t>, </a:t>
          </a:r>
          <a:r>
            <a:rPr lang="en-US" dirty="0" err="1"/>
            <a:t>práce</a:t>
          </a:r>
          <a:r>
            <a:rPr lang="en-US" dirty="0"/>
            <a:t> v </a:t>
          </a:r>
          <a:r>
            <a:rPr lang="en-US" dirty="0" err="1"/>
            <a:t>týmu</a:t>
          </a:r>
          <a:endParaRPr lang="en-US" dirty="0"/>
        </a:p>
      </dgm:t>
    </dgm:pt>
    <dgm:pt modelId="{B860AF8C-BA5D-401E-9834-9392EA081460}" type="parTrans" cxnId="{35BE5D41-EB98-40EF-86FD-F828D311DD39}">
      <dgm:prSet/>
      <dgm:spPr/>
      <dgm:t>
        <a:bodyPr/>
        <a:lstStyle/>
        <a:p>
          <a:endParaRPr lang="en-US"/>
        </a:p>
      </dgm:t>
    </dgm:pt>
    <dgm:pt modelId="{C1BD23C9-ECAC-4199-B0F5-C3B130D640F0}" type="sibTrans" cxnId="{35BE5D41-EB98-40EF-86FD-F828D311DD39}">
      <dgm:prSet/>
      <dgm:spPr/>
      <dgm:t>
        <a:bodyPr/>
        <a:lstStyle/>
        <a:p>
          <a:endParaRPr lang="en-US"/>
        </a:p>
      </dgm:t>
    </dgm:pt>
    <dgm:pt modelId="{7F20A855-80AD-43D4-9D38-B5BEF93F3A80}">
      <dgm:prSet/>
      <dgm:spPr/>
      <dgm:t>
        <a:bodyPr/>
        <a:lstStyle/>
        <a:p>
          <a:r>
            <a:rPr lang="en-US" dirty="0" err="1"/>
            <a:t>Nové</a:t>
          </a:r>
          <a:r>
            <a:rPr lang="en-US" dirty="0"/>
            <a:t> </a:t>
          </a:r>
          <a:r>
            <a:rPr lang="en-US" dirty="0" err="1"/>
            <a:t>znalosti</a:t>
          </a:r>
          <a:r>
            <a:rPr lang="en-US" dirty="0"/>
            <a:t> a </a:t>
          </a:r>
          <a:r>
            <a:rPr lang="en-US" dirty="0" err="1"/>
            <a:t>zkušenosti</a:t>
          </a:r>
          <a:endParaRPr lang="en-US" dirty="0"/>
        </a:p>
      </dgm:t>
    </dgm:pt>
    <dgm:pt modelId="{19761E47-A331-4F2C-B689-7E77A3DCAC20}" type="parTrans" cxnId="{329DEEDB-0B20-4D20-805D-26FB92833661}">
      <dgm:prSet/>
      <dgm:spPr/>
      <dgm:t>
        <a:bodyPr/>
        <a:lstStyle/>
        <a:p>
          <a:endParaRPr lang="en-US"/>
        </a:p>
      </dgm:t>
    </dgm:pt>
    <dgm:pt modelId="{43CC1632-F46A-4029-B3E2-AAAA8A4BA45A}" type="sibTrans" cxnId="{329DEEDB-0B20-4D20-805D-26FB92833661}">
      <dgm:prSet/>
      <dgm:spPr/>
      <dgm:t>
        <a:bodyPr/>
        <a:lstStyle/>
        <a:p>
          <a:endParaRPr lang="en-US"/>
        </a:p>
      </dgm:t>
    </dgm:pt>
    <dgm:pt modelId="{74E53D46-4D0F-46D4-826A-823244C51758}">
      <dgm:prSet/>
      <dgm:spPr/>
      <dgm:t>
        <a:bodyPr/>
        <a:lstStyle/>
        <a:p>
          <a:r>
            <a:rPr lang="en-US" dirty="0" err="1"/>
            <a:t>Zlepšení</a:t>
          </a:r>
          <a:r>
            <a:rPr lang="en-US" dirty="0"/>
            <a:t> </a:t>
          </a:r>
          <a:r>
            <a:rPr lang="en-US" dirty="0" err="1"/>
            <a:t>komunikačních</a:t>
          </a:r>
          <a:r>
            <a:rPr lang="en-US" dirty="0"/>
            <a:t> </a:t>
          </a:r>
          <a:r>
            <a:rPr lang="en-US" dirty="0" err="1"/>
            <a:t>dovedností</a:t>
          </a:r>
          <a:endParaRPr lang="en-US" dirty="0"/>
        </a:p>
      </dgm:t>
    </dgm:pt>
    <dgm:pt modelId="{7260B5D7-45AA-443A-87F2-7AE4DD02E2A8}" type="parTrans" cxnId="{0280D5D9-3024-4CAD-8DE0-E79E590D3B8B}">
      <dgm:prSet/>
      <dgm:spPr/>
      <dgm:t>
        <a:bodyPr/>
        <a:lstStyle/>
        <a:p>
          <a:endParaRPr lang="en-US"/>
        </a:p>
      </dgm:t>
    </dgm:pt>
    <dgm:pt modelId="{8D72306C-1275-4E6E-B648-2C745533FBD6}" type="sibTrans" cxnId="{0280D5D9-3024-4CAD-8DE0-E79E590D3B8B}">
      <dgm:prSet/>
      <dgm:spPr/>
      <dgm:t>
        <a:bodyPr/>
        <a:lstStyle/>
        <a:p>
          <a:endParaRPr lang="en-US"/>
        </a:p>
      </dgm:t>
    </dgm:pt>
    <dgm:pt modelId="{6BD23380-BE32-459F-94BE-A88937280CCE}">
      <dgm:prSet/>
      <dgm:spPr/>
      <dgm:t>
        <a:bodyPr/>
        <a:lstStyle/>
        <a:p>
          <a:r>
            <a:rPr lang="en-US" dirty="0" err="1"/>
            <a:t>Kolektiv</a:t>
          </a:r>
          <a:endParaRPr lang="en-US" dirty="0"/>
        </a:p>
      </dgm:t>
    </dgm:pt>
    <dgm:pt modelId="{421827D8-252F-465B-A124-1B5E670EA846}" type="parTrans" cxnId="{1515C9B6-C8CB-4D55-8F23-7769AF9EC833}">
      <dgm:prSet/>
      <dgm:spPr/>
      <dgm:t>
        <a:bodyPr/>
        <a:lstStyle/>
        <a:p>
          <a:endParaRPr lang="en-US"/>
        </a:p>
      </dgm:t>
    </dgm:pt>
    <dgm:pt modelId="{62EFC918-59C5-4661-A17B-DDB874C7F881}" type="sibTrans" cxnId="{1515C9B6-C8CB-4D55-8F23-7769AF9EC833}">
      <dgm:prSet/>
      <dgm:spPr/>
      <dgm:t>
        <a:bodyPr/>
        <a:lstStyle/>
        <a:p>
          <a:endParaRPr lang="en-US"/>
        </a:p>
      </dgm:t>
    </dgm:pt>
    <dgm:pt modelId="{F37ABDB2-9A8F-C24B-B556-BF64704CE47C}" type="pres">
      <dgm:prSet presAssocID="{F10CF40B-90AF-4A5E-82E7-1469A17F52A1}" presName="matrix" presStyleCnt="0">
        <dgm:presLayoutVars>
          <dgm:chMax val="1"/>
          <dgm:dir/>
          <dgm:resizeHandles val="exact"/>
        </dgm:presLayoutVars>
      </dgm:prSet>
      <dgm:spPr/>
    </dgm:pt>
    <dgm:pt modelId="{B7994D42-3F9B-AC44-887B-CF03A939CF0E}" type="pres">
      <dgm:prSet presAssocID="{F10CF40B-90AF-4A5E-82E7-1469A17F52A1}" presName="diamond" presStyleLbl="bgShp" presStyleIdx="0" presStyleCnt="1"/>
      <dgm:spPr/>
    </dgm:pt>
    <dgm:pt modelId="{E9606B47-3BF8-A448-97FB-9B7B5753E969}" type="pres">
      <dgm:prSet presAssocID="{F10CF40B-90AF-4A5E-82E7-1469A17F52A1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AF17227-3948-B44A-A2FC-00528B6A4651}" type="pres">
      <dgm:prSet presAssocID="{F10CF40B-90AF-4A5E-82E7-1469A17F52A1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D028CD4-E291-5C4E-BF8D-FF3079EA48EF}" type="pres">
      <dgm:prSet presAssocID="{F10CF40B-90AF-4A5E-82E7-1469A17F52A1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A81AE13-94AC-2C46-A954-62184F7790A7}" type="pres">
      <dgm:prSet presAssocID="{F10CF40B-90AF-4A5E-82E7-1469A17F52A1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50CA3A0C-2439-2A4E-B8FD-17F002BA9052}" type="presOf" srcId="{6BD23380-BE32-459F-94BE-A88937280CCE}" destId="{1A81AE13-94AC-2C46-A954-62184F7790A7}" srcOrd="0" destOrd="0" presId="urn:microsoft.com/office/officeart/2005/8/layout/matrix3"/>
    <dgm:cxn modelId="{35BE5D41-EB98-40EF-86FD-F828D311DD39}" srcId="{F10CF40B-90AF-4A5E-82E7-1469A17F52A1}" destId="{B29546AF-C5A3-44E2-9F9C-54E5990EFCC5}" srcOrd="0" destOrd="0" parTransId="{B860AF8C-BA5D-401E-9834-9392EA081460}" sibTransId="{C1BD23C9-ECAC-4199-B0F5-C3B130D640F0}"/>
    <dgm:cxn modelId="{DD65F542-694B-1146-BA41-A8F6C2ED18EE}" type="presOf" srcId="{B29546AF-C5A3-44E2-9F9C-54E5990EFCC5}" destId="{E9606B47-3BF8-A448-97FB-9B7B5753E969}" srcOrd="0" destOrd="0" presId="urn:microsoft.com/office/officeart/2005/8/layout/matrix3"/>
    <dgm:cxn modelId="{7778D17B-DFC1-394C-AFD1-BDA91A2386D1}" type="presOf" srcId="{F10CF40B-90AF-4A5E-82E7-1469A17F52A1}" destId="{F37ABDB2-9A8F-C24B-B556-BF64704CE47C}" srcOrd="0" destOrd="0" presId="urn:microsoft.com/office/officeart/2005/8/layout/matrix3"/>
    <dgm:cxn modelId="{7313F57B-1E6A-4747-9756-42C657D091CB}" type="presOf" srcId="{74E53D46-4D0F-46D4-826A-823244C51758}" destId="{1D028CD4-E291-5C4E-BF8D-FF3079EA48EF}" srcOrd="0" destOrd="0" presId="urn:microsoft.com/office/officeart/2005/8/layout/matrix3"/>
    <dgm:cxn modelId="{3BEB81A9-E9F2-D840-BB50-E2A3462ABFF3}" type="presOf" srcId="{7F20A855-80AD-43D4-9D38-B5BEF93F3A80}" destId="{6AF17227-3948-B44A-A2FC-00528B6A4651}" srcOrd="0" destOrd="0" presId="urn:microsoft.com/office/officeart/2005/8/layout/matrix3"/>
    <dgm:cxn modelId="{1515C9B6-C8CB-4D55-8F23-7769AF9EC833}" srcId="{F10CF40B-90AF-4A5E-82E7-1469A17F52A1}" destId="{6BD23380-BE32-459F-94BE-A88937280CCE}" srcOrd="3" destOrd="0" parTransId="{421827D8-252F-465B-A124-1B5E670EA846}" sibTransId="{62EFC918-59C5-4661-A17B-DDB874C7F881}"/>
    <dgm:cxn modelId="{0280D5D9-3024-4CAD-8DE0-E79E590D3B8B}" srcId="{F10CF40B-90AF-4A5E-82E7-1469A17F52A1}" destId="{74E53D46-4D0F-46D4-826A-823244C51758}" srcOrd="2" destOrd="0" parTransId="{7260B5D7-45AA-443A-87F2-7AE4DD02E2A8}" sibTransId="{8D72306C-1275-4E6E-B648-2C745533FBD6}"/>
    <dgm:cxn modelId="{329DEEDB-0B20-4D20-805D-26FB92833661}" srcId="{F10CF40B-90AF-4A5E-82E7-1469A17F52A1}" destId="{7F20A855-80AD-43D4-9D38-B5BEF93F3A80}" srcOrd="1" destOrd="0" parTransId="{19761E47-A331-4F2C-B689-7E77A3DCAC20}" sibTransId="{43CC1632-F46A-4029-B3E2-AAAA8A4BA45A}"/>
    <dgm:cxn modelId="{101D14EB-B182-BD4B-B4D7-A04C71BEDC9C}" type="presParOf" srcId="{F37ABDB2-9A8F-C24B-B556-BF64704CE47C}" destId="{B7994D42-3F9B-AC44-887B-CF03A939CF0E}" srcOrd="0" destOrd="0" presId="urn:microsoft.com/office/officeart/2005/8/layout/matrix3"/>
    <dgm:cxn modelId="{ACAB45FE-0910-9A41-B392-C08C98BA108E}" type="presParOf" srcId="{F37ABDB2-9A8F-C24B-B556-BF64704CE47C}" destId="{E9606B47-3BF8-A448-97FB-9B7B5753E969}" srcOrd="1" destOrd="0" presId="urn:microsoft.com/office/officeart/2005/8/layout/matrix3"/>
    <dgm:cxn modelId="{AF748B12-F108-104A-95A2-4473109B45A4}" type="presParOf" srcId="{F37ABDB2-9A8F-C24B-B556-BF64704CE47C}" destId="{6AF17227-3948-B44A-A2FC-00528B6A4651}" srcOrd="2" destOrd="0" presId="urn:microsoft.com/office/officeart/2005/8/layout/matrix3"/>
    <dgm:cxn modelId="{B86C9B50-C7D8-104D-979E-F7ECE652F6BE}" type="presParOf" srcId="{F37ABDB2-9A8F-C24B-B556-BF64704CE47C}" destId="{1D028CD4-E291-5C4E-BF8D-FF3079EA48EF}" srcOrd="3" destOrd="0" presId="urn:microsoft.com/office/officeart/2005/8/layout/matrix3"/>
    <dgm:cxn modelId="{0CCCBD78-62B3-5542-BB0E-09808CBD6920}" type="presParOf" srcId="{F37ABDB2-9A8F-C24B-B556-BF64704CE47C}" destId="{1A81AE13-94AC-2C46-A954-62184F7790A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C668D5-4087-429B-8984-43CD80FD570F}">
      <dsp:nvSpPr>
        <dsp:cNvPr id="0" name=""/>
        <dsp:cNvSpPr/>
      </dsp:nvSpPr>
      <dsp:spPr>
        <a:xfrm>
          <a:off x="0" y="741369"/>
          <a:ext cx="6858000" cy="136868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503D47-7B50-456A-8A2E-BF7A277DCD1A}">
      <dsp:nvSpPr>
        <dsp:cNvPr id="0" name=""/>
        <dsp:cNvSpPr/>
      </dsp:nvSpPr>
      <dsp:spPr>
        <a:xfrm>
          <a:off x="414026" y="1049323"/>
          <a:ext cx="752775" cy="7527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16D3AC-A29D-4CC7-BD18-F0BAF2E560A6}">
      <dsp:nvSpPr>
        <dsp:cNvPr id="0" name=""/>
        <dsp:cNvSpPr/>
      </dsp:nvSpPr>
      <dsp:spPr>
        <a:xfrm>
          <a:off x="1580827" y="741369"/>
          <a:ext cx="5277172" cy="1368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852" tIns="144852" rIns="144852" bIns="14485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- výrobní oddělení                                  - SAP  </a:t>
          </a:r>
          <a:endParaRPr lang="en-US" sz="2500" kern="1200" dirty="0"/>
        </a:p>
      </dsp:txBody>
      <dsp:txXfrm>
        <a:off x="1580827" y="741369"/>
        <a:ext cx="5277172" cy="1368682"/>
      </dsp:txXfrm>
    </dsp:sp>
    <dsp:sp modelId="{385B737E-F29E-416D-AF28-239FB0F66E50}">
      <dsp:nvSpPr>
        <dsp:cNvPr id="0" name=""/>
        <dsp:cNvSpPr/>
      </dsp:nvSpPr>
      <dsp:spPr>
        <a:xfrm>
          <a:off x="0" y="2452222"/>
          <a:ext cx="6858000" cy="136868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A94D18-56E0-4FA4-938E-41A211207C04}">
      <dsp:nvSpPr>
        <dsp:cNvPr id="0" name=""/>
        <dsp:cNvSpPr/>
      </dsp:nvSpPr>
      <dsp:spPr>
        <a:xfrm>
          <a:off x="414026" y="2760175"/>
          <a:ext cx="752775" cy="7527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B0A432-6F68-4619-9FFF-BC7462F37509}">
      <dsp:nvSpPr>
        <dsp:cNvPr id="0" name=""/>
        <dsp:cNvSpPr/>
      </dsp:nvSpPr>
      <dsp:spPr>
        <a:xfrm>
          <a:off x="1580827" y="2452222"/>
          <a:ext cx="5277172" cy="1368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852" tIns="144852" rIns="144852" bIns="14485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- </a:t>
          </a:r>
          <a:r>
            <a:rPr lang="en-US" sz="2500" kern="1200" dirty="0" err="1"/>
            <a:t>výsledovka</a:t>
          </a:r>
          <a:endParaRPr lang="en-US" sz="2500" kern="1200" dirty="0"/>
        </a:p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- </a:t>
          </a:r>
          <a:r>
            <a:rPr lang="en-US" sz="2500" kern="1200" dirty="0" err="1"/>
            <a:t>bilance</a:t>
          </a:r>
          <a:r>
            <a:rPr lang="en-US" sz="2500" kern="1200" dirty="0"/>
            <a:t> </a:t>
          </a:r>
        </a:p>
      </dsp:txBody>
      <dsp:txXfrm>
        <a:off x="1580827" y="2452222"/>
        <a:ext cx="5277172" cy="13686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57CB98-6B90-48BB-9715-68116F5BAE26}">
      <dsp:nvSpPr>
        <dsp:cNvPr id="0" name=""/>
        <dsp:cNvSpPr/>
      </dsp:nvSpPr>
      <dsp:spPr>
        <a:xfrm>
          <a:off x="0" y="1893"/>
          <a:ext cx="6858000" cy="95968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C730B3-6353-4038-9129-E58B4CAB72C6}">
      <dsp:nvSpPr>
        <dsp:cNvPr id="0" name=""/>
        <dsp:cNvSpPr/>
      </dsp:nvSpPr>
      <dsp:spPr>
        <a:xfrm>
          <a:off x="290303" y="217821"/>
          <a:ext cx="527824" cy="5278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A393D3-C3E3-4498-885F-D0EAC9DCCF36}">
      <dsp:nvSpPr>
        <dsp:cNvPr id="0" name=""/>
        <dsp:cNvSpPr/>
      </dsp:nvSpPr>
      <dsp:spPr>
        <a:xfrm>
          <a:off x="1108432" y="1893"/>
          <a:ext cx="5749567" cy="959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566" tIns="101566" rIns="101566" bIns="10156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marketingová aktivita společnosti</a:t>
          </a:r>
          <a:endParaRPr lang="en-US" sz="2200" kern="1200"/>
        </a:p>
      </dsp:txBody>
      <dsp:txXfrm>
        <a:off x="1108432" y="1893"/>
        <a:ext cx="5749567" cy="959681"/>
      </dsp:txXfrm>
    </dsp:sp>
    <dsp:sp modelId="{3A2C20F5-8F69-4549-9EC8-09EC488BF60C}">
      <dsp:nvSpPr>
        <dsp:cNvPr id="0" name=""/>
        <dsp:cNvSpPr/>
      </dsp:nvSpPr>
      <dsp:spPr>
        <a:xfrm>
          <a:off x="0" y="1201495"/>
          <a:ext cx="6858000" cy="95968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983F8F-18D3-492A-8342-CB1A702AB884}">
      <dsp:nvSpPr>
        <dsp:cNvPr id="0" name=""/>
        <dsp:cNvSpPr/>
      </dsp:nvSpPr>
      <dsp:spPr>
        <a:xfrm>
          <a:off x="290303" y="1417423"/>
          <a:ext cx="527824" cy="5278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B30F30-8603-4D97-A0F3-83F8501C31C3}">
      <dsp:nvSpPr>
        <dsp:cNvPr id="0" name=""/>
        <dsp:cNvSpPr/>
      </dsp:nvSpPr>
      <dsp:spPr>
        <a:xfrm>
          <a:off x="1108432" y="1201495"/>
          <a:ext cx="5749567" cy="959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566" tIns="101566" rIns="101566" bIns="10156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příprava finanční podpory </a:t>
          </a:r>
          <a:endParaRPr lang="en-US" sz="2200" kern="1200" dirty="0"/>
        </a:p>
      </dsp:txBody>
      <dsp:txXfrm>
        <a:off x="1108432" y="1201495"/>
        <a:ext cx="5749567" cy="959681"/>
      </dsp:txXfrm>
    </dsp:sp>
    <dsp:sp modelId="{CB0363BC-2D4E-4745-9988-091B95A88CB5}">
      <dsp:nvSpPr>
        <dsp:cNvPr id="0" name=""/>
        <dsp:cNvSpPr/>
      </dsp:nvSpPr>
      <dsp:spPr>
        <a:xfrm>
          <a:off x="0" y="2401097"/>
          <a:ext cx="6858000" cy="95968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324559-15FA-40CA-BEF2-92A8EB3983DA}">
      <dsp:nvSpPr>
        <dsp:cNvPr id="0" name=""/>
        <dsp:cNvSpPr/>
      </dsp:nvSpPr>
      <dsp:spPr>
        <a:xfrm>
          <a:off x="290303" y="2617025"/>
          <a:ext cx="527824" cy="5278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2E136A-C983-41F5-9CE1-0E4FF143526D}">
      <dsp:nvSpPr>
        <dsp:cNvPr id="0" name=""/>
        <dsp:cNvSpPr/>
      </dsp:nvSpPr>
      <dsp:spPr>
        <a:xfrm>
          <a:off x="1108432" y="2401097"/>
          <a:ext cx="5749567" cy="959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566" tIns="101566" rIns="101566" bIns="10156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průběh přijímacího řízení uchazečů</a:t>
          </a:r>
          <a:endParaRPr lang="en-US" sz="2200" kern="1200" dirty="0"/>
        </a:p>
      </dsp:txBody>
      <dsp:txXfrm>
        <a:off x="1108432" y="2401097"/>
        <a:ext cx="5749567" cy="959681"/>
      </dsp:txXfrm>
    </dsp:sp>
    <dsp:sp modelId="{8B0DEF37-207F-49E6-8290-5DFBE958FC80}">
      <dsp:nvSpPr>
        <dsp:cNvPr id="0" name=""/>
        <dsp:cNvSpPr/>
      </dsp:nvSpPr>
      <dsp:spPr>
        <a:xfrm>
          <a:off x="0" y="3600699"/>
          <a:ext cx="6858000" cy="95968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7606D5-DDAB-4871-ADD1-0C50C785AE8B}">
      <dsp:nvSpPr>
        <dsp:cNvPr id="0" name=""/>
        <dsp:cNvSpPr/>
      </dsp:nvSpPr>
      <dsp:spPr>
        <a:xfrm>
          <a:off x="290303" y="3816627"/>
          <a:ext cx="527824" cy="52782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6A76F5-78E0-4D88-8F1E-669B3EBF6CA8}">
      <dsp:nvSpPr>
        <dsp:cNvPr id="0" name=""/>
        <dsp:cNvSpPr/>
      </dsp:nvSpPr>
      <dsp:spPr>
        <a:xfrm>
          <a:off x="1108432" y="3600699"/>
          <a:ext cx="5749567" cy="959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566" tIns="101566" rIns="101566" bIns="10156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motivační systém</a:t>
          </a:r>
          <a:endParaRPr lang="en-US" sz="2200" kern="1200"/>
        </a:p>
      </dsp:txBody>
      <dsp:txXfrm>
        <a:off x="1108432" y="3600699"/>
        <a:ext cx="5749567" cy="9596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94D42-3F9B-AC44-887B-CF03A939CF0E}">
      <dsp:nvSpPr>
        <dsp:cNvPr id="0" name=""/>
        <dsp:cNvSpPr/>
      </dsp:nvSpPr>
      <dsp:spPr>
        <a:xfrm>
          <a:off x="915810" y="0"/>
          <a:ext cx="4324351" cy="4324351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606B47-3BF8-A448-97FB-9B7B5753E969}">
      <dsp:nvSpPr>
        <dsp:cNvPr id="0" name=""/>
        <dsp:cNvSpPr/>
      </dsp:nvSpPr>
      <dsp:spPr>
        <a:xfrm>
          <a:off x="1326623" y="410813"/>
          <a:ext cx="1686496" cy="16864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Samostatnost</a:t>
          </a:r>
          <a:r>
            <a:rPr lang="en-US" sz="1600" kern="1200" dirty="0"/>
            <a:t>, </a:t>
          </a:r>
          <a:r>
            <a:rPr lang="en-US" sz="1600" kern="1200" dirty="0" err="1"/>
            <a:t>odpovědnost</a:t>
          </a:r>
          <a:r>
            <a:rPr lang="en-US" sz="1600" kern="1200" dirty="0"/>
            <a:t>, </a:t>
          </a:r>
          <a:r>
            <a:rPr lang="en-US" sz="1600" kern="1200" dirty="0" err="1"/>
            <a:t>práce</a:t>
          </a:r>
          <a:r>
            <a:rPr lang="en-US" sz="1600" kern="1200" dirty="0"/>
            <a:t> v </a:t>
          </a:r>
          <a:r>
            <a:rPr lang="en-US" sz="1600" kern="1200" dirty="0" err="1"/>
            <a:t>týmu</a:t>
          </a:r>
          <a:endParaRPr lang="en-US" sz="1600" kern="1200" dirty="0"/>
        </a:p>
      </dsp:txBody>
      <dsp:txXfrm>
        <a:off x="1408951" y="493141"/>
        <a:ext cx="1521840" cy="1521840"/>
      </dsp:txXfrm>
    </dsp:sp>
    <dsp:sp modelId="{6AF17227-3948-B44A-A2FC-00528B6A4651}">
      <dsp:nvSpPr>
        <dsp:cNvPr id="0" name=""/>
        <dsp:cNvSpPr/>
      </dsp:nvSpPr>
      <dsp:spPr>
        <a:xfrm>
          <a:off x="3142851" y="410813"/>
          <a:ext cx="1686496" cy="16864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Nové</a:t>
          </a:r>
          <a:r>
            <a:rPr lang="en-US" sz="1600" kern="1200" dirty="0"/>
            <a:t> </a:t>
          </a:r>
          <a:r>
            <a:rPr lang="en-US" sz="1600" kern="1200" dirty="0" err="1"/>
            <a:t>znalosti</a:t>
          </a:r>
          <a:r>
            <a:rPr lang="en-US" sz="1600" kern="1200" dirty="0"/>
            <a:t> a </a:t>
          </a:r>
          <a:r>
            <a:rPr lang="en-US" sz="1600" kern="1200" dirty="0" err="1"/>
            <a:t>zkušenosti</a:t>
          </a:r>
          <a:endParaRPr lang="en-US" sz="1600" kern="1200" dirty="0"/>
        </a:p>
      </dsp:txBody>
      <dsp:txXfrm>
        <a:off x="3225179" y="493141"/>
        <a:ext cx="1521840" cy="1521840"/>
      </dsp:txXfrm>
    </dsp:sp>
    <dsp:sp modelId="{1D028CD4-E291-5C4E-BF8D-FF3079EA48EF}">
      <dsp:nvSpPr>
        <dsp:cNvPr id="0" name=""/>
        <dsp:cNvSpPr/>
      </dsp:nvSpPr>
      <dsp:spPr>
        <a:xfrm>
          <a:off x="1326623" y="2227040"/>
          <a:ext cx="1686496" cy="16864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Zlepšení</a:t>
          </a:r>
          <a:r>
            <a:rPr lang="en-US" sz="1600" kern="1200" dirty="0"/>
            <a:t> </a:t>
          </a:r>
          <a:r>
            <a:rPr lang="en-US" sz="1600" kern="1200" dirty="0" err="1"/>
            <a:t>komunikačních</a:t>
          </a:r>
          <a:r>
            <a:rPr lang="en-US" sz="1600" kern="1200" dirty="0"/>
            <a:t> </a:t>
          </a:r>
          <a:r>
            <a:rPr lang="en-US" sz="1600" kern="1200" dirty="0" err="1"/>
            <a:t>dovedností</a:t>
          </a:r>
          <a:endParaRPr lang="en-US" sz="1600" kern="1200" dirty="0"/>
        </a:p>
      </dsp:txBody>
      <dsp:txXfrm>
        <a:off x="1408951" y="2309368"/>
        <a:ext cx="1521840" cy="1521840"/>
      </dsp:txXfrm>
    </dsp:sp>
    <dsp:sp modelId="{1A81AE13-94AC-2C46-A954-62184F7790A7}">
      <dsp:nvSpPr>
        <dsp:cNvPr id="0" name=""/>
        <dsp:cNvSpPr/>
      </dsp:nvSpPr>
      <dsp:spPr>
        <a:xfrm>
          <a:off x="3142851" y="2227040"/>
          <a:ext cx="1686496" cy="16864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Kolektiv</a:t>
          </a:r>
          <a:endParaRPr lang="en-US" sz="1600" kern="1200" dirty="0"/>
        </a:p>
      </dsp:txBody>
      <dsp:txXfrm>
        <a:off x="3225179" y="2309368"/>
        <a:ext cx="1521840" cy="1521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67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64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540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44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64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53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5/11/23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87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5/11/23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60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5/11/23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67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81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54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5/11/23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392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8" r:id="rId6"/>
    <p:sldLayoutId id="2147483903" r:id="rId7"/>
    <p:sldLayoutId id="2147483904" r:id="rId8"/>
    <p:sldLayoutId id="2147483905" r:id="rId9"/>
    <p:sldLayoutId id="2147483907" r:id="rId10"/>
    <p:sldLayoutId id="21474839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F9BCBE7-56B5-A3B0-539F-723729AA8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5831" y="1143001"/>
            <a:ext cx="6917937" cy="2286000"/>
          </a:xfrm>
        </p:spPr>
        <p:txBody>
          <a:bodyPr>
            <a:normAutofit/>
          </a:bodyPr>
          <a:lstStyle/>
          <a:p>
            <a:r>
              <a:rPr lang="cs-CZ" sz="4000" dirty="0"/>
              <a:t>Odborná praxe</a:t>
            </a:r>
            <a:br>
              <a:rPr lang="cs-CZ" sz="4400" dirty="0"/>
            </a:br>
            <a:br>
              <a:rPr lang="cs-CZ" sz="4800" dirty="0"/>
            </a:br>
            <a:r>
              <a:rPr lang="cs-CZ" sz="4800" dirty="0" err="1"/>
              <a:t>Dura</a:t>
            </a:r>
            <a:r>
              <a:rPr lang="cs-CZ" sz="4800" dirty="0"/>
              <a:t> </a:t>
            </a:r>
            <a:r>
              <a:rPr lang="cs-CZ" sz="4800" dirty="0" err="1"/>
              <a:t>Automotive</a:t>
            </a:r>
            <a:r>
              <a:rPr lang="cs-CZ" sz="4800" dirty="0"/>
              <a:t> CZ, k.s.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C5D1DEB-1C0F-B727-1EED-19CD5A7BA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5074" y="4572001"/>
            <a:ext cx="5334000" cy="1524000"/>
          </a:xfrm>
        </p:spPr>
        <p:txBody>
          <a:bodyPr>
            <a:normAutofit/>
          </a:bodyPr>
          <a:lstStyle/>
          <a:p>
            <a:pPr algn="r">
              <a:lnSpc>
                <a:spcPct val="115000"/>
              </a:lnSpc>
            </a:pPr>
            <a:r>
              <a:rPr lang="cs-CZ" sz="2200" b="1" dirty="0">
                <a:solidFill>
                  <a:schemeClr val="tx2">
                    <a:alpha val="70000"/>
                  </a:schemeClr>
                </a:solidFill>
              </a:rPr>
              <a:t>Aleksandra </a:t>
            </a:r>
            <a:r>
              <a:rPr lang="cs-CZ" sz="2200" b="1" dirty="0" err="1">
                <a:solidFill>
                  <a:schemeClr val="tx2">
                    <a:alpha val="70000"/>
                  </a:schemeClr>
                </a:solidFill>
              </a:rPr>
              <a:t>Dovhanych</a:t>
            </a:r>
            <a:endParaRPr lang="cs-CZ" sz="2200" b="1" dirty="0">
              <a:solidFill>
                <a:schemeClr val="tx2">
                  <a:alpha val="70000"/>
                </a:schemeClr>
              </a:solidFill>
            </a:endParaRPr>
          </a:p>
          <a:p>
            <a:pPr algn="r">
              <a:lnSpc>
                <a:spcPct val="115000"/>
              </a:lnSpc>
            </a:pPr>
            <a:r>
              <a:rPr lang="cs-CZ" sz="2200" b="1" dirty="0">
                <a:solidFill>
                  <a:schemeClr val="tx2">
                    <a:alpha val="70000"/>
                  </a:schemeClr>
                </a:solidFill>
              </a:rPr>
              <a:t>UČO: 26981</a:t>
            </a:r>
          </a:p>
          <a:p>
            <a:pPr algn="r">
              <a:lnSpc>
                <a:spcPct val="115000"/>
              </a:lnSpc>
            </a:pPr>
            <a:r>
              <a:rPr lang="cs-CZ" sz="2200" b="1" dirty="0">
                <a:solidFill>
                  <a:schemeClr val="tx2">
                    <a:alpha val="70000"/>
                  </a:schemeClr>
                </a:solidFill>
              </a:rPr>
              <a:t>2023</a:t>
            </a:r>
          </a:p>
        </p:txBody>
      </p:sp>
      <p:pic>
        <p:nvPicPr>
          <p:cNvPr id="4" name="Picture 3" descr="Abstraktní zobrazení síťového spojení na bílém pozadí">
            <a:extLst>
              <a:ext uri="{FF2B5EF4-FFF2-40B4-BE49-F238E27FC236}">
                <a16:creationId xmlns:a16="http://schemas.microsoft.com/office/drawing/2014/main" id="{ED8EE900-C1C0-51F0-4422-F95049C966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875"/>
          <a:stretch/>
        </p:blipFill>
        <p:spPr>
          <a:xfrm>
            <a:off x="2" y="732510"/>
            <a:ext cx="5333999" cy="6125491"/>
          </a:xfrm>
          <a:custGeom>
            <a:avLst/>
            <a:gdLst/>
            <a:ahLst/>
            <a:cxnLst/>
            <a:rect l="l" t="t" r="r" b="b"/>
            <a:pathLst>
              <a:path w="5333999" h="6125491">
                <a:moveTo>
                  <a:pt x="0" y="0"/>
                </a:moveTo>
                <a:lnTo>
                  <a:pt x="201347" y="12133"/>
                </a:lnTo>
                <a:cubicBezTo>
                  <a:pt x="834520" y="59989"/>
                  <a:pt x="1489622" y="165274"/>
                  <a:pt x="2149412" y="288819"/>
                </a:cubicBezTo>
                <a:cubicBezTo>
                  <a:pt x="4194087" y="671477"/>
                  <a:pt x="4738431" y="1884930"/>
                  <a:pt x="5125148" y="3309606"/>
                </a:cubicBezTo>
                <a:cubicBezTo>
                  <a:pt x="5383961" y="4263563"/>
                  <a:pt x="5599841" y="5130569"/>
                  <a:pt x="4496734" y="5829050"/>
                </a:cubicBezTo>
                <a:cubicBezTo>
                  <a:pt x="4342061" y="5927011"/>
                  <a:pt x="4177261" y="6012425"/>
                  <a:pt x="4005032" y="6088102"/>
                </a:cubicBezTo>
                <a:lnTo>
                  <a:pt x="3915032" y="6125491"/>
                </a:lnTo>
                <a:lnTo>
                  <a:pt x="0" y="6125491"/>
                </a:lnTo>
                <a:close/>
              </a:path>
            </a:pathLst>
          </a:cu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EB7CBBE-178B-4DB3-AD92-DED458BAE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52425"/>
            <a:ext cx="5185830" cy="650557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88232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Odlehlý sklad">
            <a:extLst>
              <a:ext uri="{FF2B5EF4-FFF2-40B4-BE49-F238E27FC236}">
                <a16:creationId xmlns:a16="http://schemas.microsoft.com/office/drawing/2014/main" id="{37A4B02B-FA3C-C3EC-999C-6AD27EEB36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13" r="24446" b="2"/>
          <a:stretch/>
        </p:blipFill>
        <p:spPr>
          <a:xfrm>
            <a:off x="6613174" y="10"/>
            <a:ext cx="5578824" cy="6028246"/>
          </a:xfrm>
          <a:custGeom>
            <a:avLst/>
            <a:gdLst/>
            <a:ahLst/>
            <a:cxnLst/>
            <a:rect l="l" t="t" r="r" b="b"/>
            <a:pathLst>
              <a:path w="5578824" h="6028256">
                <a:moveTo>
                  <a:pt x="1681218" y="0"/>
                </a:moveTo>
                <a:lnTo>
                  <a:pt x="5578824" y="0"/>
                </a:lnTo>
                <a:lnTo>
                  <a:pt x="5578824" y="5760161"/>
                </a:lnTo>
                <a:lnTo>
                  <a:pt x="5441231" y="5804042"/>
                </a:lnTo>
                <a:cubicBezTo>
                  <a:pt x="5079089" y="5907589"/>
                  <a:pt x="4674877" y="5944442"/>
                  <a:pt x="4253224" y="5980388"/>
                </a:cubicBezTo>
                <a:cubicBezTo>
                  <a:pt x="2813852" y="6102970"/>
                  <a:pt x="1551586" y="6071494"/>
                  <a:pt x="837278" y="4877588"/>
                </a:cubicBezTo>
                <a:cubicBezTo>
                  <a:pt x="529862" y="4363935"/>
                  <a:pt x="255162" y="3847185"/>
                  <a:pt x="109626" y="3329255"/>
                </a:cubicBezTo>
                <a:cubicBezTo>
                  <a:pt x="-35907" y="2811325"/>
                  <a:pt x="-52277" y="2292214"/>
                  <a:pt x="156962" y="1773839"/>
                </a:cubicBezTo>
                <a:cubicBezTo>
                  <a:pt x="296494" y="1428108"/>
                  <a:pt x="536161" y="1082881"/>
                  <a:pt x="904890" y="738354"/>
                </a:cubicBezTo>
                <a:cubicBezTo>
                  <a:pt x="1036690" y="615181"/>
                  <a:pt x="1169968" y="488910"/>
                  <a:pt x="1304592" y="360545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362A0EA-3E81-4464-94B8-70BE5870E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7883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FC787E-300D-2D3C-5417-10588D134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921042"/>
            <a:ext cx="5334000" cy="4174960"/>
          </a:xfrm>
        </p:spPr>
        <p:txBody>
          <a:bodyPr>
            <a:normAutofit fontScale="85000" lnSpcReduction="20000"/>
          </a:bodyPr>
          <a:lstStyle/>
          <a:p>
            <a:r>
              <a:rPr lang="cs-CZ" sz="2400" dirty="0"/>
              <a:t>vznik v roce 1994</a:t>
            </a:r>
          </a:p>
          <a:p>
            <a:endParaRPr lang="cs-CZ" sz="2400" dirty="0"/>
          </a:p>
          <a:p>
            <a:r>
              <a:rPr lang="cs-CZ" sz="2400" dirty="0"/>
              <a:t>výroba a prodej kovových dílů pro automobilový průmysl</a:t>
            </a:r>
          </a:p>
          <a:p>
            <a:endParaRPr lang="cs-CZ" sz="2400" dirty="0"/>
          </a:p>
          <a:p>
            <a:r>
              <a:rPr lang="cs-CZ" sz="2400" dirty="0"/>
              <a:t>charakteristickým znakem společnosti je jednoznačná orientace na zákazníka a týmové uspořádání společnosti</a:t>
            </a:r>
          </a:p>
          <a:p>
            <a:endParaRPr lang="cs-CZ" sz="2400" dirty="0"/>
          </a:p>
          <a:p>
            <a:r>
              <a:rPr lang="cs-CZ" sz="2400" dirty="0"/>
              <a:t>500-999 zaměstnanců</a:t>
            </a:r>
          </a:p>
          <a:p>
            <a:endParaRPr lang="cs-CZ" sz="240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EE80697-2BBA-CD05-A579-C40E6B4B4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97041"/>
            <a:ext cx="5334000" cy="1524000"/>
          </a:xfrm>
        </p:spPr>
        <p:txBody>
          <a:bodyPr>
            <a:normAutofit/>
          </a:bodyPr>
          <a:lstStyle/>
          <a:p>
            <a:r>
              <a:rPr lang="cs-CZ" sz="3600" b="1" dirty="0"/>
              <a:t>O SPOLEČNOSTI</a:t>
            </a:r>
          </a:p>
        </p:txBody>
      </p:sp>
    </p:spTree>
    <p:extLst>
      <p:ext uri="{BB962C8B-B14F-4D97-AF65-F5344CB8AC3E}">
        <p14:creationId xmlns:p14="http://schemas.microsoft.com/office/powerpoint/2010/main" val="270623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F3A0F6C-EB8F-4A4C-8258-23F6D815E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8352" cy="6438900"/>
          </a:xfrm>
          <a:custGeom>
            <a:avLst/>
            <a:gdLst>
              <a:gd name="connsiteX0" fmla="*/ 0 w 12198352"/>
              <a:gd name="connsiteY0" fmla="*/ 0 h 6438900"/>
              <a:gd name="connsiteX1" fmla="*/ 12198352 w 12198352"/>
              <a:gd name="connsiteY1" fmla="*/ 0 h 6438900"/>
              <a:gd name="connsiteX2" fmla="*/ 12198352 w 12198352"/>
              <a:gd name="connsiteY2" fmla="*/ 5644414 h 6438900"/>
              <a:gd name="connsiteX3" fmla="*/ 12042486 w 12198352"/>
              <a:gd name="connsiteY3" fmla="*/ 5750064 h 6438900"/>
              <a:gd name="connsiteX4" fmla="*/ 9483672 w 12198352"/>
              <a:gd name="connsiteY4" fmla="*/ 6432438 h 6438900"/>
              <a:gd name="connsiteX5" fmla="*/ 8500895 w 12198352"/>
              <a:gd name="connsiteY5" fmla="*/ 6437925 h 6438900"/>
              <a:gd name="connsiteX6" fmla="*/ 1629409 w 12198352"/>
              <a:gd name="connsiteY6" fmla="*/ 5170893 h 6438900"/>
              <a:gd name="connsiteX7" fmla="*/ 433424 w 12198352"/>
              <a:gd name="connsiteY7" fmla="*/ 4633819 h 6438900"/>
              <a:gd name="connsiteX8" fmla="*/ 0 w 12198352"/>
              <a:gd name="connsiteY8" fmla="*/ 4450771 h 643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8352" h="6438900">
                <a:moveTo>
                  <a:pt x="0" y="0"/>
                </a:moveTo>
                <a:lnTo>
                  <a:pt x="12198352" y="0"/>
                </a:lnTo>
                <a:lnTo>
                  <a:pt x="12198352" y="5644414"/>
                </a:lnTo>
                <a:lnTo>
                  <a:pt x="12042486" y="5750064"/>
                </a:lnTo>
                <a:cubicBezTo>
                  <a:pt x="11268689" y="6237466"/>
                  <a:pt x="10357585" y="6417714"/>
                  <a:pt x="9483672" y="6432438"/>
                </a:cubicBezTo>
                <a:cubicBezTo>
                  <a:pt x="9158751" y="6438062"/>
                  <a:pt x="8830819" y="6440385"/>
                  <a:pt x="8500895" y="6437925"/>
                </a:cubicBezTo>
                <a:cubicBezTo>
                  <a:pt x="6191416" y="6420695"/>
                  <a:pt x="3784289" y="6168856"/>
                  <a:pt x="1629409" y="5170893"/>
                </a:cubicBezTo>
                <a:cubicBezTo>
                  <a:pt x="1229906" y="4985892"/>
                  <a:pt x="831404" y="4807078"/>
                  <a:pt x="433424" y="4633819"/>
                </a:cubicBezTo>
                <a:lnTo>
                  <a:pt x="0" y="445077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5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A9C92F4-A4A4-42E0-9391-C666AAED1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817925">
            <a:off x="2322363" y="-118377"/>
            <a:ext cx="7900749" cy="9821966"/>
          </a:xfrm>
          <a:custGeom>
            <a:avLst/>
            <a:gdLst>
              <a:gd name="connsiteX0" fmla="*/ 589029 w 7858893"/>
              <a:gd name="connsiteY0" fmla="*/ 9827096 h 9827096"/>
              <a:gd name="connsiteX1" fmla="*/ 0 w 7858893"/>
              <a:gd name="connsiteY1" fmla="*/ 9338053 h 9827096"/>
              <a:gd name="connsiteX2" fmla="*/ 50440 w 7858893"/>
              <a:gd name="connsiteY2" fmla="*/ 9011561 h 9827096"/>
              <a:gd name="connsiteX3" fmla="*/ 398242 w 7858893"/>
              <a:gd name="connsiteY3" fmla="*/ 7620242 h 9827096"/>
              <a:gd name="connsiteX4" fmla="*/ 6756719 w 7858893"/>
              <a:gd name="connsiteY4" fmla="*/ 593416 h 9827096"/>
              <a:gd name="connsiteX5" fmla="*/ 7642630 w 7858893"/>
              <a:gd name="connsiteY5" fmla="*/ 111525 h 9827096"/>
              <a:gd name="connsiteX6" fmla="*/ 7858893 w 7858893"/>
              <a:gd name="connsiteY6" fmla="*/ 0 h 9827096"/>
              <a:gd name="connsiteX0" fmla="*/ 589029 w 8190490"/>
              <a:gd name="connsiteY0" fmla="*/ 9787128 h 9787128"/>
              <a:gd name="connsiteX1" fmla="*/ 0 w 8190490"/>
              <a:gd name="connsiteY1" fmla="*/ 9298085 h 9787128"/>
              <a:gd name="connsiteX2" fmla="*/ 50440 w 8190490"/>
              <a:gd name="connsiteY2" fmla="*/ 8971593 h 9787128"/>
              <a:gd name="connsiteX3" fmla="*/ 398242 w 8190490"/>
              <a:gd name="connsiteY3" fmla="*/ 7580274 h 9787128"/>
              <a:gd name="connsiteX4" fmla="*/ 6756719 w 8190490"/>
              <a:gd name="connsiteY4" fmla="*/ 553448 h 9787128"/>
              <a:gd name="connsiteX5" fmla="*/ 7642630 w 8190490"/>
              <a:gd name="connsiteY5" fmla="*/ 71557 h 9787128"/>
              <a:gd name="connsiteX6" fmla="*/ 8190490 w 8190490"/>
              <a:gd name="connsiteY6" fmla="*/ 0 h 9787128"/>
              <a:gd name="connsiteX7" fmla="*/ 589029 w 8190490"/>
              <a:gd name="connsiteY7" fmla="*/ 9787128 h 9787128"/>
              <a:gd name="connsiteX0" fmla="*/ 589029 w 8281930"/>
              <a:gd name="connsiteY0" fmla="*/ 9722690 h 9722690"/>
              <a:gd name="connsiteX1" fmla="*/ 0 w 8281930"/>
              <a:gd name="connsiteY1" fmla="*/ 9233647 h 9722690"/>
              <a:gd name="connsiteX2" fmla="*/ 50440 w 8281930"/>
              <a:gd name="connsiteY2" fmla="*/ 8907155 h 9722690"/>
              <a:gd name="connsiteX3" fmla="*/ 398242 w 8281930"/>
              <a:gd name="connsiteY3" fmla="*/ 7515836 h 9722690"/>
              <a:gd name="connsiteX4" fmla="*/ 6756719 w 8281930"/>
              <a:gd name="connsiteY4" fmla="*/ 489010 h 9722690"/>
              <a:gd name="connsiteX5" fmla="*/ 7642630 w 8281930"/>
              <a:gd name="connsiteY5" fmla="*/ 7119 h 9722690"/>
              <a:gd name="connsiteX6" fmla="*/ 8281930 w 8281930"/>
              <a:gd name="connsiteY6" fmla="*/ 27002 h 9722690"/>
              <a:gd name="connsiteX0" fmla="*/ 589029 w 7911958"/>
              <a:gd name="connsiteY0" fmla="*/ 9802819 h 9802819"/>
              <a:gd name="connsiteX1" fmla="*/ 0 w 7911958"/>
              <a:gd name="connsiteY1" fmla="*/ 9313776 h 9802819"/>
              <a:gd name="connsiteX2" fmla="*/ 50440 w 7911958"/>
              <a:gd name="connsiteY2" fmla="*/ 8987284 h 9802819"/>
              <a:gd name="connsiteX3" fmla="*/ 398242 w 7911958"/>
              <a:gd name="connsiteY3" fmla="*/ 7595965 h 9802819"/>
              <a:gd name="connsiteX4" fmla="*/ 6756719 w 7911958"/>
              <a:gd name="connsiteY4" fmla="*/ 569139 h 9802819"/>
              <a:gd name="connsiteX5" fmla="*/ 7642630 w 7911958"/>
              <a:gd name="connsiteY5" fmla="*/ 87248 h 9802819"/>
              <a:gd name="connsiteX6" fmla="*/ 7911958 w 7911958"/>
              <a:gd name="connsiteY6" fmla="*/ 0 h 9802819"/>
              <a:gd name="connsiteX0" fmla="*/ 589029 w 7642630"/>
              <a:gd name="connsiteY0" fmla="*/ 9715571 h 9715571"/>
              <a:gd name="connsiteX1" fmla="*/ 0 w 7642630"/>
              <a:gd name="connsiteY1" fmla="*/ 9226528 h 9715571"/>
              <a:gd name="connsiteX2" fmla="*/ 50440 w 7642630"/>
              <a:gd name="connsiteY2" fmla="*/ 8900036 h 9715571"/>
              <a:gd name="connsiteX3" fmla="*/ 398242 w 7642630"/>
              <a:gd name="connsiteY3" fmla="*/ 7508717 h 9715571"/>
              <a:gd name="connsiteX4" fmla="*/ 6756719 w 7642630"/>
              <a:gd name="connsiteY4" fmla="*/ 481891 h 9715571"/>
              <a:gd name="connsiteX5" fmla="*/ 7642630 w 7642630"/>
              <a:gd name="connsiteY5" fmla="*/ 0 h 9715571"/>
              <a:gd name="connsiteX0" fmla="*/ 589029 w 7900749"/>
              <a:gd name="connsiteY0" fmla="*/ 9821966 h 9821966"/>
              <a:gd name="connsiteX1" fmla="*/ 0 w 7900749"/>
              <a:gd name="connsiteY1" fmla="*/ 9332923 h 9821966"/>
              <a:gd name="connsiteX2" fmla="*/ 50440 w 7900749"/>
              <a:gd name="connsiteY2" fmla="*/ 9006431 h 9821966"/>
              <a:gd name="connsiteX3" fmla="*/ 398242 w 7900749"/>
              <a:gd name="connsiteY3" fmla="*/ 7615112 h 9821966"/>
              <a:gd name="connsiteX4" fmla="*/ 6756719 w 7900749"/>
              <a:gd name="connsiteY4" fmla="*/ 588286 h 9821966"/>
              <a:gd name="connsiteX5" fmla="*/ 7900749 w 7900749"/>
              <a:gd name="connsiteY5" fmla="*/ 0 h 982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00749" h="9821966">
                <a:moveTo>
                  <a:pt x="589029" y="9821966"/>
                </a:moveTo>
                <a:lnTo>
                  <a:pt x="0" y="9332923"/>
                </a:lnTo>
                <a:lnTo>
                  <a:pt x="50440" y="9006431"/>
                </a:lnTo>
                <a:cubicBezTo>
                  <a:pt x="119970" y="8604142"/>
                  <a:pt x="221982" y="8158814"/>
                  <a:pt x="398242" y="7615112"/>
                </a:cubicBezTo>
                <a:cubicBezTo>
                  <a:pt x="1372817" y="4608865"/>
                  <a:pt x="3887952" y="2237199"/>
                  <a:pt x="6756719" y="588286"/>
                </a:cubicBezTo>
                <a:cubicBezTo>
                  <a:pt x="6992735" y="452730"/>
                  <a:pt x="7549593" y="182994"/>
                  <a:pt x="7900749" y="0"/>
                </a:cubicBez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BF4B34E-AF51-1000-6002-EA682AF54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2" y="434842"/>
            <a:ext cx="4279898" cy="3906553"/>
          </a:xfrm>
        </p:spPr>
        <p:txBody>
          <a:bodyPr anchor="t">
            <a:normAutofit/>
          </a:bodyPr>
          <a:lstStyle/>
          <a:p>
            <a:r>
              <a:rPr lang="cs-CZ" sz="3600" b="1" u="sng" dirty="0">
                <a:solidFill>
                  <a:srgbClr val="FFFFFF"/>
                </a:solidFill>
              </a:rPr>
              <a:t>Náplň praxe</a:t>
            </a:r>
            <a:br>
              <a:rPr lang="cs-CZ" sz="3600" b="1" dirty="0">
                <a:solidFill>
                  <a:srgbClr val="FFFFFF"/>
                </a:solidFill>
              </a:rPr>
            </a:br>
            <a:br>
              <a:rPr lang="cs-CZ" sz="3600" b="1" dirty="0">
                <a:solidFill>
                  <a:srgbClr val="FFFFFF"/>
                </a:solidFill>
              </a:rPr>
            </a:br>
            <a:br>
              <a:rPr lang="cs-CZ" sz="3600" b="1" dirty="0">
                <a:solidFill>
                  <a:srgbClr val="FFFFFF"/>
                </a:solidFill>
              </a:rPr>
            </a:br>
            <a:r>
              <a:rPr lang="cs-CZ" sz="3600" b="1" dirty="0">
                <a:solidFill>
                  <a:srgbClr val="FFFFFF"/>
                </a:solidFill>
              </a:rPr>
              <a:t>Strategické řízení          </a:t>
            </a:r>
            <a:br>
              <a:rPr lang="cs-CZ" sz="3200" dirty="0">
                <a:solidFill>
                  <a:srgbClr val="FFFFFF"/>
                </a:solidFill>
              </a:rPr>
            </a:br>
            <a:br>
              <a:rPr lang="cs-CZ" sz="3200" dirty="0">
                <a:solidFill>
                  <a:srgbClr val="FFFFFF"/>
                </a:solidFill>
              </a:rPr>
            </a:br>
            <a:br>
              <a:rPr lang="cs-CZ" sz="3200" dirty="0">
                <a:solidFill>
                  <a:srgbClr val="FFFFFF"/>
                </a:solidFill>
              </a:rPr>
            </a:br>
            <a:br>
              <a:rPr lang="cs-CZ" sz="3200" dirty="0">
                <a:solidFill>
                  <a:srgbClr val="FFFFFF"/>
                </a:solidFill>
              </a:rPr>
            </a:br>
            <a:r>
              <a:rPr lang="cs-CZ" sz="3600" b="1" dirty="0">
                <a:solidFill>
                  <a:srgbClr val="FFFFFF"/>
                </a:solidFill>
              </a:rPr>
              <a:t>Finance podniku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1955055C-A9C4-7928-21B1-D17142B95A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1093927"/>
              </p:ext>
            </p:extLst>
          </p:nvPr>
        </p:nvGraphicFramePr>
        <p:xfrm>
          <a:off x="4572000" y="771726"/>
          <a:ext cx="6858000" cy="4562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46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F3A0F6C-EB8F-4A4C-8258-23F6D815E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8352" cy="6438900"/>
          </a:xfrm>
          <a:custGeom>
            <a:avLst/>
            <a:gdLst>
              <a:gd name="connsiteX0" fmla="*/ 0 w 12198352"/>
              <a:gd name="connsiteY0" fmla="*/ 0 h 6438900"/>
              <a:gd name="connsiteX1" fmla="*/ 12198352 w 12198352"/>
              <a:gd name="connsiteY1" fmla="*/ 0 h 6438900"/>
              <a:gd name="connsiteX2" fmla="*/ 12198352 w 12198352"/>
              <a:gd name="connsiteY2" fmla="*/ 5644414 h 6438900"/>
              <a:gd name="connsiteX3" fmla="*/ 12042486 w 12198352"/>
              <a:gd name="connsiteY3" fmla="*/ 5750064 h 6438900"/>
              <a:gd name="connsiteX4" fmla="*/ 9483672 w 12198352"/>
              <a:gd name="connsiteY4" fmla="*/ 6432438 h 6438900"/>
              <a:gd name="connsiteX5" fmla="*/ 8500895 w 12198352"/>
              <a:gd name="connsiteY5" fmla="*/ 6437925 h 6438900"/>
              <a:gd name="connsiteX6" fmla="*/ 1629409 w 12198352"/>
              <a:gd name="connsiteY6" fmla="*/ 5170893 h 6438900"/>
              <a:gd name="connsiteX7" fmla="*/ 433424 w 12198352"/>
              <a:gd name="connsiteY7" fmla="*/ 4633819 h 6438900"/>
              <a:gd name="connsiteX8" fmla="*/ 0 w 12198352"/>
              <a:gd name="connsiteY8" fmla="*/ 4450771 h 643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8352" h="6438900">
                <a:moveTo>
                  <a:pt x="0" y="0"/>
                </a:moveTo>
                <a:lnTo>
                  <a:pt x="12198352" y="0"/>
                </a:lnTo>
                <a:lnTo>
                  <a:pt x="12198352" y="5644414"/>
                </a:lnTo>
                <a:lnTo>
                  <a:pt x="12042486" y="5750064"/>
                </a:lnTo>
                <a:cubicBezTo>
                  <a:pt x="11268689" y="6237466"/>
                  <a:pt x="10357585" y="6417714"/>
                  <a:pt x="9483672" y="6432438"/>
                </a:cubicBezTo>
                <a:cubicBezTo>
                  <a:pt x="9158751" y="6438062"/>
                  <a:pt x="8830819" y="6440385"/>
                  <a:pt x="8500895" y="6437925"/>
                </a:cubicBezTo>
                <a:cubicBezTo>
                  <a:pt x="6191416" y="6420695"/>
                  <a:pt x="3784289" y="6168856"/>
                  <a:pt x="1629409" y="5170893"/>
                </a:cubicBezTo>
                <a:cubicBezTo>
                  <a:pt x="1229906" y="4985892"/>
                  <a:pt x="831404" y="4807078"/>
                  <a:pt x="433424" y="4633819"/>
                </a:cubicBezTo>
                <a:lnTo>
                  <a:pt x="0" y="445077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5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A9C92F4-A4A4-42E0-9391-C666AAED1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817925">
            <a:off x="2322363" y="-118377"/>
            <a:ext cx="7900749" cy="9821966"/>
          </a:xfrm>
          <a:custGeom>
            <a:avLst/>
            <a:gdLst>
              <a:gd name="connsiteX0" fmla="*/ 589029 w 7858893"/>
              <a:gd name="connsiteY0" fmla="*/ 9827096 h 9827096"/>
              <a:gd name="connsiteX1" fmla="*/ 0 w 7858893"/>
              <a:gd name="connsiteY1" fmla="*/ 9338053 h 9827096"/>
              <a:gd name="connsiteX2" fmla="*/ 50440 w 7858893"/>
              <a:gd name="connsiteY2" fmla="*/ 9011561 h 9827096"/>
              <a:gd name="connsiteX3" fmla="*/ 398242 w 7858893"/>
              <a:gd name="connsiteY3" fmla="*/ 7620242 h 9827096"/>
              <a:gd name="connsiteX4" fmla="*/ 6756719 w 7858893"/>
              <a:gd name="connsiteY4" fmla="*/ 593416 h 9827096"/>
              <a:gd name="connsiteX5" fmla="*/ 7642630 w 7858893"/>
              <a:gd name="connsiteY5" fmla="*/ 111525 h 9827096"/>
              <a:gd name="connsiteX6" fmla="*/ 7858893 w 7858893"/>
              <a:gd name="connsiteY6" fmla="*/ 0 h 9827096"/>
              <a:gd name="connsiteX0" fmla="*/ 589029 w 8190490"/>
              <a:gd name="connsiteY0" fmla="*/ 9787128 h 9787128"/>
              <a:gd name="connsiteX1" fmla="*/ 0 w 8190490"/>
              <a:gd name="connsiteY1" fmla="*/ 9298085 h 9787128"/>
              <a:gd name="connsiteX2" fmla="*/ 50440 w 8190490"/>
              <a:gd name="connsiteY2" fmla="*/ 8971593 h 9787128"/>
              <a:gd name="connsiteX3" fmla="*/ 398242 w 8190490"/>
              <a:gd name="connsiteY3" fmla="*/ 7580274 h 9787128"/>
              <a:gd name="connsiteX4" fmla="*/ 6756719 w 8190490"/>
              <a:gd name="connsiteY4" fmla="*/ 553448 h 9787128"/>
              <a:gd name="connsiteX5" fmla="*/ 7642630 w 8190490"/>
              <a:gd name="connsiteY5" fmla="*/ 71557 h 9787128"/>
              <a:gd name="connsiteX6" fmla="*/ 8190490 w 8190490"/>
              <a:gd name="connsiteY6" fmla="*/ 0 h 9787128"/>
              <a:gd name="connsiteX7" fmla="*/ 589029 w 8190490"/>
              <a:gd name="connsiteY7" fmla="*/ 9787128 h 9787128"/>
              <a:gd name="connsiteX0" fmla="*/ 589029 w 8281930"/>
              <a:gd name="connsiteY0" fmla="*/ 9722690 h 9722690"/>
              <a:gd name="connsiteX1" fmla="*/ 0 w 8281930"/>
              <a:gd name="connsiteY1" fmla="*/ 9233647 h 9722690"/>
              <a:gd name="connsiteX2" fmla="*/ 50440 w 8281930"/>
              <a:gd name="connsiteY2" fmla="*/ 8907155 h 9722690"/>
              <a:gd name="connsiteX3" fmla="*/ 398242 w 8281930"/>
              <a:gd name="connsiteY3" fmla="*/ 7515836 h 9722690"/>
              <a:gd name="connsiteX4" fmla="*/ 6756719 w 8281930"/>
              <a:gd name="connsiteY4" fmla="*/ 489010 h 9722690"/>
              <a:gd name="connsiteX5" fmla="*/ 7642630 w 8281930"/>
              <a:gd name="connsiteY5" fmla="*/ 7119 h 9722690"/>
              <a:gd name="connsiteX6" fmla="*/ 8281930 w 8281930"/>
              <a:gd name="connsiteY6" fmla="*/ 27002 h 9722690"/>
              <a:gd name="connsiteX0" fmla="*/ 589029 w 7911958"/>
              <a:gd name="connsiteY0" fmla="*/ 9802819 h 9802819"/>
              <a:gd name="connsiteX1" fmla="*/ 0 w 7911958"/>
              <a:gd name="connsiteY1" fmla="*/ 9313776 h 9802819"/>
              <a:gd name="connsiteX2" fmla="*/ 50440 w 7911958"/>
              <a:gd name="connsiteY2" fmla="*/ 8987284 h 9802819"/>
              <a:gd name="connsiteX3" fmla="*/ 398242 w 7911958"/>
              <a:gd name="connsiteY3" fmla="*/ 7595965 h 9802819"/>
              <a:gd name="connsiteX4" fmla="*/ 6756719 w 7911958"/>
              <a:gd name="connsiteY4" fmla="*/ 569139 h 9802819"/>
              <a:gd name="connsiteX5" fmla="*/ 7642630 w 7911958"/>
              <a:gd name="connsiteY5" fmla="*/ 87248 h 9802819"/>
              <a:gd name="connsiteX6" fmla="*/ 7911958 w 7911958"/>
              <a:gd name="connsiteY6" fmla="*/ 0 h 9802819"/>
              <a:gd name="connsiteX0" fmla="*/ 589029 w 7642630"/>
              <a:gd name="connsiteY0" fmla="*/ 9715571 h 9715571"/>
              <a:gd name="connsiteX1" fmla="*/ 0 w 7642630"/>
              <a:gd name="connsiteY1" fmla="*/ 9226528 h 9715571"/>
              <a:gd name="connsiteX2" fmla="*/ 50440 w 7642630"/>
              <a:gd name="connsiteY2" fmla="*/ 8900036 h 9715571"/>
              <a:gd name="connsiteX3" fmla="*/ 398242 w 7642630"/>
              <a:gd name="connsiteY3" fmla="*/ 7508717 h 9715571"/>
              <a:gd name="connsiteX4" fmla="*/ 6756719 w 7642630"/>
              <a:gd name="connsiteY4" fmla="*/ 481891 h 9715571"/>
              <a:gd name="connsiteX5" fmla="*/ 7642630 w 7642630"/>
              <a:gd name="connsiteY5" fmla="*/ 0 h 9715571"/>
              <a:gd name="connsiteX0" fmla="*/ 589029 w 7900749"/>
              <a:gd name="connsiteY0" fmla="*/ 9821966 h 9821966"/>
              <a:gd name="connsiteX1" fmla="*/ 0 w 7900749"/>
              <a:gd name="connsiteY1" fmla="*/ 9332923 h 9821966"/>
              <a:gd name="connsiteX2" fmla="*/ 50440 w 7900749"/>
              <a:gd name="connsiteY2" fmla="*/ 9006431 h 9821966"/>
              <a:gd name="connsiteX3" fmla="*/ 398242 w 7900749"/>
              <a:gd name="connsiteY3" fmla="*/ 7615112 h 9821966"/>
              <a:gd name="connsiteX4" fmla="*/ 6756719 w 7900749"/>
              <a:gd name="connsiteY4" fmla="*/ 588286 h 9821966"/>
              <a:gd name="connsiteX5" fmla="*/ 7900749 w 7900749"/>
              <a:gd name="connsiteY5" fmla="*/ 0 h 982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00749" h="9821966">
                <a:moveTo>
                  <a:pt x="589029" y="9821966"/>
                </a:moveTo>
                <a:lnTo>
                  <a:pt x="0" y="9332923"/>
                </a:lnTo>
                <a:lnTo>
                  <a:pt x="50440" y="9006431"/>
                </a:lnTo>
                <a:cubicBezTo>
                  <a:pt x="119970" y="8604142"/>
                  <a:pt x="221982" y="8158814"/>
                  <a:pt x="398242" y="7615112"/>
                </a:cubicBezTo>
                <a:cubicBezTo>
                  <a:pt x="1372817" y="4608865"/>
                  <a:pt x="3887952" y="2237199"/>
                  <a:pt x="6756719" y="588286"/>
                </a:cubicBezTo>
                <a:cubicBezTo>
                  <a:pt x="6992735" y="452730"/>
                  <a:pt x="7549593" y="182994"/>
                  <a:pt x="7900749" y="0"/>
                </a:cubicBez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47228E7-A624-DFF5-8472-5BC79E661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189" y="1619250"/>
            <a:ext cx="3657600" cy="3924300"/>
          </a:xfrm>
        </p:spPr>
        <p:txBody>
          <a:bodyPr anchor="t">
            <a:normAutofit/>
          </a:bodyPr>
          <a:lstStyle/>
          <a:p>
            <a:r>
              <a:rPr lang="cs-CZ" sz="3200" b="1" dirty="0">
                <a:solidFill>
                  <a:srgbClr val="FFFFFF"/>
                </a:solidFill>
              </a:rPr>
              <a:t>Marketing </a:t>
            </a:r>
            <a:br>
              <a:rPr lang="cs-CZ" sz="3200" dirty="0">
                <a:solidFill>
                  <a:srgbClr val="FFFFFF"/>
                </a:solidFill>
              </a:rPr>
            </a:br>
            <a:br>
              <a:rPr lang="cs-CZ" sz="3200" dirty="0">
                <a:solidFill>
                  <a:srgbClr val="FFFFFF"/>
                </a:solidFill>
              </a:rPr>
            </a:br>
            <a:br>
              <a:rPr lang="cs-CZ" sz="3200" dirty="0">
                <a:solidFill>
                  <a:srgbClr val="FFFFFF"/>
                </a:solidFill>
              </a:rPr>
            </a:br>
            <a:br>
              <a:rPr lang="cs-CZ" sz="3200" dirty="0">
                <a:solidFill>
                  <a:srgbClr val="FFFFFF"/>
                </a:solidFill>
              </a:rPr>
            </a:br>
            <a:br>
              <a:rPr lang="cs-CZ" sz="3200" dirty="0">
                <a:solidFill>
                  <a:srgbClr val="FFFFFF"/>
                </a:solidFill>
              </a:rPr>
            </a:br>
            <a:r>
              <a:rPr lang="cs-CZ" sz="3200" b="1" dirty="0">
                <a:solidFill>
                  <a:srgbClr val="FFFFFF"/>
                </a:solidFill>
              </a:rPr>
              <a:t>Personální management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7F40023C-27EC-899A-ABD2-5186AAED45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5834445"/>
              </p:ext>
            </p:extLst>
          </p:nvPr>
        </p:nvGraphicFramePr>
        <p:xfrm>
          <a:off x="4572000" y="771726"/>
          <a:ext cx="6858000" cy="4562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97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oubory ve složkách">
            <a:extLst>
              <a:ext uri="{FF2B5EF4-FFF2-40B4-BE49-F238E27FC236}">
                <a16:creationId xmlns:a16="http://schemas.microsoft.com/office/drawing/2014/main" id="{2BD90719-C2B3-8D72-0847-8418238568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33" r="18294" b="1"/>
          <a:stretch/>
        </p:blipFill>
        <p:spPr>
          <a:xfrm>
            <a:off x="2" y="10"/>
            <a:ext cx="5578823" cy="6028246"/>
          </a:xfrm>
          <a:custGeom>
            <a:avLst/>
            <a:gdLst/>
            <a:ahLst/>
            <a:cxnLst/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633B38B-B87A-4288-A20F-0223A6C27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C5591E-2462-D2EB-BF5C-6CCBC5D43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286000"/>
            <a:ext cx="5334000" cy="3810001"/>
          </a:xfrm>
        </p:spPr>
        <p:txBody>
          <a:bodyPr>
            <a:normAutofit/>
          </a:bodyPr>
          <a:lstStyle/>
          <a:p>
            <a:r>
              <a:rPr lang="cs-CZ" sz="2400" dirty="0"/>
              <a:t>skartace neplatných dokumentů</a:t>
            </a:r>
          </a:p>
          <a:p>
            <a:endParaRPr lang="cs-CZ" sz="2400" dirty="0"/>
          </a:p>
          <a:p>
            <a:r>
              <a:rPr lang="cs-CZ" sz="2400" dirty="0"/>
              <a:t>kopírování, skenování</a:t>
            </a:r>
          </a:p>
          <a:p>
            <a:endParaRPr lang="cs-CZ" sz="2400" dirty="0"/>
          </a:p>
          <a:p>
            <a:r>
              <a:rPr lang="cs-CZ" sz="2400" dirty="0"/>
              <a:t>seřazovaní dokumentů do šanonů</a:t>
            </a:r>
          </a:p>
          <a:p>
            <a:endParaRPr lang="cs-CZ" sz="240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4FCB68F-71CA-B57F-760D-FAF0F526C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762000"/>
            <a:ext cx="5334000" cy="1524000"/>
          </a:xfrm>
        </p:spPr>
        <p:txBody>
          <a:bodyPr>
            <a:normAutofit/>
          </a:bodyPr>
          <a:lstStyle/>
          <a:p>
            <a:r>
              <a:rPr lang="cs-CZ" sz="3200" b="1" dirty="0"/>
              <a:t>Ostatní činnosti</a:t>
            </a:r>
          </a:p>
        </p:txBody>
      </p:sp>
    </p:spTree>
    <p:extLst>
      <p:ext uri="{BB962C8B-B14F-4D97-AF65-F5344CB8AC3E}">
        <p14:creationId xmlns:p14="http://schemas.microsoft.com/office/powerpoint/2010/main" val="35604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4" descr="Člověk držící skládanku">
            <a:extLst>
              <a:ext uri="{FF2B5EF4-FFF2-40B4-BE49-F238E27FC236}">
                <a16:creationId xmlns:a16="http://schemas.microsoft.com/office/drawing/2014/main" id="{4C0A9F3B-59C9-EDE4-8B47-8D9802F04A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94" r="18506" b="-2"/>
          <a:stretch/>
        </p:blipFill>
        <p:spPr>
          <a:xfrm>
            <a:off x="6613174" y="10"/>
            <a:ext cx="5578824" cy="6028246"/>
          </a:xfrm>
          <a:custGeom>
            <a:avLst/>
            <a:gdLst/>
            <a:ahLst/>
            <a:cxnLst/>
            <a:rect l="l" t="t" r="r" b="b"/>
            <a:pathLst>
              <a:path w="5578824" h="6028256">
                <a:moveTo>
                  <a:pt x="1681218" y="0"/>
                </a:moveTo>
                <a:lnTo>
                  <a:pt x="5578824" y="0"/>
                </a:lnTo>
                <a:lnTo>
                  <a:pt x="5578824" y="5760161"/>
                </a:lnTo>
                <a:lnTo>
                  <a:pt x="5441231" y="5804042"/>
                </a:lnTo>
                <a:cubicBezTo>
                  <a:pt x="5079089" y="5907589"/>
                  <a:pt x="4674877" y="5944442"/>
                  <a:pt x="4253224" y="5980388"/>
                </a:cubicBezTo>
                <a:cubicBezTo>
                  <a:pt x="2813852" y="6102970"/>
                  <a:pt x="1551586" y="6071494"/>
                  <a:pt x="837278" y="4877588"/>
                </a:cubicBezTo>
                <a:cubicBezTo>
                  <a:pt x="529862" y="4363935"/>
                  <a:pt x="255162" y="3847185"/>
                  <a:pt x="109626" y="3329255"/>
                </a:cubicBezTo>
                <a:cubicBezTo>
                  <a:pt x="-35907" y="2811325"/>
                  <a:pt x="-52277" y="2292214"/>
                  <a:pt x="156962" y="1773839"/>
                </a:cubicBezTo>
                <a:cubicBezTo>
                  <a:pt x="296494" y="1428108"/>
                  <a:pt x="536161" y="1082881"/>
                  <a:pt x="904890" y="738354"/>
                </a:cubicBezTo>
                <a:cubicBezTo>
                  <a:pt x="1036690" y="615181"/>
                  <a:pt x="1169968" y="488910"/>
                  <a:pt x="1304592" y="360545"/>
                </a:cubicBezTo>
                <a:close/>
              </a:path>
            </a:pathLst>
          </a:cu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362A0EA-3E81-4464-94B8-70BE5870E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7883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graphicFrame>
        <p:nvGraphicFramePr>
          <p:cNvPr id="27" name="Zástupný obsah 2">
            <a:extLst>
              <a:ext uri="{FF2B5EF4-FFF2-40B4-BE49-F238E27FC236}">
                <a16:creationId xmlns:a16="http://schemas.microsoft.com/office/drawing/2014/main" id="{E21C30A1-7EE7-DD30-194B-D472581298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3597703"/>
              </p:ext>
            </p:extLst>
          </p:nvPr>
        </p:nvGraphicFramePr>
        <p:xfrm>
          <a:off x="457200" y="1771650"/>
          <a:ext cx="6155972" cy="4324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8B7689AD-903C-47E2-3E6A-A73E4B1BD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81000"/>
            <a:ext cx="5334000" cy="15240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b="1" kern="1200" dirty="0" err="1">
                <a:latin typeface="+mj-lt"/>
                <a:ea typeface="+mj-ea"/>
                <a:cs typeface="+mj-cs"/>
              </a:rPr>
              <a:t>Zhodnocení</a:t>
            </a:r>
            <a:r>
              <a:rPr lang="en-US" sz="32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 err="1">
                <a:latin typeface="+mj-lt"/>
                <a:ea typeface="+mj-ea"/>
                <a:cs typeface="+mj-cs"/>
              </a:rPr>
              <a:t>praxe</a:t>
            </a:r>
            <a:endParaRPr lang="en-US" sz="3200" b="1" kern="12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519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446AEDF-A7D8-CBCB-0B90-898829D54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6717" y="1524000"/>
            <a:ext cx="6294772" cy="2286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Děkuji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za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pozornost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🙂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FAAB-5E30-4176-BE96-C3DD3FB14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" y="762007"/>
            <a:ext cx="5948806" cy="6095979"/>
          </a:xfrm>
          <a:custGeom>
            <a:avLst/>
            <a:gdLst>
              <a:gd name="connsiteX0" fmla="*/ 1573832 w 5948806"/>
              <a:gd name="connsiteY0" fmla="*/ 765 h 6095979"/>
              <a:gd name="connsiteX1" fmla="*/ 2734663 w 5948806"/>
              <a:gd name="connsiteY1" fmla="*/ 238687 h 6095979"/>
              <a:gd name="connsiteX2" fmla="*/ 5668316 w 5948806"/>
              <a:gd name="connsiteY2" fmla="*/ 3639516 h 6095979"/>
              <a:gd name="connsiteX3" fmla="*/ 5937022 w 5948806"/>
              <a:gd name="connsiteY3" fmla="*/ 5865869 h 6095979"/>
              <a:gd name="connsiteX4" fmla="*/ 5948806 w 5948806"/>
              <a:gd name="connsiteY4" fmla="*/ 6095979 h 6095979"/>
              <a:gd name="connsiteX5" fmla="*/ 0 w 5948806"/>
              <a:gd name="connsiteY5" fmla="*/ 6095979 h 6095979"/>
              <a:gd name="connsiteX6" fmla="*/ 0 w 5948806"/>
              <a:gd name="connsiteY6" fmla="*/ 1621672 h 6095979"/>
              <a:gd name="connsiteX7" fmla="*/ 36310 w 5948806"/>
              <a:gd name="connsiteY7" fmla="*/ 1518814 h 6095979"/>
              <a:gd name="connsiteX8" fmla="*/ 287891 w 5948806"/>
              <a:gd name="connsiteY8" fmla="*/ 956872 h 6095979"/>
              <a:gd name="connsiteX9" fmla="*/ 1573832 w 5948806"/>
              <a:gd name="connsiteY9" fmla="*/ 765 h 609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48806" h="6095979">
                <a:moveTo>
                  <a:pt x="1573832" y="765"/>
                </a:moveTo>
                <a:cubicBezTo>
                  <a:pt x="1940190" y="-10734"/>
                  <a:pt x="2329345" y="109280"/>
                  <a:pt x="2734663" y="238687"/>
                </a:cubicBezTo>
                <a:cubicBezTo>
                  <a:pt x="4118244" y="680647"/>
                  <a:pt x="5296697" y="1302752"/>
                  <a:pt x="5668316" y="3639516"/>
                </a:cubicBezTo>
                <a:cubicBezTo>
                  <a:pt x="5788299" y="4393559"/>
                  <a:pt x="5890546" y="5142244"/>
                  <a:pt x="5937022" y="5865869"/>
                </a:cubicBezTo>
                <a:lnTo>
                  <a:pt x="5948806" y="6095979"/>
                </a:lnTo>
                <a:lnTo>
                  <a:pt x="0" y="6095979"/>
                </a:lnTo>
                <a:lnTo>
                  <a:pt x="0" y="1621672"/>
                </a:lnTo>
                <a:lnTo>
                  <a:pt x="36310" y="1518814"/>
                </a:lnTo>
                <a:cubicBezTo>
                  <a:pt x="109805" y="1321982"/>
                  <a:pt x="192755" y="1133640"/>
                  <a:pt x="287891" y="956872"/>
                </a:cubicBezTo>
                <a:cubicBezTo>
                  <a:pt x="669453" y="247734"/>
                  <a:pt x="1102800" y="15549"/>
                  <a:pt x="1573832" y="76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47DB6CD-8E9E-4643-B3B6-01BD80429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23838" y="538152"/>
            <a:ext cx="6095989" cy="654368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pic>
        <p:nvPicPr>
          <p:cNvPr id="7" name="Graphic 6" descr="Zaškrtnutí">
            <a:extLst>
              <a:ext uri="{FF2B5EF4-FFF2-40B4-BE49-F238E27FC236}">
                <a16:creationId xmlns:a16="http://schemas.microsoft.com/office/drawing/2014/main" id="{B7DE5208-D995-E5CC-DF9A-3EEE33F667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1999" y="2286000"/>
            <a:ext cx="3810001" cy="381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39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PebbleVTI">
  <a:themeElements>
    <a:clrScheme name="Blush 3">
      <a:dk1>
        <a:sysClr val="windowText" lastClr="000000"/>
      </a:dk1>
      <a:lt1>
        <a:sysClr val="window" lastClr="FFFFFF"/>
      </a:lt1>
      <a:dk2>
        <a:srgbClr val="B15E4E"/>
      </a:dk2>
      <a:lt2>
        <a:srgbClr val="FFFFFF"/>
      </a:lt2>
      <a:accent1>
        <a:srgbClr val="C5B096"/>
      </a:accent1>
      <a:accent2>
        <a:srgbClr val="ECA855"/>
      </a:accent2>
      <a:accent3>
        <a:srgbClr val="9BBFB0"/>
      </a:accent3>
      <a:accent4>
        <a:srgbClr val="A9AEA7"/>
      </a:accent4>
      <a:accent5>
        <a:srgbClr val="6A787C"/>
      </a:accent5>
      <a:accent6>
        <a:srgbClr val="3B4345"/>
      </a:accent6>
      <a:hlink>
        <a:srgbClr val="ECA855"/>
      </a:hlink>
      <a:folHlink>
        <a:srgbClr val="6A392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121</Words>
  <Application>Microsoft Macintosh PowerPoint</Application>
  <PresentationFormat>Širokoúhlá obrazovka</PresentationFormat>
  <Paragraphs>33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Avenir Next LT Pro</vt:lpstr>
      <vt:lpstr>Avenir Next LT Pro Light</vt:lpstr>
      <vt:lpstr>Sitka Subheading</vt:lpstr>
      <vt:lpstr>PebbleVTI</vt:lpstr>
      <vt:lpstr>Odborná praxe  Dura Automotive CZ, k.s.</vt:lpstr>
      <vt:lpstr>O SPOLEČNOSTI</vt:lpstr>
      <vt:lpstr>Náplň praxe   Strategické řízení              Finance podniku</vt:lpstr>
      <vt:lpstr>Marketing      Personální management</vt:lpstr>
      <vt:lpstr>Ostatní činnosti</vt:lpstr>
      <vt:lpstr>Zhodnocení praxe</vt:lpstr>
      <vt:lpstr>Děkuji za pozornost 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Dura Automotive CZ, k.s.</dc:title>
  <dc:creator>dovhanych17@outlook.com</dc:creator>
  <cp:lastModifiedBy>dovhanych17@outlook.com</cp:lastModifiedBy>
  <cp:revision>8</cp:revision>
  <dcterms:created xsi:type="dcterms:W3CDTF">2023-05-11T08:41:20Z</dcterms:created>
  <dcterms:modified xsi:type="dcterms:W3CDTF">2023-05-11T20:56:17Z</dcterms:modified>
</cp:coreProperties>
</file>