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88" r:id="rId2"/>
    <p:sldId id="484" r:id="rId3"/>
    <p:sldId id="495" r:id="rId4"/>
    <p:sldId id="496" r:id="rId5"/>
    <p:sldId id="497" r:id="rId6"/>
    <p:sldId id="483" r:id="rId7"/>
  </p:sldIdLst>
  <p:sldSz cx="11522075" cy="6480175"/>
  <p:notesSz cx="6797675" cy="9926638"/>
  <p:defaultTextStyle>
    <a:defPPr>
      <a:defRPr lang="de-DE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9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45" userDrawn="1">
          <p15:clr>
            <a:srgbClr val="A4A3A4"/>
          </p15:clr>
        </p15:guide>
        <p15:guide id="4" pos="6555" userDrawn="1">
          <p15:clr>
            <a:srgbClr val="A4A3A4"/>
          </p15:clr>
        </p15:guide>
        <p15:guide id="5" pos="7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8BBF18"/>
    <a:srgbClr val="CC0066"/>
    <a:srgbClr val="E5E5E5"/>
    <a:srgbClr val="003F72"/>
    <a:srgbClr val="B2C1D1"/>
    <a:srgbClr val="B2E9F7"/>
    <a:srgbClr val="7FDBF2"/>
    <a:srgbClr val="4CCCED"/>
    <a:srgbClr val="00B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94"/>
  </p:normalViewPr>
  <p:slideViewPr>
    <p:cSldViewPr snapToGrid="0">
      <p:cViewPr varScale="1">
        <p:scale>
          <a:sx n="82" d="100"/>
          <a:sy n="82" d="100"/>
        </p:scale>
        <p:origin x="874" y="91"/>
      </p:cViewPr>
      <p:guideLst>
        <p:guide orient="horz" pos="839"/>
        <p:guide pos="363"/>
        <p:guide pos="545"/>
        <p:guide pos="6555"/>
        <p:guide pos="7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44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1192-34A4-4A00-9ABD-627626BA854E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7C870-5303-441C-A358-F7D0478DAC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497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2953-F7F4-4468-B2AA-089C89957DF8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0FBDD-604A-4FB6-ADE9-FA201C6CBD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787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Baum, Person, draußen, Personen enthält.&#10;&#10;Automatisch generierte Beschreibung">
            <a:extLst>
              <a:ext uri="{FF2B5EF4-FFF2-40B4-BE49-F238E27FC236}">
                <a16:creationId xmlns:a16="http://schemas.microsoft.com/office/drawing/2014/main" id="{7CCE1B18-DB8C-CA2A-1A66-C023B8AAD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1522075" cy="451560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-882" y="4328838"/>
            <a:ext cx="11522075" cy="2256842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039B28-708F-4BC0-B65B-27B6F45133C6}" type="datetimeFigureOut">
              <a:rPr lang="de-DE" smtClean="0"/>
              <a:pPr/>
              <a:t>08.05.2023</a:t>
            </a:fld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C03F910-F6CE-4131-AA16-937F33BCBB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303" y="4621113"/>
            <a:ext cx="9052166" cy="511386"/>
          </a:xfrm>
          <a:noFill/>
        </p:spPr>
        <p:txBody>
          <a:bodyPr lIns="0"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Titulek</a:t>
            </a:r>
            <a:endParaRPr lang="de-DE" dirty="0"/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FBFBF604-13B0-4AE8-B7F8-D247ECF55D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303" y="5119439"/>
            <a:ext cx="9052166" cy="576064"/>
          </a:xfrm>
        </p:spPr>
        <p:txBody>
          <a:bodyPr l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Podtitulek</a:t>
            </a:r>
            <a:endParaRPr lang="de-DE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250775-B089-E96E-FC0D-2305F5065F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46" y="3242489"/>
            <a:ext cx="2160000" cy="2160000"/>
          </a:xfrm>
          <a:prstGeom prst="rect">
            <a:avLst/>
          </a:prstGeom>
        </p:spPr>
      </p:pic>
      <p:pic>
        <p:nvPicPr>
          <p:cNvPr id="8" name="Obrázek 7" descr="Obsah obrázku logo&#10;&#10;Popis byl vytvořen automaticky">
            <a:extLst>
              <a:ext uri="{FF2B5EF4-FFF2-40B4-BE49-F238E27FC236}">
                <a16:creationId xmlns:a16="http://schemas.microsoft.com/office/drawing/2014/main" id="{325F3C93-D22F-94BB-9027-86E6CF9B15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657" y="4354175"/>
            <a:ext cx="926698" cy="9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32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9">
          <p15:clr>
            <a:srgbClr val="FBAE40"/>
          </p15:clr>
        </p15:guide>
        <p15:guide id="3" orient="horz" pos="286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- OVB-Sk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rinnen, Wand, Person, Mann enthält.&#10;&#10;Automatisch generierte Beschreibung">
            <a:extLst>
              <a:ext uri="{FF2B5EF4-FFF2-40B4-BE49-F238E27FC236}">
                <a16:creationId xmlns:a16="http://schemas.microsoft.com/office/drawing/2014/main" id="{EBFCEA18-2440-7E0E-9872-01198E682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/>
          <a:stretch/>
        </p:blipFill>
        <p:spPr>
          <a:xfrm>
            <a:off x="-348538" y="0"/>
            <a:ext cx="11913936" cy="6480175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-1078825" y="2164414"/>
            <a:ext cx="5400000" cy="5400000"/>
            <a:chOff x="4921698" y="5386614"/>
            <a:chExt cx="759254" cy="759254"/>
          </a:xfrm>
          <a:solidFill>
            <a:srgbClr val="006666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84325" y="2811600"/>
            <a:ext cx="2643340" cy="1294172"/>
          </a:xfrm>
          <a:noFill/>
        </p:spPr>
        <p:txBody>
          <a:bodyPr vert="horz" lIns="216000" tIns="36000" rIns="90000" bIns="36000" rtlCol="0" anchor="b" anchorCtr="0">
            <a:norm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07449" y="4105204"/>
            <a:ext cx="2620216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39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1">
          <p15:clr>
            <a:srgbClr val="FBAE40"/>
          </p15:clr>
        </p15:guide>
        <p15:guide id="2" pos="99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k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50AD5A26-4036-4406-88A5-C5A89A0D6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039B28-708F-4BC0-B65B-27B6F45133C6}" type="datetimeFigureOut">
              <a:rPr lang="de-DE" smtClean="0"/>
              <a:pPr/>
              <a:t>08.05.2023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3999" y="-1801685"/>
            <a:ext cx="5041773" cy="5041773"/>
            <a:chOff x="5940150" y="4791377"/>
            <a:chExt cx="1463250" cy="1463249"/>
          </a:xfrm>
          <a:solidFill>
            <a:srgbClr val="006666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3999" y="1036830"/>
            <a:ext cx="2305469" cy="1243431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2" y="2379736"/>
            <a:ext cx="2304255" cy="856007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kliknutím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22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41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piteltrenner - OVB-Sk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E06527C6-26B9-97E0-4FF0-B0264D6DD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" y="0"/>
            <a:ext cx="11522075" cy="6654212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-1078825" y="2164414"/>
            <a:ext cx="5400000" cy="5400000"/>
            <a:chOff x="4921698" y="5386614"/>
            <a:chExt cx="759254" cy="759254"/>
          </a:xfrm>
          <a:solidFill>
            <a:srgbClr val="006666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84325" y="2811600"/>
            <a:ext cx="2643340" cy="1294172"/>
          </a:xfrm>
          <a:noFill/>
        </p:spPr>
        <p:txBody>
          <a:bodyPr vert="horz" lIns="216000" tIns="36000" rIns="90000" bIns="36000" rtlCol="0" anchor="b" anchorCtr="0">
            <a:norm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07449" y="4105204"/>
            <a:ext cx="2620216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Upravte kliknutím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90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1">
          <p15:clr>
            <a:srgbClr val="FBAE40"/>
          </p15:clr>
        </p15:guide>
        <p15:guide id="2" pos="9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- OVB-Sky B"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039B28-708F-4BC0-B65B-27B6F45133C6}" type="datetimeFigureOut">
              <a:rPr lang="de-DE" smtClean="0"/>
              <a:pPr/>
              <a:t>08.05.2023</a:t>
            </a:fld>
            <a:endParaRPr lang="de-DE"/>
          </a:p>
        </p:txBody>
      </p: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3999" y="1036830"/>
            <a:ext cx="2305469" cy="1243431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2" y="2379736"/>
            <a:ext cx="2304255" cy="856007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pic>
        <p:nvPicPr>
          <p:cNvPr id="7" name="Grafik 6" descr="Ein Bild, das Text, Buch, Regal, drinnen enthält.&#10;&#10;Automatisch generierte Beschreibung">
            <a:extLst>
              <a:ext uri="{FF2B5EF4-FFF2-40B4-BE49-F238E27FC236}">
                <a16:creationId xmlns:a16="http://schemas.microsoft.com/office/drawing/2014/main" id="{54B0E7DC-BF9C-5366-3F7E-694C2CB60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1522074" cy="690447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FC8BA0B-69E8-207B-D74E-4BF64EF0CD55}"/>
              </a:ext>
            </a:extLst>
          </p:cNvPr>
          <p:cNvGrpSpPr/>
          <p:nvPr userDrawn="1"/>
        </p:nvGrpSpPr>
        <p:grpSpPr>
          <a:xfrm>
            <a:off x="-1078825" y="2164414"/>
            <a:ext cx="5400000" cy="5400000"/>
            <a:chOff x="4921698" y="5386614"/>
            <a:chExt cx="759254" cy="759254"/>
          </a:xfrm>
          <a:solidFill>
            <a:srgbClr val="006666"/>
          </a:solidFill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5D50F6BD-1CCA-9A1F-2387-FDFEB03EF192}"/>
                </a:ext>
              </a:extLst>
            </p:cNvPr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0ACF3577-1431-635F-110D-0F447DECD397}"/>
                </a:ext>
              </a:extLst>
            </p:cNvPr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9F12B8F-3337-EFA2-8D3D-0FCC13F71081}"/>
                </a:ext>
              </a:extLst>
            </p:cNvPr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857BABAE-7B17-C16C-49EB-52F13EF1282A}"/>
                </a:ext>
              </a:extLst>
            </p:cNvPr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14" name="Untertitel 2">
            <a:extLst>
              <a:ext uri="{FF2B5EF4-FFF2-40B4-BE49-F238E27FC236}">
                <a16:creationId xmlns:a16="http://schemas.microsoft.com/office/drawing/2014/main" id="{F229183D-D740-A038-99A6-4CE062D0F59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07449" y="3536413"/>
            <a:ext cx="2620216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Upravte kliknutím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4315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417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 - OVB-Sk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Gras, draußen, Person enthält.&#10;&#10;Automatisch generierte Beschreibung">
            <a:extLst>
              <a:ext uri="{FF2B5EF4-FFF2-40B4-BE49-F238E27FC236}">
                <a16:creationId xmlns:a16="http://schemas.microsoft.com/office/drawing/2014/main" id="{2E4E824E-5390-80C3-780C-D3C4A01C9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718088" y="0"/>
            <a:ext cx="13240163" cy="6480174"/>
          </a:xfrm>
          <a:prstGeom prst="rect">
            <a:avLst/>
          </a:prstGeom>
        </p:spPr>
      </p:pic>
      <p:grpSp>
        <p:nvGrpSpPr>
          <p:cNvPr id="15" name="Gruppieren 14"/>
          <p:cNvGrpSpPr/>
          <p:nvPr userDrawn="1"/>
        </p:nvGrpSpPr>
        <p:grpSpPr>
          <a:xfrm>
            <a:off x="7633833" y="223200"/>
            <a:ext cx="5040560" cy="5040560"/>
            <a:chOff x="2195736" y="4791379"/>
            <a:chExt cx="1463248" cy="1463248"/>
          </a:xfrm>
          <a:solidFill>
            <a:srgbClr val="006666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617433" y="2905509"/>
            <a:ext cx="2452615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625633" y="4116799"/>
            <a:ext cx="2452615" cy="114778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kliknutím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673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piteltrenner - OVB-Sk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draußen, Person enthält.&#10;&#10;Automatisch generierte Beschreibung">
            <a:extLst>
              <a:ext uri="{FF2B5EF4-FFF2-40B4-BE49-F238E27FC236}">
                <a16:creationId xmlns:a16="http://schemas.microsoft.com/office/drawing/2014/main" id="{D95A07B5-7A06-4679-9CFA-C1C283722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7265"/>
            <a:ext cx="11533227" cy="6487440"/>
          </a:xfrm>
          <a:prstGeom prst="rect">
            <a:avLst/>
          </a:prstGeom>
        </p:spPr>
      </p:pic>
      <p:grpSp>
        <p:nvGrpSpPr>
          <p:cNvPr id="15" name="Gruppieren 14"/>
          <p:cNvGrpSpPr/>
          <p:nvPr userDrawn="1"/>
        </p:nvGrpSpPr>
        <p:grpSpPr>
          <a:xfrm>
            <a:off x="6585527" y="223200"/>
            <a:ext cx="5080166" cy="5040560"/>
            <a:chOff x="2195736" y="4791379"/>
            <a:chExt cx="1463248" cy="1463248"/>
          </a:xfrm>
          <a:solidFill>
            <a:srgbClr val="006666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905509"/>
            <a:ext cx="2452615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4116799"/>
            <a:ext cx="2452615" cy="114778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kliknutím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924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9390441" y="0"/>
            <a:ext cx="2131634" cy="140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9B28-708F-4BC0-B65B-27B6F45133C6}" type="datetimeFigureOut">
              <a:rPr lang="de-DE" smtClean="0"/>
              <a:t>08.05.2023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25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 mit Motto - OVB-Sky"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Baum, Person, draußen enthält.&#10;&#10;Automatisch generierte Beschreibung">
            <a:extLst>
              <a:ext uri="{FF2B5EF4-FFF2-40B4-BE49-F238E27FC236}">
                <a16:creationId xmlns:a16="http://schemas.microsoft.com/office/drawing/2014/main" id="{11F45990-8979-3AF9-E9AF-D802744D3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9708"/>
            <a:ext cx="11544036" cy="4652326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4330068"/>
            <a:ext cx="11522075" cy="2196856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7303" y="4629367"/>
            <a:ext cx="7548163" cy="736383"/>
          </a:xfrm>
          <a:noFill/>
        </p:spPr>
        <p:txBody>
          <a:bodyPr lIns="0"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Titulek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97302" y="5402489"/>
            <a:ext cx="7900038" cy="397178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Podtitulek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039B28-708F-4BC0-B65B-27B6F45133C6}" type="datetimeFigureOut">
              <a:rPr lang="de-DE" smtClean="0"/>
              <a:pPr/>
              <a:t>08.05.2023</a:t>
            </a:fld>
            <a:endParaRPr lang="de-DE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DB048C-FD2F-2119-5B49-2C1EA1C70D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46" y="3242489"/>
            <a:ext cx="2160000" cy="2160000"/>
          </a:xfrm>
          <a:prstGeom prst="rect">
            <a:avLst/>
          </a:prstGeom>
        </p:spPr>
      </p:pic>
      <p:pic>
        <p:nvPicPr>
          <p:cNvPr id="12" name="Obrázek 11" descr="Obsah obrázku logo&#10;&#10;Popis byl vytvořen automaticky">
            <a:extLst>
              <a:ext uri="{FF2B5EF4-FFF2-40B4-BE49-F238E27FC236}">
                <a16:creationId xmlns:a16="http://schemas.microsoft.com/office/drawing/2014/main" id="{06979636-CE0F-3FC7-CFF7-407B944298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70" y="4330068"/>
            <a:ext cx="926698" cy="9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06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8">
          <p15:clr>
            <a:srgbClr val="FBAE40"/>
          </p15:clr>
        </p15:guide>
        <p15:guide id="2" pos="36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 mit Motto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Gebäude, Person, draußen, gelb enthält.&#10;&#10;Automatisch generierte Beschreibung">
            <a:extLst>
              <a:ext uri="{FF2B5EF4-FFF2-40B4-BE49-F238E27FC236}">
                <a16:creationId xmlns:a16="http://schemas.microsoft.com/office/drawing/2014/main" id="{5198EC1C-63FD-93D8-5AB1-1532B3973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1662315" cy="4629367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4267322"/>
            <a:ext cx="11522075" cy="2196856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7303" y="4629367"/>
            <a:ext cx="7548163" cy="736383"/>
          </a:xfrm>
          <a:noFill/>
        </p:spPr>
        <p:txBody>
          <a:bodyPr lIns="0"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Titulek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97302" y="5402489"/>
            <a:ext cx="7900038" cy="397178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Podtitulek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039B28-708F-4BC0-B65B-27B6F45133C6}" type="datetimeFigureOut">
              <a:rPr lang="de-DE" smtClean="0"/>
              <a:pPr/>
              <a:t>08.05.2023</a:t>
            </a:fld>
            <a:endParaRPr lang="de-DE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68D9FFC-F03B-28CA-AA93-F6B1066F7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719" y="3205750"/>
            <a:ext cx="2160000" cy="2160000"/>
          </a:xfrm>
          <a:prstGeom prst="rect">
            <a:avLst/>
          </a:prstGeom>
        </p:spPr>
      </p:pic>
      <p:pic>
        <p:nvPicPr>
          <p:cNvPr id="11" name="Obrázek 10" descr="Obsah obrázku logo&#10;&#10;Popis byl vytvořen automaticky">
            <a:extLst>
              <a:ext uri="{FF2B5EF4-FFF2-40B4-BE49-F238E27FC236}">
                <a16:creationId xmlns:a16="http://schemas.microsoft.com/office/drawing/2014/main" id="{30A03F1B-3F7C-6074-C353-48B78C1DDD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704" y="4285750"/>
            <a:ext cx="926698" cy="9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0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8">
          <p15:clr>
            <a:srgbClr val="FBAE40"/>
          </p15:clr>
        </p15:guide>
        <p15:guide id="2" pos="36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Tisch, Esstisch enthält.&#10;&#10;Automatisch generierte Beschreibung">
            <a:extLst>
              <a:ext uri="{FF2B5EF4-FFF2-40B4-BE49-F238E27FC236}">
                <a16:creationId xmlns:a16="http://schemas.microsoft.com/office/drawing/2014/main" id="{18481645-9F00-4DEA-9AC2-D2C0BC4DA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-882" y="4324135"/>
            <a:ext cx="11522075" cy="225684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039B28-708F-4BC0-B65B-27B6F45133C6}" type="datetimeFigureOut">
              <a:rPr lang="de-DE" smtClean="0"/>
              <a:pPr/>
              <a:t>08.05.2023</a:t>
            </a:fld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C03F910-F6CE-4131-AA16-937F33BCBB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303" y="4621113"/>
            <a:ext cx="9052166" cy="511386"/>
          </a:xfrm>
          <a:noFill/>
        </p:spPr>
        <p:txBody>
          <a:bodyPr lIns="0"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Titulek</a:t>
            </a:r>
            <a:br>
              <a:rPr lang="cs-CZ" dirty="0"/>
            </a:br>
            <a:br>
              <a:rPr lang="de-DE" dirty="0"/>
            </a:br>
            <a:endParaRPr lang="de-DE" dirty="0"/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FBFBF604-13B0-4AE8-B7F8-D247ECF55D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303" y="5119439"/>
            <a:ext cx="9052166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Podtitulek</a:t>
            </a:r>
            <a:endParaRPr lang="de-DE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97303A-D748-B79E-A6D3-836FD42544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719" y="3254689"/>
            <a:ext cx="2160000" cy="2160000"/>
          </a:xfrm>
          <a:prstGeom prst="rect">
            <a:avLst/>
          </a:prstGeom>
        </p:spPr>
      </p:pic>
      <p:pic>
        <p:nvPicPr>
          <p:cNvPr id="11" name="Obrázek 10" descr="Obsah obrázku logo&#10;&#10;Popis byl vytvořen automaticky">
            <a:extLst>
              <a:ext uri="{FF2B5EF4-FFF2-40B4-BE49-F238E27FC236}">
                <a16:creationId xmlns:a16="http://schemas.microsoft.com/office/drawing/2014/main" id="{BFE6CE73-9B19-54D4-D8EC-AE7AC4C5BE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14" y="4324135"/>
            <a:ext cx="926698" cy="9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drinnen, Wand, Frau enthält.&#10;&#10;Automatisch generierte Beschreibung">
            <a:extLst>
              <a:ext uri="{FF2B5EF4-FFF2-40B4-BE49-F238E27FC236}">
                <a16:creationId xmlns:a16="http://schemas.microsoft.com/office/drawing/2014/main" id="{6A850179-DE29-4761-9067-886CC9650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25684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039B28-708F-4BC0-B65B-27B6F45133C6}" type="datetimeFigureOut">
              <a:rPr lang="de-DE" smtClean="0"/>
              <a:pPr/>
              <a:t>08.05.2023</a:t>
            </a:fld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C03F910-F6CE-4131-AA16-937F33BCBB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303" y="4621113"/>
            <a:ext cx="9052166" cy="511386"/>
          </a:xfrm>
          <a:noFill/>
        </p:spPr>
        <p:txBody>
          <a:bodyPr lIns="0"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Titulek</a:t>
            </a:r>
            <a:br>
              <a:rPr lang="de-DE" dirty="0"/>
            </a:br>
            <a:endParaRPr lang="de-DE" dirty="0"/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FBFBF604-13B0-4AE8-B7F8-D247ECF55D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303" y="5119439"/>
            <a:ext cx="9052166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Podtitulek</a:t>
            </a:r>
            <a:endParaRPr lang="de-DE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A127C57-9E05-05C1-EFFA-F0F6FB968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719" y="3240087"/>
            <a:ext cx="2160000" cy="2160000"/>
          </a:xfrm>
          <a:prstGeom prst="rect">
            <a:avLst/>
          </a:prstGeom>
        </p:spPr>
      </p:pic>
      <p:pic>
        <p:nvPicPr>
          <p:cNvPr id="11" name="Obrázek 10" descr="Obsah obrázku logo&#10;&#10;Popis byl vytvořen automaticky">
            <a:extLst>
              <a:ext uri="{FF2B5EF4-FFF2-40B4-BE49-F238E27FC236}">
                <a16:creationId xmlns:a16="http://schemas.microsoft.com/office/drawing/2014/main" id="{7C16D214-2F81-312B-B088-EC3B253E08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48" y="4330068"/>
            <a:ext cx="926698" cy="9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mit Motto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Sofa, sitzend, drinnen, Person enthält.&#10;&#10;Automatisch generierte Beschreibung">
            <a:extLst>
              <a:ext uri="{FF2B5EF4-FFF2-40B4-BE49-F238E27FC236}">
                <a16:creationId xmlns:a16="http://schemas.microsoft.com/office/drawing/2014/main" id="{3CD9D143-32EB-415D-A2CF-AF5ED59DE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4330068"/>
            <a:ext cx="11522075" cy="219685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7303" y="4629367"/>
            <a:ext cx="7548163" cy="736383"/>
          </a:xfrm>
          <a:noFill/>
        </p:spPr>
        <p:txBody>
          <a:bodyPr lIns="0"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Titulek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97302" y="5402489"/>
            <a:ext cx="7900038" cy="397178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Podtitulek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039B28-708F-4BC0-B65B-27B6F45133C6}" type="datetimeFigureOut">
              <a:rPr lang="de-DE" smtClean="0"/>
              <a:pPr/>
              <a:t>08.05.2023</a:t>
            </a:fld>
            <a:endParaRPr lang="de-DE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39BEFCE-5ABC-B207-77E9-9AB0A2A90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719" y="3250068"/>
            <a:ext cx="2160000" cy="2160000"/>
          </a:xfrm>
          <a:prstGeom prst="rect">
            <a:avLst/>
          </a:prstGeom>
        </p:spPr>
      </p:pic>
      <p:pic>
        <p:nvPicPr>
          <p:cNvPr id="10" name="Obrázek 9" descr="Obsah obrázku logo&#10;&#10;Popis byl vytvořen automaticky">
            <a:extLst>
              <a:ext uri="{FF2B5EF4-FFF2-40B4-BE49-F238E27FC236}">
                <a16:creationId xmlns:a16="http://schemas.microsoft.com/office/drawing/2014/main" id="{FF263139-2502-D82A-E271-24AE3592D2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48" y="4330068"/>
            <a:ext cx="926698" cy="9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97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8">
          <p15:clr>
            <a:srgbClr val="FBAE40"/>
          </p15:clr>
        </p15:guide>
        <p15:guide id="2" pos="36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9139" y="1334942"/>
            <a:ext cx="9780410" cy="4626781"/>
          </a:xfrm>
        </p:spPr>
        <p:txBody>
          <a:bodyPr lIns="270000">
            <a:normAutofit/>
          </a:bodyPr>
          <a:lstStyle>
            <a:lvl1pPr marL="285750" indent="-285750">
              <a:buClr>
                <a:srgbClr val="006666"/>
              </a:buClr>
              <a:buFont typeface="Wingdings" panose="05000000000000000000" pitchFamily="2" charset="2"/>
              <a:buChar char="§"/>
              <a:defRPr sz="1800"/>
            </a:lvl1pPr>
            <a:lvl2pPr marL="552450" indent="-285750">
              <a:buClr>
                <a:srgbClr val="006666"/>
              </a:buClr>
              <a:buFont typeface="Wingdings" panose="05000000000000000000" pitchFamily="2" charset="2"/>
              <a:buChar char="§"/>
              <a:defRPr sz="1800"/>
            </a:lvl2pPr>
            <a:lvl3pPr marL="828675" indent="-285750">
              <a:buClr>
                <a:srgbClr val="006666"/>
              </a:buClr>
              <a:buFont typeface="Wingdings" panose="05000000000000000000" pitchFamily="2" charset="2"/>
              <a:buChar char="§"/>
              <a:defRPr sz="1800"/>
            </a:lvl3pPr>
            <a:lvl4pPr marL="1095375" indent="-285750">
              <a:buClr>
                <a:srgbClr val="006666"/>
              </a:buClr>
              <a:buFont typeface="Wingdings" panose="05000000000000000000" pitchFamily="2" charset="2"/>
              <a:buChar char="§"/>
              <a:defRPr sz="1800"/>
            </a:lvl4pPr>
            <a:lvl5pPr marL="1362075" indent="-285750">
              <a:buClr>
                <a:srgbClr val="006666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cs-CZ" dirty="0"/>
              <a:t>První úroveň</a:t>
            </a:r>
            <a:endParaRPr lang="de-DE" dirty="0"/>
          </a:p>
          <a:p>
            <a:pPr lvl="1"/>
            <a:r>
              <a:rPr lang="cs-CZ" dirty="0"/>
              <a:t>Druhá úroveň</a:t>
            </a:r>
            <a:endParaRPr lang="de-DE" dirty="0"/>
          </a:p>
          <a:p>
            <a:pPr lvl="2"/>
            <a:r>
              <a:rPr lang="cs-CZ" dirty="0"/>
              <a:t>Třetí úroveň</a:t>
            </a:r>
            <a:endParaRPr lang="de-DE" dirty="0"/>
          </a:p>
          <a:p>
            <a:pPr lvl="3"/>
            <a:r>
              <a:rPr lang="cs-CZ" dirty="0"/>
              <a:t>Čtvrtá úroveň</a:t>
            </a:r>
            <a:endParaRPr lang="de-DE" dirty="0"/>
          </a:p>
          <a:p>
            <a:pPr lvl="4"/>
            <a:r>
              <a:rPr lang="cs-CZ" dirty="0"/>
              <a:t>Pátá úroveň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rgbClr val="006666"/>
          </a:solidFill>
          <a:ln w="127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25688"/>
            <a:ext cx="9825518" cy="77915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9B28-708F-4BC0-B65B-27B6F45133C6}" type="datetimeFigureOut">
              <a:rPr lang="de-DE" smtClean="0"/>
              <a:t>08.05.2023</a:t>
            </a:fld>
            <a:endParaRPr lang="de-DE"/>
          </a:p>
        </p:txBody>
      </p:sp>
      <p:pic>
        <p:nvPicPr>
          <p:cNvPr id="14" name="Picture 2" descr="C:\Users\Plante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61" y="-571622"/>
            <a:ext cx="1634400" cy="16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29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3629" userDrawn="1">
          <p15:clr>
            <a:srgbClr val="FBAE40"/>
          </p15:clr>
        </p15:guide>
        <p15:guide id="3" orient="horz" pos="4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rgbClr val="006666"/>
          </a:solidFill>
          <a:ln w="127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0499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9B28-708F-4BC0-B65B-27B6F45133C6}" type="datetimeFigureOut">
              <a:rPr lang="de-DE" smtClean="0"/>
              <a:t>08.05.2023</a:t>
            </a:fld>
            <a:endParaRPr lang="de-DE"/>
          </a:p>
        </p:txBody>
      </p:sp>
      <p:pic>
        <p:nvPicPr>
          <p:cNvPr id="13" name="Picture 2" descr="C:\Users\Plante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61" y="-571622"/>
            <a:ext cx="1634400" cy="16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05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3629" userDrawn="1">
          <p15:clr>
            <a:srgbClr val="FBAE40"/>
          </p15:clr>
        </p15:guide>
        <p15:guide id="3" orient="horz" pos="4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rgbClr val="006666"/>
              </a:buClr>
              <a:defRPr sz="1800" baseline="0"/>
            </a:lvl1pPr>
            <a:lvl2pPr marL="453985" indent="-231992">
              <a:buClr>
                <a:srgbClr val="006666"/>
              </a:buClr>
              <a:tabLst/>
              <a:defRPr sz="1800"/>
            </a:lvl2pPr>
            <a:lvl3pPr marL="675977" indent="-221993">
              <a:buClr>
                <a:srgbClr val="006666"/>
              </a:buClr>
              <a:defRPr sz="1800"/>
            </a:lvl3pPr>
            <a:lvl4pPr marL="907969" indent="-231992">
              <a:buClr>
                <a:srgbClr val="006666"/>
              </a:buClr>
              <a:defRPr sz="1800"/>
            </a:lvl4pPr>
            <a:lvl5pPr marL="1129962" indent="-221993">
              <a:buClr>
                <a:srgbClr val="006666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První úroveň</a:t>
            </a:r>
            <a:endParaRPr lang="de-DE" dirty="0"/>
          </a:p>
          <a:p>
            <a:pPr lvl="1"/>
            <a:r>
              <a:rPr lang="cs-CZ" dirty="0"/>
              <a:t>Druhá úroveň</a:t>
            </a:r>
            <a:endParaRPr lang="de-DE" dirty="0"/>
          </a:p>
          <a:p>
            <a:pPr lvl="2"/>
            <a:r>
              <a:rPr lang="cs-CZ" dirty="0"/>
              <a:t>Třetí úroveň</a:t>
            </a:r>
            <a:endParaRPr lang="de-DE" dirty="0"/>
          </a:p>
          <a:p>
            <a:pPr lvl="3"/>
            <a:r>
              <a:rPr lang="cs-CZ" dirty="0"/>
              <a:t>Čtvrtá úroveň</a:t>
            </a:r>
            <a:endParaRPr lang="de-DE" dirty="0"/>
          </a:p>
          <a:p>
            <a:pPr lvl="4"/>
            <a:r>
              <a:rPr lang="cs-CZ" dirty="0"/>
              <a:t>Pátá úroveň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85750" indent="-285750">
              <a:buClr>
                <a:srgbClr val="006666"/>
              </a:buClr>
              <a:buFont typeface="Wingdings" panose="05000000000000000000" pitchFamily="2" charset="2"/>
              <a:buChar char="§"/>
              <a:defRPr lang="de-DE" sz="1800" smtClean="0"/>
            </a:lvl1pPr>
            <a:lvl2pPr marL="507743" indent="-285750">
              <a:buClr>
                <a:srgbClr val="006666"/>
              </a:buClr>
              <a:buFont typeface="Wingdings" panose="05000000000000000000" pitchFamily="2" charset="2"/>
              <a:buChar char="§"/>
              <a:defRPr lang="de-DE" sz="1800" smtClean="0"/>
            </a:lvl2pPr>
            <a:lvl3pPr marL="739734" indent="-285750">
              <a:buClr>
                <a:srgbClr val="006666"/>
              </a:buClr>
              <a:buFont typeface="Wingdings" panose="05000000000000000000" pitchFamily="2" charset="2"/>
              <a:buChar char="§"/>
              <a:defRPr lang="de-DE" sz="1800" smtClean="0"/>
            </a:lvl3pPr>
            <a:lvl4pPr marL="961727" indent="-285750">
              <a:buClr>
                <a:srgbClr val="006666"/>
              </a:buClr>
              <a:buFont typeface="Wingdings" panose="05000000000000000000" pitchFamily="2" charset="2"/>
              <a:buChar char="§"/>
              <a:defRPr lang="de-DE" sz="1800" smtClean="0"/>
            </a:lvl4pPr>
            <a:lvl5pPr marL="1193719" indent="-285750">
              <a:buClr>
                <a:srgbClr val="006666"/>
              </a:buClr>
              <a:buFont typeface="Wingdings" panose="05000000000000000000" pitchFamily="2" charset="2"/>
              <a:buChar char="§"/>
              <a:defRPr lang="de-DE" sz="1800"/>
            </a:lvl5pPr>
          </a:lstStyle>
          <a:p>
            <a:pPr lvl="0"/>
            <a:r>
              <a:rPr lang="cs-CZ" dirty="0"/>
              <a:t>První úroveň</a:t>
            </a:r>
            <a:endParaRPr lang="de-DE" dirty="0"/>
          </a:p>
          <a:p>
            <a:pPr lvl="1"/>
            <a:r>
              <a:rPr lang="cs-CZ" dirty="0"/>
              <a:t>Druhá úroveň</a:t>
            </a:r>
            <a:endParaRPr lang="de-DE" dirty="0"/>
          </a:p>
          <a:p>
            <a:pPr lvl="2"/>
            <a:r>
              <a:rPr lang="cs-CZ" dirty="0"/>
              <a:t>Třetí úroveň</a:t>
            </a:r>
            <a:endParaRPr lang="de-DE" dirty="0"/>
          </a:p>
          <a:p>
            <a:pPr lvl="3"/>
            <a:r>
              <a:rPr lang="cs-CZ" dirty="0"/>
              <a:t>Čtvrtá úroveň</a:t>
            </a:r>
            <a:endParaRPr lang="de-DE" dirty="0"/>
          </a:p>
          <a:p>
            <a:pPr lvl="4"/>
            <a:r>
              <a:rPr lang="cs-CZ" dirty="0"/>
              <a:t>Pátá úroveň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0" name="Rechteck 29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rgbClr val="006666"/>
          </a:solidFill>
          <a:ln w="127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31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0499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039B28-708F-4BC0-B65B-27B6F45133C6}" type="datetimeFigureOut">
              <a:rPr lang="de-DE" smtClean="0"/>
              <a:pPr/>
              <a:t>08.05.2023</a:t>
            </a:fld>
            <a:endParaRPr lang="de-DE"/>
          </a:p>
        </p:txBody>
      </p:sp>
      <p:pic>
        <p:nvPicPr>
          <p:cNvPr id="17" name="Picture 2" descr="C:\Users\Plante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61" y="-571622"/>
            <a:ext cx="1634400" cy="16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3629" userDrawn="1">
          <p15:clr>
            <a:srgbClr val="FBAE40"/>
          </p15:clr>
        </p15:guide>
        <p15:guide id="3" orient="horz" pos="4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-1" y="6192415"/>
            <a:ext cx="11522075" cy="287759"/>
          </a:xfrm>
          <a:prstGeom prst="rect">
            <a:avLst/>
          </a:prstGeom>
          <a:solidFill>
            <a:schemeClr val="bg1"/>
          </a:solidFill>
        </p:spPr>
        <p:txBody>
          <a:bodyPr vert="horz" lIns="576000" tIns="57598" rIns="0" bIns="57598" rtlCol="0" anchor="ctr"/>
          <a:lstStyle>
            <a:lvl1pPr algn="l">
              <a:defRPr sz="900">
                <a:solidFill>
                  <a:srgbClr val="80808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104" y="246378"/>
            <a:ext cx="9823257" cy="816400"/>
          </a:xfrm>
          <a:prstGeom prst="rect">
            <a:avLst/>
          </a:prstGeom>
          <a:noFill/>
        </p:spPr>
        <p:txBody>
          <a:bodyPr vert="horz" lIns="270000" tIns="36000" rIns="90000" bIns="36000" rtlCol="0" anchor="ctr">
            <a:noAutofit/>
          </a:bodyPr>
          <a:lstStyle/>
          <a:p>
            <a:r>
              <a:rPr lang="cs-CZ" dirty="0"/>
              <a:t>Upravte kliknutím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1334942"/>
            <a:ext cx="10657539" cy="4626781"/>
          </a:xfrm>
          <a:prstGeom prst="rect">
            <a:avLst/>
          </a:prstGeom>
        </p:spPr>
        <p:txBody>
          <a:bodyPr vert="horz" lIns="270000" tIns="36000" rIns="90000" bIns="36000" rtlCol="0">
            <a:normAutofit/>
          </a:bodyPr>
          <a:lstStyle/>
          <a:p>
            <a:pPr lvl="0"/>
            <a:r>
              <a:rPr lang="cs-CZ" dirty="0"/>
              <a:t>První úroveň</a:t>
            </a:r>
            <a:endParaRPr lang="de-DE" dirty="0"/>
          </a:p>
          <a:p>
            <a:pPr lvl="1"/>
            <a:r>
              <a:rPr lang="cs-CZ" dirty="0"/>
              <a:t>Druhá úroveň</a:t>
            </a:r>
            <a:endParaRPr lang="de-DE" dirty="0"/>
          </a:p>
          <a:p>
            <a:pPr lvl="2"/>
            <a:r>
              <a:rPr lang="cs-CZ" dirty="0"/>
              <a:t>Třetí úroveň</a:t>
            </a:r>
            <a:endParaRPr lang="de-DE" dirty="0"/>
          </a:p>
          <a:p>
            <a:pPr lvl="3"/>
            <a:r>
              <a:rPr lang="cs-CZ" dirty="0"/>
              <a:t>Čtvrtá úroveň</a:t>
            </a:r>
            <a:endParaRPr lang="de-DE" dirty="0"/>
          </a:p>
          <a:p>
            <a:pPr lvl="4"/>
            <a:r>
              <a:rPr lang="cs-CZ" dirty="0"/>
              <a:t>Pátá úroveň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649469" y="6192415"/>
            <a:ext cx="1152127" cy="287759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900">
                <a:solidFill>
                  <a:srgbClr val="808080"/>
                </a:solidFill>
              </a:defRPr>
            </a:lvl1pPr>
          </a:lstStyle>
          <a:p>
            <a:fld id="{F9039B28-708F-4BC0-B65B-27B6F45133C6}" type="datetimeFigureOut">
              <a:rPr lang="de-DE" smtClean="0"/>
              <a:pPr/>
              <a:t>08.05.2023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01597" y="6192415"/>
            <a:ext cx="419122" cy="287759"/>
          </a:xfrm>
          <a:prstGeom prst="rect">
            <a:avLst/>
          </a:prstGeom>
        </p:spPr>
        <p:txBody>
          <a:bodyPr vert="horz" lIns="0" tIns="57598" rIns="0" bIns="57598" rtlCol="0" anchor="ctr"/>
          <a:lstStyle>
            <a:lvl1pPr algn="r">
              <a:defRPr sz="900">
                <a:solidFill>
                  <a:srgbClr val="808080"/>
                </a:solidFill>
              </a:defRPr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3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6" r:id="rId2"/>
    <p:sldLayoutId id="2147483727" r:id="rId3"/>
    <p:sldLayoutId id="2147483739" r:id="rId4"/>
    <p:sldLayoutId id="2147483740" r:id="rId5"/>
    <p:sldLayoutId id="2147483741" r:id="rId6"/>
    <p:sldLayoutId id="2147483663" r:id="rId7"/>
    <p:sldLayoutId id="2147483654" r:id="rId8"/>
    <p:sldLayoutId id="2147483670" r:id="rId9"/>
    <p:sldLayoutId id="2147483731" r:id="rId10"/>
    <p:sldLayoutId id="2147483695" r:id="rId11"/>
    <p:sldLayoutId id="2147483732" r:id="rId12"/>
    <p:sldLayoutId id="2147483733" r:id="rId13"/>
    <p:sldLayoutId id="2147483736" r:id="rId14"/>
    <p:sldLayoutId id="2147483737" r:id="rId15"/>
    <p:sldLayoutId id="2147483655" r:id="rId16"/>
  </p:sldLayoutIdLst>
  <p:txStyles>
    <p:titleStyle>
      <a:lvl1pPr algn="l" defTabSz="115196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66700" indent="-26670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62075" indent="-28575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F85DC-D210-A48F-D6CE-7A9A040CF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OVB </a:t>
            </a:r>
            <a:r>
              <a:rPr lang="cs-CZ" dirty="0" err="1"/>
              <a:t>Allfinanz</a:t>
            </a:r>
            <a:r>
              <a:rPr lang="cs-CZ" dirty="0"/>
              <a:t> a. s.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83C2EE-CDDE-4D4C-A8B8-DB6B79A04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Jaroslav Zahrádka, 2023</a:t>
            </a:r>
          </a:p>
        </p:txBody>
      </p:sp>
    </p:spTree>
    <p:extLst>
      <p:ext uri="{BB962C8B-B14F-4D97-AF65-F5344CB8AC3E}">
        <p14:creationId xmlns:p14="http://schemas.microsoft.com/office/powerpoint/2010/main" val="52026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8E3D0F7-3334-0344-1904-C8B7138C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OVB </a:t>
            </a:r>
            <a:r>
              <a:rPr lang="cs-CZ" sz="2800" dirty="0" err="1"/>
              <a:t>Allfinanz</a:t>
            </a:r>
            <a:r>
              <a:rPr lang="cs-CZ" sz="2800" dirty="0"/>
              <a:t> a. s. </a:t>
            </a:r>
          </a:p>
          <a:p>
            <a:r>
              <a:rPr lang="cs-CZ" sz="2800" dirty="0"/>
              <a:t>Historie</a:t>
            </a:r>
          </a:p>
          <a:p>
            <a:r>
              <a:rPr lang="cs-CZ" sz="2800" dirty="0"/>
              <a:t>Vznik 1970 </a:t>
            </a:r>
          </a:p>
          <a:p>
            <a:r>
              <a:rPr lang="cs-CZ" sz="2800" dirty="0"/>
              <a:t>Předmět podnikání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38C3549-340E-1B8E-954A-93311AE3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 společnosti</a:t>
            </a:r>
          </a:p>
        </p:txBody>
      </p:sp>
    </p:spTree>
    <p:extLst>
      <p:ext uri="{BB962C8B-B14F-4D97-AF65-F5344CB8AC3E}">
        <p14:creationId xmlns:p14="http://schemas.microsoft.com/office/powerpoint/2010/main" val="287609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D332A6C-2D0E-9B00-9962-2709B7F6E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Provádění základních účetních operací</a:t>
            </a:r>
          </a:p>
          <a:p>
            <a:r>
              <a:rPr lang="cs-CZ" sz="2800" dirty="0"/>
              <a:t>Příprava podkladů k daňovému přiznání</a:t>
            </a:r>
          </a:p>
          <a:p>
            <a:r>
              <a:rPr lang="cs-CZ" sz="2800" dirty="0"/>
              <a:t>Schůzky s potenciálními uchazeči o práci</a:t>
            </a:r>
          </a:p>
          <a:p>
            <a:r>
              <a:rPr lang="cs-CZ" sz="2800" dirty="0"/>
              <a:t>Zaučování nováčků</a:t>
            </a:r>
          </a:p>
          <a:p>
            <a:r>
              <a:rPr lang="cs-CZ" sz="2800" dirty="0"/>
              <a:t>Finanční analýzy s klienty</a:t>
            </a:r>
          </a:p>
          <a:p>
            <a:r>
              <a:rPr lang="cs-CZ" sz="2800" dirty="0"/>
              <a:t>Komunikace</a:t>
            </a:r>
          </a:p>
          <a:p>
            <a:r>
              <a:rPr lang="cs-CZ" sz="2800" dirty="0"/>
              <a:t>Účast na odborných školeních</a:t>
            </a:r>
          </a:p>
          <a:p>
            <a:r>
              <a:rPr lang="cs-CZ" sz="2800" dirty="0"/>
              <a:t>Učení se na certifikace od ČNB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158E44F-0E8A-8D10-C75D-F4E4B34E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Náplň odborné praxe</a:t>
            </a:r>
          </a:p>
        </p:txBody>
      </p:sp>
    </p:spTree>
    <p:extLst>
      <p:ext uri="{BB962C8B-B14F-4D97-AF65-F5344CB8AC3E}">
        <p14:creationId xmlns:p14="http://schemas.microsoft.com/office/powerpoint/2010/main" val="115699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D5CBC2C-973E-62AC-49A2-8A27C6AA8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Certifikace od ČNB</a:t>
            </a:r>
          </a:p>
          <a:p>
            <a:r>
              <a:rPr lang="cs-CZ" sz="2800" dirty="0"/>
              <a:t>Zkušenosti s vedením lidí</a:t>
            </a:r>
          </a:p>
          <a:p>
            <a:r>
              <a:rPr lang="cs-CZ" sz="2800" dirty="0"/>
              <a:t>Používání účetnictví v praxi</a:t>
            </a:r>
          </a:p>
          <a:p>
            <a:r>
              <a:rPr lang="cs-CZ" sz="2800" dirty="0"/>
              <a:t>Zlepšení komunikace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51D7CF4-0F2A-6140-01BF-78AB359C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Přínosy odborné praxe</a:t>
            </a:r>
          </a:p>
        </p:txBody>
      </p:sp>
    </p:spTree>
    <p:extLst>
      <p:ext uri="{BB962C8B-B14F-4D97-AF65-F5344CB8AC3E}">
        <p14:creationId xmlns:p14="http://schemas.microsoft.com/office/powerpoint/2010/main" val="204136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139EF8D-2945-53FE-CBF7-E2CC162EB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Zhodnocení odborné praxe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4B9D6A1-5327-2B3D-3F52-0DC1253E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 </a:t>
            </a:r>
          </a:p>
        </p:txBody>
      </p:sp>
    </p:spTree>
    <p:extLst>
      <p:ext uri="{BB962C8B-B14F-4D97-AF65-F5344CB8AC3E}">
        <p14:creationId xmlns:p14="http://schemas.microsoft.com/office/powerpoint/2010/main" val="72448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C866E9-F8D8-4C7D-9DFC-D43F6E7F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127" y="1036830"/>
            <a:ext cx="4368341" cy="1501097"/>
          </a:xfrm>
        </p:spPr>
        <p:txBody>
          <a:bodyPr/>
          <a:lstStyle/>
          <a:p>
            <a:r>
              <a:rPr lang="cs-CZ" sz="3600" dirty="0"/>
              <a:t>Děkuji za pozornost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930709"/>
      </p:ext>
    </p:extLst>
  </p:cSld>
  <p:clrMapOvr>
    <a:masterClrMapping/>
  </p:clrMapOvr>
</p:sld>
</file>

<file path=ppt/theme/theme1.xml><?xml version="1.0" encoding="utf-8"?>
<a:theme xmlns:a="http://schemas.openxmlformats.org/drawingml/2006/main" name="OVB Holding Template">
  <a:themeElements>
    <a:clrScheme name="OVB Holding AG">
      <a:dk1>
        <a:sysClr val="windowText" lastClr="000000"/>
      </a:dk1>
      <a:lt1>
        <a:srgbClr val="FFFFFF"/>
      </a:lt1>
      <a:dk2>
        <a:srgbClr val="FFFFFF"/>
      </a:dk2>
      <a:lt2>
        <a:srgbClr val="003366"/>
      </a:lt2>
      <a:accent1>
        <a:srgbClr val="00B7E5"/>
      </a:accent1>
      <a:accent2>
        <a:srgbClr val="8BBF18"/>
      </a:accent2>
      <a:accent3>
        <a:srgbClr val="006666"/>
      </a:accent3>
      <a:accent4>
        <a:srgbClr val="FFCC33"/>
      </a:accent4>
      <a:accent5>
        <a:srgbClr val="CC0066"/>
      </a:accent5>
      <a:accent6>
        <a:srgbClr val="663399"/>
      </a:accent6>
      <a:hlink>
        <a:srgbClr val="0563C1"/>
      </a:hlink>
      <a:folHlink>
        <a:srgbClr val="0563C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</Words>
  <Application>Microsoft Office PowerPoint</Application>
  <PresentationFormat>Vlastní</PresentationFormat>
  <Paragraphs>24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OVB Holding Template</vt:lpstr>
      <vt:lpstr>OVB Allfinanz a. s. </vt:lpstr>
      <vt:lpstr>O společnosti</vt:lpstr>
      <vt:lpstr>Náplň odborné praxe</vt:lpstr>
      <vt:lpstr>Přínosy odborné praxe</vt:lpstr>
      <vt:lpstr>Závěr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2023-01-06T15:23:17Z</dcterms:created>
  <dcterms:modified xsi:type="dcterms:W3CDTF">2023-05-08T08:33:29Z</dcterms:modified>
</cp:coreProperties>
</file>