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4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9D5F49-4AE7-4F7C-9EA1-332019D81BAE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B907607-4018-4148-ADE6-436A258CECDC}">
      <dgm:prSet/>
      <dgm:spPr/>
      <dgm:t>
        <a:bodyPr/>
        <a:lstStyle/>
        <a:p>
          <a:r>
            <a:rPr lang="cs-CZ" dirty="0"/>
            <a:t> zapsána v Komoře daňových poradců</a:t>
          </a:r>
          <a:endParaRPr lang="en-US" dirty="0"/>
        </a:p>
      </dgm:t>
    </dgm:pt>
    <dgm:pt modelId="{9A7C092D-8689-4EAF-AD40-15377AB457A1}" type="parTrans" cxnId="{60238CA5-2356-4860-8AFC-0B116D43E7AA}">
      <dgm:prSet/>
      <dgm:spPr/>
      <dgm:t>
        <a:bodyPr/>
        <a:lstStyle/>
        <a:p>
          <a:endParaRPr lang="en-US"/>
        </a:p>
      </dgm:t>
    </dgm:pt>
    <dgm:pt modelId="{93C2E4C4-911B-4A9F-A046-6A1ADB9E1D67}" type="sibTrans" cxnId="{60238CA5-2356-4860-8AFC-0B116D43E7AA}">
      <dgm:prSet/>
      <dgm:spPr/>
      <dgm:t>
        <a:bodyPr/>
        <a:lstStyle/>
        <a:p>
          <a:endParaRPr lang="en-US"/>
        </a:p>
      </dgm:t>
    </dgm:pt>
    <dgm:pt modelId="{F7972692-8A11-4D9A-B7D1-90DFE2CBFDF1}">
      <dgm:prSet/>
      <dgm:spPr/>
      <dgm:t>
        <a:bodyPr/>
        <a:lstStyle/>
        <a:p>
          <a:r>
            <a:rPr lang="cs-CZ" dirty="0"/>
            <a:t> účetnictví + daňová evidence</a:t>
          </a:r>
          <a:endParaRPr lang="en-US" dirty="0"/>
        </a:p>
      </dgm:t>
    </dgm:pt>
    <dgm:pt modelId="{D4F8777C-9FD6-4680-B041-D0D9AC6E26EC}" type="parTrans" cxnId="{B34AA1D4-FA6C-4135-A820-21895EC408B4}">
      <dgm:prSet/>
      <dgm:spPr/>
      <dgm:t>
        <a:bodyPr/>
        <a:lstStyle/>
        <a:p>
          <a:endParaRPr lang="en-US"/>
        </a:p>
      </dgm:t>
    </dgm:pt>
    <dgm:pt modelId="{5E2B4A4A-1043-4B1C-924C-C08199960FD5}" type="sibTrans" cxnId="{B34AA1D4-FA6C-4135-A820-21895EC408B4}">
      <dgm:prSet/>
      <dgm:spPr/>
      <dgm:t>
        <a:bodyPr/>
        <a:lstStyle/>
        <a:p>
          <a:endParaRPr lang="en-US"/>
        </a:p>
      </dgm:t>
    </dgm:pt>
    <dgm:pt modelId="{419B352C-C6C4-452F-8906-229000551201}">
      <dgm:prSet/>
      <dgm:spPr/>
      <dgm:t>
        <a:bodyPr/>
        <a:lstStyle/>
        <a:p>
          <a:r>
            <a:rPr lang="cs-CZ" dirty="0"/>
            <a:t> daňové poradenství</a:t>
          </a:r>
          <a:endParaRPr lang="en-US" dirty="0"/>
        </a:p>
      </dgm:t>
    </dgm:pt>
    <dgm:pt modelId="{277B53BE-2801-45DE-B53E-03E687BCC495}" type="parTrans" cxnId="{25D8397F-A679-45ED-9CAF-B838A2FDEF22}">
      <dgm:prSet/>
      <dgm:spPr/>
      <dgm:t>
        <a:bodyPr/>
        <a:lstStyle/>
        <a:p>
          <a:endParaRPr lang="en-US"/>
        </a:p>
      </dgm:t>
    </dgm:pt>
    <dgm:pt modelId="{A9CE0E82-8FE5-4ADC-A383-3D67C5D2BEBF}" type="sibTrans" cxnId="{25D8397F-A679-45ED-9CAF-B838A2FDEF22}">
      <dgm:prSet/>
      <dgm:spPr/>
      <dgm:t>
        <a:bodyPr/>
        <a:lstStyle/>
        <a:p>
          <a:endParaRPr lang="en-US"/>
        </a:p>
      </dgm:t>
    </dgm:pt>
    <dgm:pt modelId="{5E43C1B4-CDB3-4227-9154-750AC385C443}">
      <dgm:prSet/>
      <dgm:spPr/>
      <dgm:t>
        <a:bodyPr/>
        <a:lstStyle/>
        <a:p>
          <a:r>
            <a:rPr lang="cs-CZ" dirty="0"/>
            <a:t> 14 zaměstnanců</a:t>
          </a:r>
          <a:endParaRPr lang="en-US" dirty="0"/>
        </a:p>
      </dgm:t>
    </dgm:pt>
    <dgm:pt modelId="{E1012A72-CE78-41A1-AAA3-82941435847D}" type="parTrans" cxnId="{5DE0CAB8-A455-4CC0-8617-F0166D7B54E3}">
      <dgm:prSet/>
      <dgm:spPr/>
      <dgm:t>
        <a:bodyPr/>
        <a:lstStyle/>
        <a:p>
          <a:endParaRPr lang="en-US"/>
        </a:p>
      </dgm:t>
    </dgm:pt>
    <dgm:pt modelId="{DD15DBF9-C0B2-41FB-B2C3-ADB1F9D0E75E}" type="sibTrans" cxnId="{5DE0CAB8-A455-4CC0-8617-F0166D7B54E3}">
      <dgm:prSet/>
      <dgm:spPr/>
      <dgm:t>
        <a:bodyPr/>
        <a:lstStyle/>
        <a:p>
          <a:endParaRPr lang="en-US"/>
        </a:p>
      </dgm:t>
    </dgm:pt>
    <dgm:pt modelId="{E4B5C7E2-CAF6-473E-ACCF-599E5230B76D}">
      <dgm:prSet/>
      <dgm:spPr/>
      <dgm:t>
        <a:bodyPr/>
        <a:lstStyle/>
        <a:p>
          <a:r>
            <a:rPr lang="cs-CZ" dirty="0"/>
            <a:t> klienti jsou právnické osoby, fyzické osoby a neziskové organizace</a:t>
          </a:r>
          <a:endParaRPr lang="en-US" dirty="0"/>
        </a:p>
      </dgm:t>
    </dgm:pt>
    <dgm:pt modelId="{FC040416-4E2C-4D73-BD2F-0463C2C2AA74}" type="parTrans" cxnId="{91B69295-FC22-4FC2-AC7C-F286CDED1CC5}">
      <dgm:prSet/>
      <dgm:spPr/>
      <dgm:t>
        <a:bodyPr/>
        <a:lstStyle/>
        <a:p>
          <a:endParaRPr lang="en-US"/>
        </a:p>
      </dgm:t>
    </dgm:pt>
    <dgm:pt modelId="{30FAB6F8-C761-407B-A4E3-013544115B44}" type="sibTrans" cxnId="{91B69295-FC22-4FC2-AC7C-F286CDED1CC5}">
      <dgm:prSet/>
      <dgm:spPr/>
      <dgm:t>
        <a:bodyPr/>
        <a:lstStyle/>
        <a:p>
          <a:endParaRPr lang="en-US"/>
        </a:p>
      </dgm:t>
    </dgm:pt>
    <dgm:pt modelId="{414740F9-5E22-9E45-9E65-BBBF26947678}" type="pres">
      <dgm:prSet presAssocID="{6E9D5F49-4AE7-4F7C-9EA1-332019D81BAE}" presName="vert0" presStyleCnt="0">
        <dgm:presLayoutVars>
          <dgm:dir/>
          <dgm:animOne val="branch"/>
          <dgm:animLvl val="lvl"/>
        </dgm:presLayoutVars>
      </dgm:prSet>
      <dgm:spPr/>
    </dgm:pt>
    <dgm:pt modelId="{1D0B2D31-31CF-7D40-93A1-7D34B69245FD}" type="pres">
      <dgm:prSet presAssocID="{DB907607-4018-4148-ADE6-436A258CECDC}" presName="thickLine" presStyleLbl="alignNode1" presStyleIdx="0" presStyleCnt="5"/>
      <dgm:spPr/>
    </dgm:pt>
    <dgm:pt modelId="{07CE4078-1AC1-C34E-A0C5-D2AA42C445F1}" type="pres">
      <dgm:prSet presAssocID="{DB907607-4018-4148-ADE6-436A258CECDC}" presName="horz1" presStyleCnt="0"/>
      <dgm:spPr/>
    </dgm:pt>
    <dgm:pt modelId="{A39DE660-84A4-4C41-BB4E-F65A07AE7F12}" type="pres">
      <dgm:prSet presAssocID="{DB907607-4018-4148-ADE6-436A258CECDC}" presName="tx1" presStyleLbl="revTx" presStyleIdx="0" presStyleCnt="5"/>
      <dgm:spPr/>
    </dgm:pt>
    <dgm:pt modelId="{37BEF7E1-B6CA-164B-80E2-D82D8BA54655}" type="pres">
      <dgm:prSet presAssocID="{DB907607-4018-4148-ADE6-436A258CECDC}" presName="vert1" presStyleCnt="0"/>
      <dgm:spPr/>
    </dgm:pt>
    <dgm:pt modelId="{B0C48A0A-4CCF-2A41-B1C6-9D9B904BCF54}" type="pres">
      <dgm:prSet presAssocID="{F7972692-8A11-4D9A-B7D1-90DFE2CBFDF1}" presName="thickLine" presStyleLbl="alignNode1" presStyleIdx="1" presStyleCnt="5"/>
      <dgm:spPr/>
    </dgm:pt>
    <dgm:pt modelId="{96E4512A-B39C-AC44-ACA4-28F0F3781AA2}" type="pres">
      <dgm:prSet presAssocID="{F7972692-8A11-4D9A-B7D1-90DFE2CBFDF1}" presName="horz1" presStyleCnt="0"/>
      <dgm:spPr/>
    </dgm:pt>
    <dgm:pt modelId="{B85F1118-C5E6-9E4D-AF16-75869D3F223E}" type="pres">
      <dgm:prSet presAssocID="{F7972692-8A11-4D9A-B7D1-90DFE2CBFDF1}" presName="tx1" presStyleLbl="revTx" presStyleIdx="1" presStyleCnt="5"/>
      <dgm:spPr/>
    </dgm:pt>
    <dgm:pt modelId="{D63AF72D-79AA-304E-9F68-411839F92835}" type="pres">
      <dgm:prSet presAssocID="{F7972692-8A11-4D9A-B7D1-90DFE2CBFDF1}" presName="vert1" presStyleCnt="0"/>
      <dgm:spPr/>
    </dgm:pt>
    <dgm:pt modelId="{27AC1052-E960-DB40-ACD3-F2BEA4AB921D}" type="pres">
      <dgm:prSet presAssocID="{419B352C-C6C4-452F-8906-229000551201}" presName="thickLine" presStyleLbl="alignNode1" presStyleIdx="2" presStyleCnt="5"/>
      <dgm:spPr/>
    </dgm:pt>
    <dgm:pt modelId="{919A17B4-1693-ED42-A114-68983D68B255}" type="pres">
      <dgm:prSet presAssocID="{419B352C-C6C4-452F-8906-229000551201}" presName="horz1" presStyleCnt="0"/>
      <dgm:spPr/>
    </dgm:pt>
    <dgm:pt modelId="{DDF34904-6E0A-E24D-A558-97EB47CF3AD1}" type="pres">
      <dgm:prSet presAssocID="{419B352C-C6C4-452F-8906-229000551201}" presName="tx1" presStyleLbl="revTx" presStyleIdx="2" presStyleCnt="5"/>
      <dgm:spPr/>
    </dgm:pt>
    <dgm:pt modelId="{C73F96FB-C2D7-EA4C-8B9C-2F6EA47B948C}" type="pres">
      <dgm:prSet presAssocID="{419B352C-C6C4-452F-8906-229000551201}" presName="vert1" presStyleCnt="0"/>
      <dgm:spPr/>
    </dgm:pt>
    <dgm:pt modelId="{6DB2AB0C-6519-C44F-8BFB-D86BA9A9E3CF}" type="pres">
      <dgm:prSet presAssocID="{5E43C1B4-CDB3-4227-9154-750AC385C443}" presName="thickLine" presStyleLbl="alignNode1" presStyleIdx="3" presStyleCnt="5"/>
      <dgm:spPr/>
    </dgm:pt>
    <dgm:pt modelId="{60C091AC-4F24-DA47-A930-7012892D4C47}" type="pres">
      <dgm:prSet presAssocID="{5E43C1B4-CDB3-4227-9154-750AC385C443}" presName="horz1" presStyleCnt="0"/>
      <dgm:spPr/>
    </dgm:pt>
    <dgm:pt modelId="{22B0A2B7-B309-754A-9673-04938ADA84F6}" type="pres">
      <dgm:prSet presAssocID="{5E43C1B4-CDB3-4227-9154-750AC385C443}" presName="tx1" presStyleLbl="revTx" presStyleIdx="3" presStyleCnt="5"/>
      <dgm:spPr/>
    </dgm:pt>
    <dgm:pt modelId="{F75F20F4-0E20-0E4B-AA63-C41BECA3F2DB}" type="pres">
      <dgm:prSet presAssocID="{5E43C1B4-CDB3-4227-9154-750AC385C443}" presName="vert1" presStyleCnt="0"/>
      <dgm:spPr/>
    </dgm:pt>
    <dgm:pt modelId="{A42F6C20-4E67-1B46-A03A-8EC5F47CD53B}" type="pres">
      <dgm:prSet presAssocID="{E4B5C7E2-CAF6-473E-ACCF-599E5230B76D}" presName="thickLine" presStyleLbl="alignNode1" presStyleIdx="4" presStyleCnt="5"/>
      <dgm:spPr/>
    </dgm:pt>
    <dgm:pt modelId="{6E5D0504-536D-C54C-8B45-F4C37ED11CAC}" type="pres">
      <dgm:prSet presAssocID="{E4B5C7E2-CAF6-473E-ACCF-599E5230B76D}" presName="horz1" presStyleCnt="0"/>
      <dgm:spPr/>
    </dgm:pt>
    <dgm:pt modelId="{4E1B4FC4-33EE-2847-B611-64E45440C5D7}" type="pres">
      <dgm:prSet presAssocID="{E4B5C7E2-CAF6-473E-ACCF-599E5230B76D}" presName="tx1" presStyleLbl="revTx" presStyleIdx="4" presStyleCnt="5"/>
      <dgm:spPr/>
    </dgm:pt>
    <dgm:pt modelId="{5777E924-B668-5747-9049-308E0C010059}" type="pres">
      <dgm:prSet presAssocID="{E4B5C7E2-CAF6-473E-ACCF-599E5230B76D}" presName="vert1" presStyleCnt="0"/>
      <dgm:spPr/>
    </dgm:pt>
  </dgm:ptLst>
  <dgm:cxnLst>
    <dgm:cxn modelId="{A2759207-E854-B04E-9E2F-EC4FA81D047F}" type="presOf" srcId="{F7972692-8A11-4D9A-B7D1-90DFE2CBFDF1}" destId="{B85F1118-C5E6-9E4D-AF16-75869D3F223E}" srcOrd="0" destOrd="0" presId="urn:microsoft.com/office/officeart/2008/layout/LinedList"/>
    <dgm:cxn modelId="{F8A1B918-984C-C140-8D3C-A0A81468DF70}" type="presOf" srcId="{419B352C-C6C4-452F-8906-229000551201}" destId="{DDF34904-6E0A-E24D-A558-97EB47CF3AD1}" srcOrd="0" destOrd="0" presId="urn:microsoft.com/office/officeart/2008/layout/LinedList"/>
    <dgm:cxn modelId="{C53C9121-89BD-3242-94AB-980DF39E4D04}" type="presOf" srcId="{6E9D5F49-4AE7-4F7C-9EA1-332019D81BAE}" destId="{414740F9-5E22-9E45-9E65-BBBF26947678}" srcOrd="0" destOrd="0" presId="urn:microsoft.com/office/officeart/2008/layout/LinedList"/>
    <dgm:cxn modelId="{FA209132-48CF-0049-9E36-6B5D68CEDF64}" type="presOf" srcId="{DB907607-4018-4148-ADE6-436A258CECDC}" destId="{A39DE660-84A4-4C41-BB4E-F65A07AE7F12}" srcOrd="0" destOrd="0" presId="urn:microsoft.com/office/officeart/2008/layout/LinedList"/>
    <dgm:cxn modelId="{A140C973-8007-AB4B-B289-FE25232337A1}" type="presOf" srcId="{E4B5C7E2-CAF6-473E-ACCF-599E5230B76D}" destId="{4E1B4FC4-33EE-2847-B611-64E45440C5D7}" srcOrd="0" destOrd="0" presId="urn:microsoft.com/office/officeart/2008/layout/LinedList"/>
    <dgm:cxn modelId="{25D8397F-A679-45ED-9CAF-B838A2FDEF22}" srcId="{6E9D5F49-4AE7-4F7C-9EA1-332019D81BAE}" destId="{419B352C-C6C4-452F-8906-229000551201}" srcOrd="2" destOrd="0" parTransId="{277B53BE-2801-45DE-B53E-03E687BCC495}" sibTransId="{A9CE0E82-8FE5-4ADC-A383-3D67C5D2BEBF}"/>
    <dgm:cxn modelId="{BA2CDE81-70A9-9F49-B604-31E0CE66E4E2}" type="presOf" srcId="{5E43C1B4-CDB3-4227-9154-750AC385C443}" destId="{22B0A2B7-B309-754A-9673-04938ADA84F6}" srcOrd="0" destOrd="0" presId="urn:microsoft.com/office/officeart/2008/layout/LinedList"/>
    <dgm:cxn modelId="{91B69295-FC22-4FC2-AC7C-F286CDED1CC5}" srcId="{6E9D5F49-4AE7-4F7C-9EA1-332019D81BAE}" destId="{E4B5C7E2-CAF6-473E-ACCF-599E5230B76D}" srcOrd="4" destOrd="0" parTransId="{FC040416-4E2C-4D73-BD2F-0463C2C2AA74}" sibTransId="{30FAB6F8-C761-407B-A4E3-013544115B44}"/>
    <dgm:cxn modelId="{60238CA5-2356-4860-8AFC-0B116D43E7AA}" srcId="{6E9D5F49-4AE7-4F7C-9EA1-332019D81BAE}" destId="{DB907607-4018-4148-ADE6-436A258CECDC}" srcOrd="0" destOrd="0" parTransId="{9A7C092D-8689-4EAF-AD40-15377AB457A1}" sibTransId="{93C2E4C4-911B-4A9F-A046-6A1ADB9E1D67}"/>
    <dgm:cxn modelId="{5DE0CAB8-A455-4CC0-8617-F0166D7B54E3}" srcId="{6E9D5F49-4AE7-4F7C-9EA1-332019D81BAE}" destId="{5E43C1B4-CDB3-4227-9154-750AC385C443}" srcOrd="3" destOrd="0" parTransId="{E1012A72-CE78-41A1-AAA3-82941435847D}" sibTransId="{DD15DBF9-C0B2-41FB-B2C3-ADB1F9D0E75E}"/>
    <dgm:cxn modelId="{B34AA1D4-FA6C-4135-A820-21895EC408B4}" srcId="{6E9D5F49-4AE7-4F7C-9EA1-332019D81BAE}" destId="{F7972692-8A11-4D9A-B7D1-90DFE2CBFDF1}" srcOrd="1" destOrd="0" parTransId="{D4F8777C-9FD6-4680-B041-D0D9AC6E26EC}" sibTransId="{5E2B4A4A-1043-4B1C-924C-C08199960FD5}"/>
    <dgm:cxn modelId="{91222774-8D6A-E647-A13C-705F164CC551}" type="presParOf" srcId="{414740F9-5E22-9E45-9E65-BBBF26947678}" destId="{1D0B2D31-31CF-7D40-93A1-7D34B69245FD}" srcOrd="0" destOrd="0" presId="urn:microsoft.com/office/officeart/2008/layout/LinedList"/>
    <dgm:cxn modelId="{20D67482-235C-7149-9849-4BA400698367}" type="presParOf" srcId="{414740F9-5E22-9E45-9E65-BBBF26947678}" destId="{07CE4078-1AC1-C34E-A0C5-D2AA42C445F1}" srcOrd="1" destOrd="0" presId="urn:microsoft.com/office/officeart/2008/layout/LinedList"/>
    <dgm:cxn modelId="{950F82D4-C3BB-4D4D-99F8-48AD97C05CF4}" type="presParOf" srcId="{07CE4078-1AC1-C34E-A0C5-D2AA42C445F1}" destId="{A39DE660-84A4-4C41-BB4E-F65A07AE7F12}" srcOrd="0" destOrd="0" presId="urn:microsoft.com/office/officeart/2008/layout/LinedList"/>
    <dgm:cxn modelId="{DA0B10E7-BDEA-6D4C-A058-A785ACAFA64C}" type="presParOf" srcId="{07CE4078-1AC1-C34E-A0C5-D2AA42C445F1}" destId="{37BEF7E1-B6CA-164B-80E2-D82D8BA54655}" srcOrd="1" destOrd="0" presId="urn:microsoft.com/office/officeart/2008/layout/LinedList"/>
    <dgm:cxn modelId="{9E85F467-47D6-E64C-ACAD-8DE67BDCCC18}" type="presParOf" srcId="{414740F9-5E22-9E45-9E65-BBBF26947678}" destId="{B0C48A0A-4CCF-2A41-B1C6-9D9B904BCF54}" srcOrd="2" destOrd="0" presId="urn:microsoft.com/office/officeart/2008/layout/LinedList"/>
    <dgm:cxn modelId="{D8C40BED-EBF2-DB47-86ED-5D6D6C758EBE}" type="presParOf" srcId="{414740F9-5E22-9E45-9E65-BBBF26947678}" destId="{96E4512A-B39C-AC44-ACA4-28F0F3781AA2}" srcOrd="3" destOrd="0" presId="urn:microsoft.com/office/officeart/2008/layout/LinedList"/>
    <dgm:cxn modelId="{DCE7FC72-8030-384D-83E4-4EB346659050}" type="presParOf" srcId="{96E4512A-B39C-AC44-ACA4-28F0F3781AA2}" destId="{B85F1118-C5E6-9E4D-AF16-75869D3F223E}" srcOrd="0" destOrd="0" presId="urn:microsoft.com/office/officeart/2008/layout/LinedList"/>
    <dgm:cxn modelId="{B8FE4F64-7BBF-BE4F-9EA3-B3C4134D168F}" type="presParOf" srcId="{96E4512A-B39C-AC44-ACA4-28F0F3781AA2}" destId="{D63AF72D-79AA-304E-9F68-411839F92835}" srcOrd="1" destOrd="0" presId="urn:microsoft.com/office/officeart/2008/layout/LinedList"/>
    <dgm:cxn modelId="{2093563B-5253-CD44-8634-7E042D0035E4}" type="presParOf" srcId="{414740F9-5E22-9E45-9E65-BBBF26947678}" destId="{27AC1052-E960-DB40-ACD3-F2BEA4AB921D}" srcOrd="4" destOrd="0" presId="urn:microsoft.com/office/officeart/2008/layout/LinedList"/>
    <dgm:cxn modelId="{8B9304B4-D5AD-9D46-96F5-5125C2403320}" type="presParOf" srcId="{414740F9-5E22-9E45-9E65-BBBF26947678}" destId="{919A17B4-1693-ED42-A114-68983D68B255}" srcOrd="5" destOrd="0" presId="urn:microsoft.com/office/officeart/2008/layout/LinedList"/>
    <dgm:cxn modelId="{BD13AC4B-87B8-8240-9C94-267B3703E134}" type="presParOf" srcId="{919A17B4-1693-ED42-A114-68983D68B255}" destId="{DDF34904-6E0A-E24D-A558-97EB47CF3AD1}" srcOrd="0" destOrd="0" presId="urn:microsoft.com/office/officeart/2008/layout/LinedList"/>
    <dgm:cxn modelId="{894ADCD8-122F-2C47-98E0-8D8168CAE623}" type="presParOf" srcId="{919A17B4-1693-ED42-A114-68983D68B255}" destId="{C73F96FB-C2D7-EA4C-8B9C-2F6EA47B948C}" srcOrd="1" destOrd="0" presId="urn:microsoft.com/office/officeart/2008/layout/LinedList"/>
    <dgm:cxn modelId="{43F9F483-594E-E844-BC8F-322E4B300EA4}" type="presParOf" srcId="{414740F9-5E22-9E45-9E65-BBBF26947678}" destId="{6DB2AB0C-6519-C44F-8BFB-D86BA9A9E3CF}" srcOrd="6" destOrd="0" presId="urn:microsoft.com/office/officeart/2008/layout/LinedList"/>
    <dgm:cxn modelId="{AFA51934-17AC-AF41-A9CF-2B1CDDE66474}" type="presParOf" srcId="{414740F9-5E22-9E45-9E65-BBBF26947678}" destId="{60C091AC-4F24-DA47-A930-7012892D4C47}" srcOrd="7" destOrd="0" presId="urn:microsoft.com/office/officeart/2008/layout/LinedList"/>
    <dgm:cxn modelId="{45F0147A-5BB6-514D-9A7B-911EA5DB8F66}" type="presParOf" srcId="{60C091AC-4F24-DA47-A930-7012892D4C47}" destId="{22B0A2B7-B309-754A-9673-04938ADA84F6}" srcOrd="0" destOrd="0" presId="urn:microsoft.com/office/officeart/2008/layout/LinedList"/>
    <dgm:cxn modelId="{431C833F-0FB6-D844-958B-47B6BF0FA5BB}" type="presParOf" srcId="{60C091AC-4F24-DA47-A930-7012892D4C47}" destId="{F75F20F4-0E20-0E4B-AA63-C41BECA3F2DB}" srcOrd="1" destOrd="0" presId="urn:microsoft.com/office/officeart/2008/layout/LinedList"/>
    <dgm:cxn modelId="{2CC828E3-2AF3-6E42-8A19-06220A7AEFB1}" type="presParOf" srcId="{414740F9-5E22-9E45-9E65-BBBF26947678}" destId="{A42F6C20-4E67-1B46-A03A-8EC5F47CD53B}" srcOrd="8" destOrd="0" presId="urn:microsoft.com/office/officeart/2008/layout/LinedList"/>
    <dgm:cxn modelId="{EC56E9D1-84E9-0B4D-8DE7-157CB86A2B94}" type="presParOf" srcId="{414740F9-5E22-9E45-9E65-BBBF26947678}" destId="{6E5D0504-536D-C54C-8B45-F4C37ED11CAC}" srcOrd="9" destOrd="0" presId="urn:microsoft.com/office/officeart/2008/layout/LinedList"/>
    <dgm:cxn modelId="{AE208A8E-22CF-3549-931E-66E74C29C9FC}" type="presParOf" srcId="{6E5D0504-536D-C54C-8B45-F4C37ED11CAC}" destId="{4E1B4FC4-33EE-2847-B611-64E45440C5D7}" srcOrd="0" destOrd="0" presId="urn:microsoft.com/office/officeart/2008/layout/LinedList"/>
    <dgm:cxn modelId="{B787369C-476D-B840-A2E2-48BF31B7A7E8}" type="presParOf" srcId="{6E5D0504-536D-C54C-8B45-F4C37ED11CAC}" destId="{5777E924-B668-5747-9049-308E0C0100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94370F-EA8B-4863-ABDC-895477504F10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47B79ED-EC49-41AF-B58B-C9AC2437C66C}">
      <dgm:prSet/>
      <dgm:spPr/>
      <dgm:t>
        <a:bodyPr/>
        <a:lstStyle/>
        <a:p>
          <a:r>
            <a:rPr lang="cs-CZ" dirty="0"/>
            <a:t> účtování jednoduché a podvojné </a:t>
          </a:r>
          <a:endParaRPr lang="en-US" dirty="0"/>
        </a:p>
      </dgm:t>
    </dgm:pt>
    <dgm:pt modelId="{94F4E49A-3F43-496E-B5ED-37F2A70A929C}" type="parTrans" cxnId="{7FD93B70-1842-4651-9904-1AEF6F671807}">
      <dgm:prSet/>
      <dgm:spPr/>
      <dgm:t>
        <a:bodyPr/>
        <a:lstStyle/>
        <a:p>
          <a:endParaRPr lang="en-US"/>
        </a:p>
      </dgm:t>
    </dgm:pt>
    <dgm:pt modelId="{D668EDAF-B08A-4B1E-A0DB-0EFE5E95A627}" type="sibTrans" cxnId="{7FD93B70-1842-4651-9904-1AEF6F671807}">
      <dgm:prSet/>
      <dgm:spPr/>
      <dgm:t>
        <a:bodyPr/>
        <a:lstStyle/>
        <a:p>
          <a:endParaRPr lang="en-US"/>
        </a:p>
      </dgm:t>
    </dgm:pt>
    <dgm:pt modelId="{3DDB6578-E221-4D0B-A928-FDCB363E47FD}">
      <dgm:prSet/>
      <dgm:spPr/>
      <dgm:t>
        <a:bodyPr/>
        <a:lstStyle/>
        <a:p>
          <a:r>
            <a:rPr lang="cs-CZ" dirty="0"/>
            <a:t> zaučení mzdového účetnictví</a:t>
          </a:r>
          <a:endParaRPr lang="en-US" dirty="0"/>
        </a:p>
      </dgm:t>
    </dgm:pt>
    <dgm:pt modelId="{22A4C18F-E60D-49BE-B2A2-F1CE11DEE766}" type="parTrans" cxnId="{C2B5AA48-9A8A-4940-925A-501FF91DC9AE}">
      <dgm:prSet/>
      <dgm:spPr/>
      <dgm:t>
        <a:bodyPr/>
        <a:lstStyle/>
        <a:p>
          <a:endParaRPr lang="en-US"/>
        </a:p>
      </dgm:t>
    </dgm:pt>
    <dgm:pt modelId="{99D4C220-1CA4-4F9C-BB98-04AC0C65427C}" type="sibTrans" cxnId="{C2B5AA48-9A8A-4940-925A-501FF91DC9AE}">
      <dgm:prSet/>
      <dgm:spPr/>
      <dgm:t>
        <a:bodyPr/>
        <a:lstStyle/>
        <a:p>
          <a:endParaRPr lang="en-US"/>
        </a:p>
      </dgm:t>
    </dgm:pt>
    <dgm:pt modelId="{69ECEA17-FE79-426E-AA77-066C7E6CACC8}">
      <dgm:prSet/>
      <dgm:spPr/>
      <dgm:t>
        <a:bodyPr/>
        <a:lstStyle/>
        <a:p>
          <a:r>
            <a:rPr lang="cs-CZ" dirty="0"/>
            <a:t> společné schůzky s daňovým poradcem</a:t>
          </a:r>
          <a:endParaRPr lang="en-US" dirty="0"/>
        </a:p>
      </dgm:t>
    </dgm:pt>
    <dgm:pt modelId="{34BC3709-9A6C-4FE2-8EEC-3005D4EBACD6}" type="parTrans" cxnId="{36A22B82-D846-4627-B446-D5EFC1793033}">
      <dgm:prSet/>
      <dgm:spPr/>
      <dgm:t>
        <a:bodyPr/>
        <a:lstStyle/>
        <a:p>
          <a:endParaRPr lang="en-US"/>
        </a:p>
      </dgm:t>
    </dgm:pt>
    <dgm:pt modelId="{F54FC4EB-8F17-48B2-B3B9-6467FDE7BD19}" type="sibTrans" cxnId="{36A22B82-D846-4627-B446-D5EFC1793033}">
      <dgm:prSet/>
      <dgm:spPr/>
      <dgm:t>
        <a:bodyPr/>
        <a:lstStyle/>
        <a:p>
          <a:endParaRPr lang="en-US"/>
        </a:p>
      </dgm:t>
    </dgm:pt>
    <dgm:pt modelId="{6984F2F0-1966-4850-AEBA-F11D1B2A68A4}">
      <dgm:prSet/>
      <dgm:spPr/>
      <dgm:t>
        <a:bodyPr/>
        <a:lstStyle/>
        <a:p>
          <a:r>
            <a:rPr lang="cs-CZ" dirty="0"/>
            <a:t> klientovo záměr pro koupi nebytového domu</a:t>
          </a:r>
          <a:endParaRPr lang="en-US" dirty="0"/>
        </a:p>
      </dgm:t>
    </dgm:pt>
    <dgm:pt modelId="{AEB1C3F0-7B0F-47B1-A38F-5A1388FAD458}" type="parTrans" cxnId="{EB681641-37E1-4FBA-BF75-9FB3B0CCD746}">
      <dgm:prSet/>
      <dgm:spPr/>
      <dgm:t>
        <a:bodyPr/>
        <a:lstStyle/>
        <a:p>
          <a:endParaRPr lang="en-US"/>
        </a:p>
      </dgm:t>
    </dgm:pt>
    <dgm:pt modelId="{19970BC4-0F4E-4559-A4F5-2F9751C28B94}" type="sibTrans" cxnId="{EB681641-37E1-4FBA-BF75-9FB3B0CCD746}">
      <dgm:prSet/>
      <dgm:spPr/>
      <dgm:t>
        <a:bodyPr/>
        <a:lstStyle/>
        <a:p>
          <a:endParaRPr lang="en-US"/>
        </a:p>
      </dgm:t>
    </dgm:pt>
    <dgm:pt modelId="{16B768E6-E786-45D4-991D-CA50388D4961}">
      <dgm:prSet/>
      <dgm:spPr/>
      <dgm:t>
        <a:bodyPr/>
        <a:lstStyle/>
        <a:p>
          <a:r>
            <a:rPr lang="cs-CZ" dirty="0"/>
            <a:t> marketingová stáž </a:t>
          </a:r>
          <a:r>
            <a:rPr lang="cs-CZ" dirty="0" err="1"/>
            <a:t>Whiteberry</a:t>
          </a:r>
          <a:r>
            <a:rPr lang="cs-CZ" dirty="0"/>
            <a:t> </a:t>
          </a:r>
          <a:r>
            <a:rPr lang="cs-CZ" dirty="0" err="1"/>
            <a:t>production</a:t>
          </a:r>
          <a:endParaRPr lang="en-US" dirty="0"/>
        </a:p>
      </dgm:t>
    </dgm:pt>
    <dgm:pt modelId="{B08BFAB7-6123-4784-983D-BC96161F1F09}" type="parTrans" cxnId="{CD905775-3FA4-4FBF-92E4-BE44CE9207EF}">
      <dgm:prSet/>
      <dgm:spPr/>
      <dgm:t>
        <a:bodyPr/>
        <a:lstStyle/>
        <a:p>
          <a:endParaRPr lang="en-US"/>
        </a:p>
      </dgm:t>
    </dgm:pt>
    <dgm:pt modelId="{CC80EFA3-251F-49D5-9E67-8CC2E791778E}" type="sibTrans" cxnId="{CD905775-3FA4-4FBF-92E4-BE44CE9207EF}">
      <dgm:prSet/>
      <dgm:spPr/>
      <dgm:t>
        <a:bodyPr/>
        <a:lstStyle/>
        <a:p>
          <a:endParaRPr lang="en-US"/>
        </a:p>
      </dgm:t>
    </dgm:pt>
    <dgm:pt modelId="{63DE70FA-4F43-4353-8404-0766C23C20BF}">
      <dgm:prSet/>
      <dgm:spPr/>
      <dgm:t>
        <a:bodyPr/>
        <a:lstStyle/>
        <a:p>
          <a:r>
            <a:rPr lang="cs-CZ" dirty="0"/>
            <a:t> přijetí nové firmy</a:t>
          </a:r>
          <a:endParaRPr lang="en-US" dirty="0"/>
        </a:p>
      </dgm:t>
    </dgm:pt>
    <dgm:pt modelId="{C694A168-2B6B-4E20-981C-C288198B404A}" type="parTrans" cxnId="{3A026962-E368-4D13-A1AF-CB798AB7F38A}">
      <dgm:prSet/>
      <dgm:spPr/>
      <dgm:t>
        <a:bodyPr/>
        <a:lstStyle/>
        <a:p>
          <a:endParaRPr lang="en-US"/>
        </a:p>
      </dgm:t>
    </dgm:pt>
    <dgm:pt modelId="{27DB513B-23BA-4B0A-9E1F-85BDA7AE6EBD}" type="sibTrans" cxnId="{3A026962-E368-4D13-A1AF-CB798AB7F38A}">
      <dgm:prSet/>
      <dgm:spPr/>
      <dgm:t>
        <a:bodyPr/>
        <a:lstStyle/>
        <a:p>
          <a:endParaRPr lang="en-US"/>
        </a:p>
      </dgm:t>
    </dgm:pt>
    <dgm:pt modelId="{BC2637C3-E469-440E-8E25-9E7AE85B263B}">
      <dgm:prSet/>
      <dgm:spPr/>
      <dgm:t>
        <a:bodyPr/>
        <a:lstStyle/>
        <a:p>
          <a:r>
            <a:rPr lang="cs-CZ" dirty="0"/>
            <a:t> chození na poštu, podání na FÚ, notářka</a:t>
          </a:r>
          <a:endParaRPr lang="en-US" dirty="0"/>
        </a:p>
      </dgm:t>
    </dgm:pt>
    <dgm:pt modelId="{636C5645-6C1C-4D7A-9974-28E2BF7F865D}" type="parTrans" cxnId="{F4244A02-8375-4543-8CFC-9C39E0B5E7A1}">
      <dgm:prSet/>
      <dgm:spPr/>
      <dgm:t>
        <a:bodyPr/>
        <a:lstStyle/>
        <a:p>
          <a:endParaRPr lang="en-US"/>
        </a:p>
      </dgm:t>
    </dgm:pt>
    <dgm:pt modelId="{ED607CCD-A601-4994-92C2-81B741645892}" type="sibTrans" cxnId="{F4244A02-8375-4543-8CFC-9C39E0B5E7A1}">
      <dgm:prSet/>
      <dgm:spPr/>
      <dgm:t>
        <a:bodyPr/>
        <a:lstStyle/>
        <a:p>
          <a:endParaRPr lang="en-US"/>
        </a:p>
      </dgm:t>
    </dgm:pt>
    <dgm:pt modelId="{677080E4-92FA-4B40-8C78-1C9F79424224}" type="pres">
      <dgm:prSet presAssocID="{5E94370F-EA8B-4863-ABDC-895477504F10}" presName="vert0" presStyleCnt="0">
        <dgm:presLayoutVars>
          <dgm:dir/>
          <dgm:animOne val="branch"/>
          <dgm:animLvl val="lvl"/>
        </dgm:presLayoutVars>
      </dgm:prSet>
      <dgm:spPr/>
    </dgm:pt>
    <dgm:pt modelId="{318CC857-3DDA-AF4C-8F40-B7483C5B83AC}" type="pres">
      <dgm:prSet presAssocID="{047B79ED-EC49-41AF-B58B-C9AC2437C66C}" presName="thickLine" presStyleLbl="alignNode1" presStyleIdx="0" presStyleCnt="7"/>
      <dgm:spPr/>
    </dgm:pt>
    <dgm:pt modelId="{3E7AD7D7-3543-F043-BE71-450EEBC495E0}" type="pres">
      <dgm:prSet presAssocID="{047B79ED-EC49-41AF-B58B-C9AC2437C66C}" presName="horz1" presStyleCnt="0"/>
      <dgm:spPr/>
    </dgm:pt>
    <dgm:pt modelId="{B92F79C2-C1D6-5A49-8CF5-1D0CE57292DD}" type="pres">
      <dgm:prSet presAssocID="{047B79ED-EC49-41AF-B58B-C9AC2437C66C}" presName="tx1" presStyleLbl="revTx" presStyleIdx="0" presStyleCnt="7"/>
      <dgm:spPr/>
    </dgm:pt>
    <dgm:pt modelId="{A45FF7CD-EDA4-9E4A-87F4-B90D2873ABF1}" type="pres">
      <dgm:prSet presAssocID="{047B79ED-EC49-41AF-B58B-C9AC2437C66C}" presName="vert1" presStyleCnt="0"/>
      <dgm:spPr/>
    </dgm:pt>
    <dgm:pt modelId="{7DE84735-3F82-2A42-B78B-1F43E4FB2DC5}" type="pres">
      <dgm:prSet presAssocID="{3DDB6578-E221-4D0B-A928-FDCB363E47FD}" presName="thickLine" presStyleLbl="alignNode1" presStyleIdx="1" presStyleCnt="7"/>
      <dgm:spPr/>
    </dgm:pt>
    <dgm:pt modelId="{70AA50F0-3B6B-2748-931C-6B90F283E2AA}" type="pres">
      <dgm:prSet presAssocID="{3DDB6578-E221-4D0B-A928-FDCB363E47FD}" presName="horz1" presStyleCnt="0"/>
      <dgm:spPr/>
    </dgm:pt>
    <dgm:pt modelId="{15A081C0-D6AA-7445-9EFC-FA53628F7D6D}" type="pres">
      <dgm:prSet presAssocID="{3DDB6578-E221-4D0B-A928-FDCB363E47FD}" presName="tx1" presStyleLbl="revTx" presStyleIdx="1" presStyleCnt="7"/>
      <dgm:spPr/>
    </dgm:pt>
    <dgm:pt modelId="{DDFB4587-AD27-BB4F-B0B0-E611CC102B68}" type="pres">
      <dgm:prSet presAssocID="{3DDB6578-E221-4D0B-A928-FDCB363E47FD}" presName="vert1" presStyleCnt="0"/>
      <dgm:spPr/>
    </dgm:pt>
    <dgm:pt modelId="{4CEB9BD0-0CF9-084C-9B30-3FF36C600A10}" type="pres">
      <dgm:prSet presAssocID="{69ECEA17-FE79-426E-AA77-066C7E6CACC8}" presName="thickLine" presStyleLbl="alignNode1" presStyleIdx="2" presStyleCnt="7"/>
      <dgm:spPr/>
    </dgm:pt>
    <dgm:pt modelId="{E96A806A-D49D-3241-AFA4-78281118AB50}" type="pres">
      <dgm:prSet presAssocID="{69ECEA17-FE79-426E-AA77-066C7E6CACC8}" presName="horz1" presStyleCnt="0"/>
      <dgm:spPr/>
    </dgm:pt>
    <dgm:pt modelId="{0D2306AD-E2B1-C042-9625-B03E39F94D27}" type="pres">
      <dgm:prSet presAssocID="{69ECEA17-FE79-426E-AA77-066C7E6CACC8}" presName="tx1" presStyleLbl="revTx" presStyleIdx="2" presStyleCnt="7"/>
      <dgm:spPr/>
    </dgm:pt>
    <dgm:pt modelId="{4607963A-FCAF-AC4B-852D-CCAB8EDEA2B9}" type="pres">
      <dgm:prSet presAssocID="{69ECEA17-FE79-426E-AA77-066C7E6CACC8}" presName="vert1" presStyleCnt="0"/>
      <dgm:spPr/>
    </dgm:pt>
    <dgm:pt modelId="{16FEC5FB-B46A-4D43-9D09-8DF222F4E9F6}" type="pres">
      <dgm:prSet presAssocID="{6984F2F0-1966-4850-AEBA-F11D1B2A68A4}" presName="thickLine" presStyleLbl="alignNode1" presStyleIdx="3" presStyleCnt="7"/>
      <dgm:spPr/>
    </dgm:pt>
    <dgm:pt modelId="{41B07B55-1A7C-E148-AA0C-3E65424F1856}" type="pres">
      <dgm:prSet presAssocID="{6984F2F0-1966-4850-AEBA-F11D1B2A68A4}" presName="horz1" presStyleCnt="0"/>
      <dgm:spPr/>
    </dgm:pt>
    <dgm:pt modelId="{726820C8-5B3C-4D47-9F43-7E9A3E9BBBC0}" type="pres">
      <dgm:prSet presAssocID="{6984F2F0-1966-4850-AEBA-F11D1B2A68A4}" presName="tx1" presStyleLbl="revTx" presStyleIdx="3" presStyleCnt="7"/>
      <dgm:spPr/>
    </dgm:pt>
    <dgm:pt modelId="{E3053A96-7CE4-1747-8A3D-DE6CDE1C101B}" type="pres">
      <dgm:prSet presAssocID="{6984F2F0-1966-4850-AEBA-F11D1B2A68A4}" presName="vert1" presStyleCnt="0"/>
      <dgm:spPr/>
    </dgm:pt>
    <dgm:pt modelId="{E1369E6A-C958-C146-997B-8FB510614F77}" type="pres">
      <dgm:prSet presAssocID="{16B768E6-E786-45D4-991D-CA50388D4961}" presName="thickLine" presStyleLbl="alignNode1" presStyleIdx="4" presStyleCnt="7"/>
      <dgm:spPr/>
    </dgm:pt>
    <dgm:pt modelId="{D821AE55-77E8-D740-8267-0A6F4942B587}" type="pres">
      <dgm:prSet presAssocID="{16B768E6-E786-45D4-991D-CA50388D4961}" presName="horz1" presStyleCnt="0"/>
      <dgm:spPr/>
    </dgm:pt>
    <dgm:pt modelId="{FEC14EFA-5727-6A4E-9CCB-62F292789249}" type="pres">
      <dgm:prSet presAssocID="{16B768E6-E786-45D4-991D-CA50388D4961}" presName="tx1" presStyleLbl="revTx" presStyleIdx="4" presStyleCnt="7"/>
      <dgm:spPr/>
    </dgm:pt>
    <dgm:pt modelId="{735D54FB-976B-4A4B-B365-532153B78F7B}" type="pres">
      <dgm:prSet presAssocID="{16B768E6-E786-45D4-991D-CA50388D4961}" presName="vert1" presStyleCnt="0"/>
      <dgm:spPr/>
    </dgm:pt>
    <dgm:pt modelId="{9FC59673-9039-C84C-A8FF-632DF22F8CD6}" type="pres">
      <dgm:prSet presAssocID="{63DE70FA-4F43-4353-8404-0766C23C20BF}" presName="thickLine" presStyleLbl="alignNode1" presStyleIdx="5" presStyleCnt="7"/>
      <dgm:spPr/>
    </dgm:pt>
    <dgm:pt modelId="{87ACA7E1-6C49-434E-9C9D-51BA77416813}" type="pres">
      <dgm:prSet presAssocID="{63DE70FA-4F43-4353-8404-0766C23C20BF}" presName="horz1" presStyleCnt="0"/>
      <dgm:spPr/>
    </dgm:pt>
    <dgm:pt modelId="{60FC1A7E-7019-8A45-B26C-60D08695CA96}" type="pres">
      <dgm:prSet presAssocID="{63DE70FA-4F43-4353-8404-0766C23C20BF}" presName="tx1" presStyleLbl="revTx" presStyleIdx="5" presStyleCnt="7"/>
      <dgm:spPr/>
    </dgm:pt>
    <dgm:pt modelId="{28FF15CD-E776-AD4F-9147-880B41544CBD}" type="pres">
      <dgm:prSet presAssocID="{63DE70FA-4F43-4353-8404-0766C23C20BF}" presName="vert1" presStyleCnt="0"/>
      <dgm:spPr/>
    </dgm:pt>
    <dgm:pt modelId="{082C14AE-312E-574B-ADB7-53606F3DE669}" type="pres">
      <dgm:prSet presAssocID="{BC2637C3-E469-440E-8E25-9E7AE85B263B}" presName="thickLine" presStyleLbl="alignNode1" presStyleIdx="6" presStyleCnt="7"/>
      <dgm:spPr/>
    </dgm:pt>
    <dgm:pt modelId="{D3B6F456-41A2-154C-B2AE-4B0364D2ED2B}" type="pres">
      <dgm:prSet presAssocID="{BC2637C3-E469-440E-8E25-9E7AE85B263B}" presName="horz1" presStyleCnt="0"/>
      <dgm:spPr/>
    </dgm:pt>
    <dgm:pt modelId="{99578C8D-7A0E-4A43-9986-CED4BF12F024}" type="pres">
      <dgm:prSet presAssocID="{BC2637C3-E469-440E-8E25-9E7AE85B263B}" presName="tx1" presStyleLbl="revTx" presStyleIdx="6" presStyleCnt="7"/>
      <dgm:spPr/>
    </dgm:pt>
    <dgm:pt modelId="{527E38E6-5052-384A-9306-27197BEAC3E3}" type="pres">
      <dgm:prSet presAssocID="{BC2637C3-E469-440E-8E25-9E7AE85B263B}" presName="vert1" presStyleCnt="0"/>
      <dgm:spPr/>
    </dgm:pt>
  </dgm:ptLst>
  <dgm:cxnLst>
    <dgm:cxn modelId="{F4244A02-8375-4543-8CFC-9C39E0B5E7A1}" srcId="{5E94370F-EA8B-4863-ABDC-895477504F10}" destId="{BC2637C3-E469-440E-8E25-9E7AE85B263B}" srcOrd="6" destOrd="0" parTransId="{636C5645-6C1C-4D7A-9974-28E2BF7F865D}" sibTransId="{ED607CCD-A601-4994-92C2-81B741645892}"/>
    <dgm:cxn modelId="{30BD7323-6A98-DE4F-98AB-D9C07EB95593}" type="presOf" srcId="{BC2637C3-E469-440E-8E25-9E7AE85B263B}" destId="{99578C8D-7A0E-4A43-9986-CED4BF12F024}" srcOrd="0" destOrd="0" presId="urn:microsoft.com/office/officeart/2008/layout/LinedList"/>
    <dgm:cxn modelId="{EB681641-37E1-4FBA-BF75-9FB3B0CCD746}" srcId="{5E94370F-EA8B-4863-ABDC-895477504F10}" destId="{6984F2F0-1966-4850-AEBA-F11D1B2A68A4}" srcOrd="3" destOrd="0" parTransId="{AEB1C3F0-7B0F-47B1-A38F-5A1388FAD458}" sibTransId="{19970BC4-0F4E-4559-A4F5-2F9751C28B94}"/>
    <dgm:cxn modelId="{C2B5AA48-9A8A-4940-925A-501FF91DC9AE}" srcId="{5E94370F-EA8B-4863-ABDC-895477504F10}" destId="{3DDB6578-E221-4D0B-A928-FDCB363E47FD}" srcOrd="1" destOrd="0" parTransId="{22A4C18F-E60D-49BE-B2A2-F1CE11DEE766}" sibTransId="{99D4C220-1CA4-4F9C-BB98-04AC0C65427C}"/>
    <dgm:cxn modelId="{3A026962-E368-4D13-A1AF-CB798AB7F38A}" srcId="{5E94370F-EA8B-4863-ABDC-895477504F10}" destId="{63DE70FA-4F43-4353-8404-0766C23C20BF}" srcOrd="5" destOrd="0" parTransId="{C694A168-2B6B-4E20-981C-C288198B404A}" sibTransId="{27DB513B-23BA-4B0A-9E1F-85BDA7AE6EBD}"/>
    <dgm:cxn modelId="{7FD93B70-1842-4651-9904-1AEF6F671807}" srcId="{5E94370F-EA8B-4863-ABDC-895477504F10}" destId="{047B79ED-EC49-41AF-B58B-C9AC2437C66C}" srcOrd="0" destOrd="0" parTransId="{94F4E49A-3F43-496E-B5ED-37F2A70A929C}" sibTransId="{D668EDAF-B08A-4B1E-A0DB-0EFE5E95A627}"/>
    <dgm:cxn modelId="{CD905775-3FA4-4FBF-92E4-BE44CE9207EF}" srcId="{5E94370F-EA8B-4863-ABDC-895477504F10}" destId="{16B768E6-E786-45D4-991D-CA50388D4961}" srcOrd="4" destOrd="0" parTransId="{B08BFAB7-6123-4784-983D-BC96161F1F09}" sibTransId="{CC80EFA3-251F-49D5-9E67-8CC2E791778E}"/>
    <dgm:cxn modelId="{36A22B82-D846-4627-B446-D5EFC1793033}" srcId="{5E94370F-EA8B-4863-ABDC-895477504F10}" destId="{69ECEA17-FE79-426E-AA77-066C7E6CACC8}" srcOrd="2" destOrd="0" parTransId="{34BC3709-9A6C-4FE2-8EEC-3005D4EBACD6}" sibTransId="{F54FC4EB-8F17-48B2-B3B9-6467FDE7BD19}"/>
    <dgm:cxn modelId="{5FD0CDA3-3FEE-9941-B337-330E29730E35}" type="presOf" srcId="{5E94370F-EA8B-4863-ABDC-895477504F10}" destId="{677080E4-92FA-4B40-8C78-1C9F79424224}" srcOrd="0" destOrd="0" presId="urn:microsoft.com/office/officeart/2008/layout/LinedList"/>
    <dgm:cxn modelId="{536EF7B0-B09F-D34A-831B-34844992FBF3}" type="presOf" srcId="{3DDB6578-E221-4D0B-A928-FDCB363E47FD}" destId="{15A081C0-D6AA-7445-9EFC-FA53628F7D6D}" srcOrd="0" destOrd="0" presId="urn:microsoft.com/office/officeart/2008/layout/LinedList"/>
    <dgm:cxn modelId="{CE6BF2CE-FA73-D345-AB53-B747B590B3F6}" type="presOf" srcId="{047B79ED-EC49-41AF-B58B-C9AC2437C66C}" destId="{B92F79C2-C1D6-5A49-8CF5-1D0CE57292DD}" srcOrd="0" destOrd="0" presId="urn:microsoft.com/office/officeart/2008/layout/LinedList"/>
    <dgm:cxn modelId="{22D950E4-C6EF-9145-B8BB-664AF1B46BE1}" type="presOf" srcId="{16B768E6-E786-45D4-991D-CA50388D4961}" destId="{FEC14EFA-5727-6A4E-9CCB-62F292789249}" srcOrd="0" destOrd="0" presId="urn:microsoft.com/office/officeart/2008/layout/LinedList"/>
    <dgm:cxn modelId="{0A5EDEED-A6F1-AD4F-A574-CFB95E7CE58A}" type="presOf" srcId="{63DE70FA-4F43-4353-8404-0766C23C20BF}" destId="{60FC1A7E-7019-8A45-B26C-60D08695CA96}" srcOrd="0" destOrd="0" presId="urn:microsoft.com/office/officeart/2008/layout/LinedList"/>
    <dgm:cxn modelId="{FF608BF4-B19E-9540-ABBD-BEB977E9FAD7}" type="presOf" srcId="{69ECEA17-FE79-426E-AA77-066C7E6CACC8}" destId="{0D2306AD-E2B1-C042-9625-B03E39F94D27}" srcOrd="0" destOrd="0" presId="urn:microsoft.com/office/officeart/2008/layout/LinedList"/>
    <dgm:cxn modelId="{9C85B0F5-D147-E540-80FE-2B13359BA140}" type="presOf" srcId="{6984F2F0-1966-4850-AEBA-F11D1B2A68A4}" destId="{726820C8-5B3C-4D47-9F43-7E9A3E9BBBC0}" srcOrd="0" destOrd="0" presId="urn:microsoft.com/office/officeart/2008/layout/LinedList"/>
    <dgm:cxn modelId="{EF6C62D6-1782-594F-BA14-6529F73F4955}" type="presParOf" srcId="{677080E4-92FA-4B40-8C78-1C9F79424224}" destId="{318CC857-3DDA-AF4C-8F40-B7483C5B83AC}" srcOrd="0" destOrd="0" presId="urn:microsoft.com/office/officeart/2008/layout/LinedList"/>
    <dgm:cxn modelId="{8161C62F-EA64-5A41-9224-F2FCF3EF5A7F}" type="presParOf" srcId="{677080E4-92FA-4B40-8C78-1C9F79424224}" destId="{3E7AD7D7-3543-F043-BE71-450EEBC495E0}" srcOrd="1" destOrd="0" presId="urn:microsoft.com/office/officeart/2008/layout/LinedList"/>
    <dgm:cxn modelId="{486993C0-E2F5-B141-877C-5058728DB62B}" type="presParOf" srcId="{3E7AD7D7-3543-F043-BE71-450EEBC495E0}" destId="{B92F79C2-C1D6-5A49-8CF5-1D0CE57292DD}" srcOrd="0" destOrd="0" presId="urn:microsoft.com/office/officeart/2008/layout/LinedList"/>
    <dgm:cxn modelId="{6307D55C-AE6E-8743-95D2-2ED6FB89DB38}" type="presParOf" srcId="{3E7AD7D7-3543-F043-BE71-450EEBC495E0}" destId="{A45FF7CD-EDA4-9E4A-87F4-B90D2873ABF1}" srcOrd="1" destOrd="0" presId="urn:microsoft.com/office/officeart/2008/layout/LinedList"/>
    <dgm:cxn modelId="{F25F2890-2898-5D42-B2F3-6E82CD10C216}" type="presParOf" srcId="{677080E4-92FA-4B40-8C78-1C9F79424224}" destId="{7DE84735-3F82-2A42-B78B-1F43E4FB2DC5}" srcOrd="2" destOrd="0" presId="urn:microsoft.com/office/officeart/2008/layout/LinedList"/>
    <dgm:cxn modelId="{45A3106C-0CC5-C94E-8E69-B93D6BD0D560}" type="presParOf" srcId="{677080E4-92FA-4B40-8C78-1C9F79424224}" destId="{70AA50F0-3B6B-2748-931C-6B90F283E2AA}" srcOrd="3" destOrd="0" presId="urn:microsoft.com/office/officeart/2008/layout/LinedList"/>
    <dgm:cxn modelId="{F5DD917B-866C-3D44-B62E-3460BF9B6BE1}" type="presParOf" srcId="{70AA50F0-3B6B-2748-931C-6B90F283E2AA}" destId="{15A081C0-D6AA-7445-9EFC-FA53628F7D6D}" srcOrd="0" destOrd="0" presId="urn:microsoft.com/office/officeart/2008/layout/LinedList"/>
    <dgm:cxn modelId="{3ECF7C0A-6700-9D4C-B883-F59D446A7752}" type="presParOf" srcId="{70AA50F0-3B6B-2748-931C-6B90F283E2AA}" destId="{DDFB4587-AD27-BB4F-B0B0-E611CC102B68}" srcOrd="1" destOrd="0" presId="urn:microsoft.com/office/officeart/2008/layout/LinedList"/>
    <dgm:cxn modelId="{7CDFA37B-BB91-6342-A640-8F79B4D30F3F}" type="presParOf" srcId="{677080E4-92FA-4B40-8C78-1C9F79424224}" destId="{4CEB9BD0-0CF9-084C-9B30-3FF36C600A10}" srcOrd="4" destOrd="0" presId="urn:microsoft.com/office/officeart/2008/layout/LinedList"/>
    <dgm:cxn modelId="{945B811B-F035-A34A-9A6C-BCFF1EEC1E1F}" type="presParOf" srcId="{677080E4-92FA-4B40-8C78-1C9F79424224}" destId="{E96A806A-D49D-3241-AFA4-78281118AB50}" srcOrd="5" destOrd="0" presId="urn:microsoft.com/office/officeart/2008/layout/LinedList"/>
    <dgm:cxn modelId="{B5BB969D-AD6D-C742-9328-84E7C30D2809}" type="presParOf" srcId="{E96A806A-D49D-3241-AFA4-78281118AB50}" destId="{0D2306AD-E2B1-C042-9625-B03E39F94D27}" srcOrd="0" destOrd="0" presId="urn:microsoft.com/office/officeart/2008/layout/LinedList"/>
    <dgm:cxn modelId="{D853A478-0D28-3641-8581-4D768A9152EF}" type="presParOf" srcId="{E96A806A-D49D-3241-AFA4-78281118AB50}" destId="{4607963A-FCAF-AC4B-852D-CCAB8EDEA2B9}" srcOrd="1" destOrd="0" presId="urn:microsoft.com/office/officeart/2008/layout/LinedList"/>
    <dgm:cxn modelId="{C53676D4-3717-464C-B11B-A55E599E0154}" type="presParOf" srcId="{677080E4-92FA-4B40-8C78-1C9F79424224}" destId="{16FEC5FB-B46A-4D43-9D09-8DF222F4E9F6}" srcOrd="6" destOrd="0" presId="urn:microsoft.com/office/officeart/2008/layout/LinedList"/>
    <dgm:cxn modelId="{646BAF1A-22A4-804C-9AF2-A03093010748}" type="presParOf" srcId="{677080E4-92FA-4B40-8C78-1C9F79424224}" destId="{41B07B55-1A7C-E148-AA0C-3E65424F1856}" srcOrd="7" destOrd="0" presId="urn:microsoft.com/office/officeart/2008/layout/LinedList"/>
    <dgm:cxn modelId="{76350986-FFF9-E14F-8EC1-15E03D88671C}" type="presParOf" srcId="{41B07B55-1A7C-E148-AA0C-3E65424F1856}" destId="{726820C8-5B3C-4D47-9F43-7E9A3E9BBBC0}" srcOrd="0" destOrd="0" presId="urn:microsoft.com/office/officeart/2008/layout/LinedList"/>
    <dgm:cxn modelId="{12397D7B-E843-004A-83E1-17B47DE02A66}" type="presParOf" srcId="{41B07B55-1A7C-E148-AA0C-3E65424F1856}" destId="{E3053A96-7CE4-1747-8A3D-DE6CDE1C101B}" srcOrd="1" destOrd="0" presId="urn:microsoft.com/office/officeart/2008/layout/LinedList"/>
    <dgm:cxn modelId="{E9E80D13-86F4-0F46-B040-591A0BFF8C9E}" type="presParOf" srcId="{677080E4-92FA-4B40-8C78-1C9F79424224}" destId="{E1369E6A-C958-C146-997B-8FB510614F77}" srcOrd="8" destOrd="0" presId="urn:microsoft.com/office/officeart/2008/layout/LinedList"/>
    <dgm:cxn modelId="{BF1B1D51-90FB-D14A-A0FA-CA76B3F12F54}" type="presParOf" srcId="{677080E4-92FA-4B40-8C78-1C9F79424224}" destId="{D821AE55-77E8-D740-8267-0A6F4942B587}" srcOrd="9" destOrd="0" presId="urn:microsoft.com/office/officeart/2008/layout/LinedList"/>
    <dgm:cxn modelId="{EFBF5768-0672-4B48-8452-67811E1CAA6B}" type="presParOf" srcId="{D821AE55-77E8-D740-8267-0A6F4942B587}" destId="{FEC14EFA-5727-6A4E-9CCB-62F292789249}" srcOrd="0" destOrd="0" presId="urn:microsoft.com/office/officeart/2008/layout/LinedList"/>
    <dgm:cxn modelId="{578205F6-5D94-8644-9118-306E930A2D96}" type="presParOf" srcId="{D821AE55-77E8-D740-8267-0A6F4942B587}" destId="{735D54FB-976B-4A4B-B365-532153B78F7B}" srcOrd="1" destOrd="0" presId="urn:microsoft.com/office/officeart/2008/layout/LinedList"/>
    <dgm:cxn modelId="{3D27EA36-E2EA-9A4D-9A44-DAC910AEA600}" type="presParOf" srcId="{677080E4-92FA-4B40-8C78-1C9F79424224}" destId="{9FC59673-9039-C84C-A8FF-632DF22F8CD6}" srcOrd="10" destOrd="0" presId="urn:microsoft.com/office/officeart/2008/layout/LinedList"/>
    <dgm:cxn modelId="{D3862B35-A3B9-FA4C-8935-C4A9F76005B8}" type="presParOf" srcId="{677080E4-92FA-4B40-8C78-1C9F79424224}" destId="{87ACA7E1-6C49-434E-9C9D-51BA77416813}" srcOrd="11" destOrd="0" presId="urn:microsoft.com/office/officeart/2008/layout/LinedList"/>
    <dgm:cxn modelId="{E9FF8131-BD0A-CA4C-822E-846A7874C8F6}" type="presParOf" srcId="{87ACA7E1-6C49-434E-9C9D-51BA77416813}" destId="{60FC1A7E-7019-8A45-B26C-60D08695CA96}" srcOrd="0" destOrd="0" presId="urn:microsoft.com/office/officeart/2008/layout/LinedList"/>
    <dgm:cxn modelId="{BB3DB298-A1DF-CC44-90FF-3AA0F3A2EF9A}" type="presParOf" srcId="{87ACA7E1-6C49-434E-9C9D-51BA77416813}" destId="{28FF15CD-E776-AD4F-9147-880B41544CBD}" srcOrd="1" destOrd="0" presId="urn:microsoft.com/office/officeart/2008/layout/LinedList"/>
    <dgm:cxn modelId="{9AFFAE19-2191-744C-A38F-DD4DAD21D5AE}" type="presParOf" srcId="{677080E4-92FA-4B40-8C78-1C9F79424224}" destId="{082C14AE-312E-574B-ADB7-53606F3DE669}" srcOrd="12" destOrd="0" presId="urn:microsoft.com/office/officeart/2008/layout/LinedList"/>
    <dgm:cxn modelId="{498D552F-D369-0245-BE70-E2BA4B5F6614}" type="presParOf" srcId="{677080E4-92FA-4B40-8C78-1C9F79424224}" destId="{D3B6F456-41A2-154C-B2AE-4B0364D2ED2B}" srcOrd="13" destOrd="0" presId="urn:microsoft.com/office/officeart/2008/layout/LinedList"/>
    <dgm:cxn modelId="{E5E9558F-B2AF-5E48-9AD2-42D33EFDCC50}" type="presParOf" srcId="{D3B6F456-41A2-154C-B2AE-4B0364D2ED2B}" destId="{99578C8D-7A0E-4A43-9986-CED4BF12F024}" srcOrd="0" destOrd="0" presId="urn:microsoft.com/office/officeart/2008/layout/LinedList"/>
    <dgm:cxn modelId="{DC5C2485-F552-D648-BE24-655C12310478}" type="presParOf" srcId="{D3B6F456-41A2-154C-B2AE-4B0364D2ED2B}" destId="{527E38E6-5052-384A-9306-27197BEAC3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B2D31-31CF-7D40-93A1-7D34B69245FD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DE660-84A4-4C41-BB4E-F65A07AE7F12}">
      <dsp:nvSpPr>
        <dsp:cNvPr id="0" name=""/>
        <dsp:cNvSpPr/>
      </dsp:nvSpPr>
      <dsp:spPr>
        <a:xfrm>
          <a:off x="0" y="67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 zapsána v Komoře daňových poradců</a:t>
          </a:r>
          <a:endParaRPr lang="en-US" sz="3100" kern="1200" dirty="0"/>
        </a:p>
      </dsp:txBody>
      <dsp:txXfrm>
        <a:off x="0" y="675"/>
        <a:ext cx="6291714" cy="1105876"/>
      </dsp:txXfrm>
    </dsp:sp>
    <dsp:sp modelId="{B0C48A0A-4CCF-2A41-B1C6-9D9B904BCF54}">
      <dsp:nvSpPr>
        <dsp:cNvPr id="0" name=""/>
        <dsp:cNvSpPr/>
      </dsp:nvSpPr>
      <dsp:spPr>
        <a:xfrm>
          <a:off x="0" y="1106552"/>
          <a:ext cx="6291714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5F1118-C5E6-9E4D-AF16-75869D3F223E}">
      <dsp:nvSpPr>
        <dsp:cNvPr id="0" name=""/>
        <dsp:cNvSpPr/>
      </dsp:nvSpPr>
      <dsp:spPr>
        <a:xfrm>
          <a:off x="0" y="110655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 účetnictví + daňová evidence</a:t>
          </a:r>
          <a:endParaRPr lang="en-US" sz="3100" kern="1200" dirty="0"/>
        </a:p>
      </dsp:txBody>
      <dsp:txXfrm>
        <a:off x="0" y="1106552"/>
        <a:ext cx="6291714" cy="1105876"/>
      </dsp:txXfrm>
    </dsp:sp>
    <dsp:sp modelId="{27AC1052-E960-DB40-ACD3-F2BEA4AB921D}">
      <dsp:nvSpPr>
        <dsp:cNvPr id="0" name=""/>
        <dsp:cNvSpPr/>
      </dsp:nvSpPr>
      <dsp:spPr>
        <a:xfrm>
          <a:off x="0" y="2212429"/>
          <a:ext cx="629171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34904-6E0A-E24D-A558-97EB47CF3AD1}">
      <dsp:nvSpPr>
        <dsp:cNvPr id="0" name=""/>
        <dsp:cNvSpPr/>
      </dsp:nvSpPr>
      <dsp:spPr>
        <a:xfrm>
          <a:off x="0" y="2212429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 daňové poradenství</a:t>
          </a:r>
          <a:endParaRPr lang="en-US" sz="3100" kern="1200" dirty="0"/>
        </a:p>
      </dsp:txBody>
      <dsp:txXfrm>
        <a:off x="0" y="2212429"/>
        <a:ext cx="6291714" cy="1105876"/>
      </dsp:txXfrm>
    </dsp:sp>
    <dsp:sp modelId="{6DB2AB0C-6519-C44F-8BFB-D86BA9A9E3CF}">
      <dsp:nvSpPr>
        <dsp:cNvPr id="0" name=""/>
        <dsp:cNvSpPr/>
      </dsp:nvSpPr>
      <dsp:spPr>
        <a:xfrm>
          <a:off x="0" y="3318305"/>
          <a:ext cx="6291714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B0A2B7-B309-754A-9673-04938ADA84F6}">
      <dsp:nvSpPr>
        <dsp:cNvPr id="0" name=""/>
        <dsp:cNvSpPr/>
      </dsp:nvSpPr>
      <dsp:spPr>
        <a:xfrm>
          <a:off x="0" y="3318305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 14 zaměstnanců</a:t>
          </a:r>
          <a:endParaRPr lang="en-US" sz="3100" kern="1200" dirty="0"/>
        </a:p>
      </dsp:txBody>
      <dsp:txXfrm>
        <a:off x="0" y="3318305"/>
        <a:ext cx="6291714" cy="1105876"/>
      </dsp:txXfrm>
    </dsp:sp>
    <dsp:sp modelId="{A42F6C20-4E67-1B46-A03A-8EC5F47CD53B}">
      <dsp:nvSpPr>
        <dsp:cNvPr id="0" name=""/>
        <dsp:cNvSpPr/>
      </dsp:nvSpPr>
      <dsp:spPr>
        <a:xfrm>
          <a:off x="0" y="4424182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B4FC4-33EE-2847-B611-64E45440C5D7}">
      <dsp:nvSpPr>
        <dsp:cNvPr id="0" name=""/>
        <dsp:cNvSpPr/>
      </dsp:nvSpPr>
      <dsp:spPr>
        <a:xfrm>
          <a:off x="0" y="4424182"/>
          <a:ext cx="6291714" cy="1105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 klienti jsou právnické osoby, fyzické osoby a neziskové organizace</a:t>
          </a:r>
          <a:endParaRPr lang="en-US" sz="3100" kern="1200" dirty="0"/>
        </a:p>
      </dsp:txBody>
      <dsp:txXfrm>
        <a:off x="0" y="4424182"/>
        <a:ext cx="6291714" cy="11058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CC857-3DDA-AF4C-8F40-B7483C5B83AC}">
      <dsp:nvSpPr>
        <dsp:cNvPr id="0" name=""/>
        <dsp:cNvSpPr/>
      </dsp:nvSpPr>
      <dsp:spPr>
        <a:xfrm>
          <a:off x="0" y="675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F79C2-C1D6-5A49-8CF5-1D0CE57292DD}">
      <dsp:nvSpPr>
        <dsp:cNvPr id="0" name=""/>
        <dsp:cNvSpPr/>
      </dsp:nvSpPr>
      <dsp:spPr>
        <a:xfrm>
          <a:off x="0" y="675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účtování jednoduché a podvojné </a:t>
          </a:r>
          <a:endParaRPr lang="en-US" sz="2600" kern="1200" dirty="0"/>
        </a:p>
      </dsp:txBody>
      <dsp:txXfrm>
        <a:off x="0" y="675"/>
        <a:ext cx="6291714" cy="789912"/>
      </dsp:txXfrm>
    </dsp:sp>
    <dsp:sp modelId="{7DE84735-3F82-2A42-B78B-1F43E4FB2DC5}">
      <dsp:nvSpPr>
        <dsp:cNvPr id="0" name=""/>
        <dsp:cNvSpPr/>
      </dsp:nvSpPr>
      <dsp:spPr>
        <a:xfrm>
          <a:off x="0" y="790587"/>
          <a:ext cx="6291714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081C0-D6AA-7445-9EFC-FA53628F7D6D}">
      <dsp:nvSpPr>
        <dsp:cNvPr id="0" name=""/>
        <dsp:cNvSpPr/>
      </dsp:nvSpPr>
      <dsp:spPr>
        <a:xfrm>
          <a:off x="0" y="79058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zaučení mzdového účetnictví</a:t>
          </a:r>
          <a:endParaRPr lang="en-US" sz="2600" kern="1200" dirty="0"/>
        </a:p>
      </dsp:txBody>
      <dsp:txXfrm>
        <a:off x="0" y="790587"/>
        <a:ext cx="6291714" cy="789912"/>
      </dsp:txXfrm>
    </dsp:sp>
    <dsp:sp modelId="{4CEB9BD0-0CF9-084C-9B30-3FF36C600A10}">
      <dsp:nvSpPr>
        <dsp:cNvPr id="0" name=""/>
        <dsp:cNvSpPr/>
      </dsp:nvSpPr>
      <dsp:spPr>
        <a:xfrm>
          <a:off x="0" y="1580499"/>
          <a:ext cx="6291714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306AD-E2B1-C042-9625-B03E39F94D27}">
      <dsp:nvSpPr>
        <dsp:cNvPr id="0" name=""/>
        <dsp:cNvSpPr/>
      </dsp:nvSpPr>
      <dsp:spPr>
        <a:xfrm>
          <a:off x="0" y="1580499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společné schůzky s daňovým poradcem</a:t>
          </a:r>
          <a:endParaRPr lang="en-US" sz="2600" kern="1200" dirty="0"/>
        </a:p>
      </dsp:txBody>
      <dsp:txXfrm>
        <a:off x="0" y="1580499"/>
        <a:ext cx="6291714" cy="789912"/>
      </dsp:txXfrm>
    </dsp:sp>
    <dsp:sp modelId="{16FEC5FB-B46A-4D43-9D09-8DF222F4E9F6}">
      <dsp:nvSpPr>
        <dsp:cNvPr id="0" name=""/>
        <dsp:cNvSpPr/>
      </dsp:nvSpPr>
      <dsp:spPr>
        <a:xfrm>
          <a:off x="0" y="2370411"/>
          <a:ext cx="629171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820C8-5B3C-4D47-9F43-7E9A3E9BBBC0}">
      <dsp:nvSpPr>
        <dsp:cNvPr id="0" name=""/>
        <dsp:cNvSpPr/>
      </dsp:nvSpPr>
      <dsp:spPr>
        <a:xfrm>
          <a:off x="0" y="2370411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klientovo záměr pro koupi nebytového domu</a:t>
          </a:r>
          <a:endParaRPr lang="en-US" sz="2600" kern="1200" dirty="0"/>
        </a:p>
      </dsp:txBody>
      <dsp:txXfrm>
        <a:off x="0" y="2370411"/>
        <a:ext cx="6291714" cy="789912"/>
      </dsp:txXfrm>
    </dsp:sp>
    <dsp:sp modelId="{E1369E6A-C958-C146-997B-8FB510614F77}">
      <dsp:nvSpPr>
        <dsp:cNvPr id="0" name=""/>
        <dsp:cNvSpPr/>
      </dsp:nvSpPr>
      <dsp:spPr>
        <a:xfrm>
          <a:off x="0" y="3160323"/>
          <a:ext cx="6291714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14EFA-5727-6A4E-9CCB-62F292789249}">
      <dsp:nvSpPr>
        <dsp:cNvPr id="0" name=""/>
        <dsp:cNvSpPr/>
      </dsp:nvSpPr>
      <dsp:spPr>
        <a:xfrm>
          <a:off x="0" y="3160323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marketingová stáž </a:t>
          </a:r>
          <a:r>
            <a:rPr lang="cs-CZ" sz="2600" kern="1200" dirty="0" err="1"/>
            <a:t>Whiteberry</a:t>
          </a:r>
          <a:r>
            <a:rPr lang="cs-CZ" sz="2600" kern="1200" dirty="0"/>
            <a:t> </a:t>
          </a:r>
          <a:r>
            <a:rPr lang="cs-CZ" sz="2600" kern="1200" dirty="0" err="1"/>
            <a:t>production</a:t>
          </a:r>
          <a:endParaRPr lang="en-US" sz="2600" kern="1200" dirty="0"/>
        </a:p>
      </dsp:txBody>
      <dsp:txXfrm>
        <a:off x="0" y="3160323"/>
        <a:ext cx="6291714" cy="789912"/>
      </dsp:txXfrm>
    </dsp:sp>
    <dsp:sp modelId="{9FC59673-9039-C84C-A8FF-632DF22F8CD6}">
      <dsp:nvSpPr>
        <dsp:cNvPr id="0" name=""/>
        <dsp:cNvSpPr/>
      </dsp:nvSpPr>
      <dsp:spPr>
        <a:xfrm>
          <a:off x="0" y="3950235"/>
          <a:ext cx="6291714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C1A7E-7019-8A45-B26C-60D08695CA96}">
      <dsp:nvSpPr>
        <dsp:cNvPr id="0" name=""/>
        <dsp:cNvSpPr/>
      </dsp:nvSpPr>
      <dsp:spPr>
        <a:xfrm>
          <a:off x="0" y="3950235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přijetí nové firmy</a:t>
          </a:r>
          <a:endParaRPr lang="en-US" sz="2600" kern="1200" dirty="0"/>
        </a:p>
      </dsp:txBody>
      <dsp:txXfrm>
        <a:off x="0" y="3950235"/>
        <a:ext cx="6291714" cy="789912"/>
      </dsp:txXfrm>
    </dsp:sp>
    <dsp:sp modelId="{082C14AE-312E-574B-ADB7-53606F3DE669}">
      <dsp:nvSpPr>
        <dsp:cNvPr id="0" name=""/>
        <dsp:cNvSpPr/>
      </dsp:nvSpPr>
      <dsp:spPr>
        <a:xfrm>
          <a:off x="0" y="4740147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578C8D-7A0E-4A43-9986-CED4BF12F024}">
      <dsp:nvSpPr>
        <dsp:cNvPr id="0" name=""/>
        <dsp:cNvSpPr/>
      </dsp:nvSpPr>
      <dsp:spPr>
        <a:xfrm>
          <a:off x="0" y="4740147"/>
          <a:ext cx="6291714" cy="789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 chození na poštu, podání na FÚ, notářka</a:t>
          </a:r>
          <a:endParaRPr lang="en-US" sz="2600" kern="1200" dirty="0"/>
        </a:p>
      </dsp:txBody>
      <dsp:txXfrm>
        <a:off x="0" y="4740147"/>
        <a:ext cx="6291714" cy="7899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02380-F4E4-7D3C-4ADA-30F92490B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8855E4-FEE6-1EAE-8910-348E08436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42E4F-C531-040C-9EE4-1A510FD44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F54292-76F3-0A0B-0C7B-4ED98F8B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900EE-BF8D-FAB6-CCB2-9A66AA51A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1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1B4CA0-7A90-76B0-5CB6-20FDE8EA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856BD2-E5DB-7852-4D4E-8A8E88D04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DF54B4-2309-B528-C778-E2EB95DCF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4B0628-6013-DAAD-0066-F845EE72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26DFE-73B2-BEC9-A811-A857F5F2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7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6C30C72-A4B9-1A41-FFD2-6347349CF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F6FEE7-72C9-9FCC-0117-D345F653C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F7A337-064F-03BF-758D-BC10E710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0C6AAB-4C25-8C09-2F09-7BA62B8BB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B070EF-94FE-B033-25D5-A17E9ED9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83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0769FF-D6AE-A3C1-CBE8-F926C80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2FCDF-D171-61F4-9354-3D6A5295B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466271-2DC5-11EF-8F9B-338EDCD9C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EF2DAE-C4B9-F77A-0DD7-924A0666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7D2D81-41DA-A5EF-F2E8-B0A7EEDC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68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184F29-2A98-9A90-C9BE-5650DFBE2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8988622-1E42-67A3-DE2C-08B890048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923D2A-742D-E290-F7C3-846CB69A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9C4940-E0F2-D7F2-B70F-037093400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7D6338-9B1C-44B8-A488-C6495805D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04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24C98-F274-3064-75B2-4064BDBC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7DF260-4604-CEC5-32EC-7C708D5E14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F7BE1D-F674-5FBE-B60D-CA6D3E5C8A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186F1A-A985-BB95-C9B4-E64F3090A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1B7BCD-1208-575A-9972-915B179F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E249D4-1618-C938-DBE8-AA254E095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890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94CF9-066D-D3C7-551A-480535AC0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36B0F4-BE31-2793-50DF-67F5B256F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48E311-B938-800A-C50A-DF28E5B17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BDE4AC4-8F87-ABE2-1D5A-F3F8194A1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D1D882C-5DFB-AFEB-4538-D8A1731B8B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BFAD11E-9D76-8FFA-21C6-5ACC7C4C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B73EA4-32ED-B945-A6AC-BA14F4C1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F2B82D-71C4-5CEB-8295-33343E00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481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5B4E69-56E2-6AAF-C86E-526D68BAA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94677-AC33-84FA-55CA-686C172CF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00F44B-8578-E2F6-B27C-996065B3C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D02AA4-481B-A046-16E9-7B5036EF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91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EDD065-F939-65DB-0DAF-EB3379F99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DB422D-708C-4305-9ACC-F9C94D466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42973F-3D3B-0533-CF08-3F875673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3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ABD551-681C-BBC1-CBE2-5C976D69A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49AFA6-9D05-1E0B-8A56-2FF0BC567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ED603C-2380-95AF-3F11-D32A67ACB7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379D30-1442-4E6C-CB55-766DE15B1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D739B4-EA95-E9FE-03FB-5D6C1F78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1631B8-CA11-7066-847F-D2EDE0078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050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39A33-A8C4-3A2E-4862-0E3025C2A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EF2087-AEB9-36B6-2C45-91C2F1B67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2FE7B14-B6C5-BDFB-FEB8-D972A225A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F41CD1-C449-B2FD-CFC5-CB057ADD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4E4551-8DEB-28E0-CEB8-EB2A2EA68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4F0FF8E-1402-E1B8-6AB9-586DCF25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8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3451ED2-2EAF-4909-CA4A-210BCA378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1EFA2E-32A5-A321-FDD1-566AE40A2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4A3EFE-21A3-581C-2BE5-F44DAA55F2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BB22B-F70B-C44F-BAFC-D59AADB5C5D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34B31D-4A69-0B3E-772B-B854405A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BB0845-F61B-98B5-B484-FBB8C330E9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1939-5E5C-754D-830B-319D135726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15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6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Triangle 18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20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C7B2A8-5083-695F-9FB3-92C17AA11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1150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C69E6E-8740-3366-FA06-EF18FCA0C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cs-CZ"/>
              <a:t>Tomáš Vochozka</a:t>
            </a:r>
          </a:p>
          <a:p>
            <a:pPr algn="l"/>
            <a:r>
              <a:rPr lang="cs-CZ"/>
              <a:t>25959</a:t>
            </a:r>
          </a:p>
        </p:txBody>
      </p:sp>
    </p:spTree>
    <p:extLst>
      <p:ext uri="{BB962C8B-B14F-4D97-AF65-F5344CB8AC3E}">
        <p14:creationId xmlns:p14="http://schemas.microsoft.com/office/powerpoint/2010/main" val="139686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37915B0-FEA3-6868-8EDF-E440ECF7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Jihočeská daňová s.r.o.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15B04F5-11BE-079E-FFD0-74330F00DE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610622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29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B809B0-ED3D-E6E7-71C9-AEB01997B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Náplň praxe</a:t>
            </a:r>
          </a:p>
        </p:txBody>
      </p:sp>
      <p:graphicFrame>
        <p:nvGraphicFramePr>
          <p:cNvPr id="28" name="Zástupný obsah 2">
            <a:extLst>
              <a:ext uri="{FF2B5EF4-FFF2-40B4-BE49-F238E27FC236}">
                <a16:creationId xmlns:a16="http://schemas.microsoft.com/office/drawing/2014/main" id="{512A2BC7-DACB-1593-F4B2-DB710DA876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697235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126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F13D59-18AB-995D-455C-E0DE71486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Společné schůzky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E585D2-280B-CFF0-4B1F-743A3EA9F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 Autosklo K+M s.r.o.</a:t>
            </a:r>
          </a:p>
          <a:p>
            <a:r>
              <a:rPr lang="cs-CZ" dirty="0"/>
              <a:t> BV spedice s.r.o.</a:t>
            </a:r>
          </a:p>
          <a:p>
            <a:r>
              <a:rPr lang="cs-CZ" dirty="0"/>
              <a:t> </a:t>
            </a:r>
            <a:r>
              <a:rPr lang="cs-CZ" dirty="0" err="1"/>
              <a:t>Whiteberry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s.r.o.</a:t>
            </a:r>
          </a:p>
          <a:p>
            <a:r>
              <a:rPr lang="cs-CZ" dirty="0"/>
              <a:t> Stavitelství Luňáček s.r.o.</a:t>
            </a:r>
          </a:p>
          <a:p>
            <a:r>
              <a:rPr lang="cs-CZ" dirty="0"/>
              <a:t> CK Máj s.r.o.</a:t>
            </a:r>
          </a:p>
          <a:p>
            <a:r>
              <a:rPr lang="cs-CZ" dirty="0"/>
              <a:t> Pouzar a.s.</a:t>
            </a:r>
          </a:p>
          <a:p>
            <a:r>
              <a:rPr lang="cs-CZ" dirty="0"/>
              <a:t> Všeobecný </a:t>
            </a:r>
            <a:r>
              <a:rPr lang="cs-CZ" dirty="0" err="1"/>
              <a:t>lékář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68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F52C36A-77D4-2051-116E-490C50DBE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Přínosy praxe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752B16-560C-74F3-B4AA-11F9F6184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Navázání nových kontaktů</a:t>
            </a:r>
          </a:p>
          <a:p>
            <a:r>
              <a:rPr lang="cs-CZ" dirty="0"/>
              <a:t>Převedení teoretických znalostí do praxe</a:t>
            </a:r>
          </a:p>
          <a:p>
            <a:r>
              <a:rPr lang="cs-CZ" dirty="0"/>
              <a:t>Volba oboru</a:t>
            </a:r>
          </a:p>
          <a:p>
            <a:r>
              <a:rPr lang="cs-CZ" dirty="0"/>
              <a:t>Pracovní morálka</a:t>
            </a:r>
          </a:p>
        </p:txBody>
      </p:sp>
    </p:spTree>
    <p:extLst>
      <p:ext uri="{BB962C8B-B14F-4D97-AF65-F5344CB8AC3E}">
        <p14:creationId xmlns:p14="http://schemas.microsoft.com/office/powerpoint/2010/main" val="2469413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30A438-6583-7322-68BE-C77C129C3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Závěr praxe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765C73-F6B3-C376-72CB-08AD286D7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Závěrečné hodnocení</a:t>
            </a:r>
          </a:p>
          <a:p>
            <a:r>
              <a:rPr lang="cs-CZ" dirty="0"/>
              <a:t>Splnění požadavků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06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1DAF4A-2DE8-BFBD-06EB-3810C921B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5031" y="1380754"/>
            <a:ext cx="5561938" cy="25135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794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165</Words>
  <Application>Microsoft Macintosh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Odborná praxe</vt:lpstr>
      <vt:lpstr>Jihočeská daňová s.r.o.</vt:lpstr>
      <vt:lpstr>Náplň praxe</vt:lpstr>
      <vt:lpstr>Společné schůzky</vt:lpstr>
      <vt:lpstr>Přínosy praxe</vt:lpstr>
      <vt:lpstr>Závěr praxe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Tomáš Vochozka</dc:creator>
  <cp:lastModifiedBy>Tomáš Vochozka</cp:lastModifiedBy>
  <cp:revision>2</cp:revision>
  <dcterms:created xsi:type="dcterms:W3CDTF">2023-05-10T12:10:46Z</dcterms:created>
  <dcterms:modified xsi:type="dcterms:W3CDTF">2023-05-10T14:22:08Z</dcterms:modified>
</cp:coreProperties>
</file>