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606" r:id="rId2"/>
    <p:sldId id="607" r:id="rId3"/>
    <p:sldId id="608" r:id="rId4"/>
    <p:sldId id="609" r:id="rId5"/>
    <p:sldId id="610" r:id="rId6"/>
  </p:sldIdLst>
  <p:sldSz cx="11522075" cy="6480175"/>
  <p:notesSz cx="6797675" cy="9926638"/>
  <p:defaultTextStyle>
    <a:defPPr>
      <a:defRPr lang="de-DE"/>
    </a:defPPr>
    <a:lvl1pPr marL="0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2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3737983D-B550-4A27-9A6C-36C5A436418F}">
          <p14:sldIdLst>
            <p14:sldId id="606"/>
          </p14:sldIdLst>
        </p14:section>
        <p14:section name="Oddíl bez názvu" id="{7FDCA3BD-C818-4622-B4D5-3BBDB5224F6B}">
          <p14:sldIdLst>
            <p14:sldId id="607"/>
            <p14:sldId id="608"/>
            <p14:sldId id="609"/>
            <p14:sldId id="61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2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áclav Bláha" initials="VB" lastIdx="1" clrIdx="0">
    <p:extLst>
      <p:ext uri="{19B8F6BF-5375-455C-9EA6-DF929625EA0E}">
        <p15:presenceInfo xmlns:p15="http://schemas.microsoft.com/office/powerpoint/2012/main" userId="6d1c303408950c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  <a:srgbClr val="FACC33"/>
    <a:srgbClr val="00B7E5"/>
    <a:srgbClr val="4CCCED"/>
    <a:srgbClr val="B6EEF5"/>
    <a:srgbClr val="B2E9F7"/>
    <a:srgbClr val="7FDBF2"/>
    <a:srgbClr val="808080"/>
    <a:srgbClr val="5F5F5F"/>
    <a:srgbClr val="DBF7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37" autoAdjust="0"/>
    <p:restoredTop sz="94660"/>
  </p:normalViewPr>
  <p:slideViewPr>
    <p:cSldViewPr snapToGrid="0">
      <p:cViewPr varScale="1">
        <p:scale>
          <a:sx n="58" d="100"/>
          <a:sy n="58" d="100"/>
        </p:scale>
        <p:origin x="102" y="876"/>
      </p:cViewPr>
      <p:guideLst>
        <p:guide orient="horz" pos="2042"/>
        <p:guide pos="36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0" d="100"/>
          <a:sy n="80" d="100"/>
        </p:scale>
        <p:origin x="401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A1192-34A4-4A00-9ABD-627626BA854E}" type="datetimeFigureOut">
              <a:rPr lang="de-DE" smtClean="0"/>
              <a:pPr/>
              <a:t>11.05.2023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77C870-5303-441C-A358-F7D0478DAC5F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84973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2953-F7F4-4468-B2AA-089C89957DF8}" type="datetimeFigureOut">
              <a:rPr lang="de-DE" smtClean="0"/>
              <a:pPr/>
              <a:t>11.05.2023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00FBDD-604A-4FB6-ADE9-FA201C6CBDC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7787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575981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1151961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727942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2303922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2879903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55883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31864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607844" algn="l" defTabSz="1151961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emf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C137107C-78B1-4BB0-B063-8962B6349678}" type="datetime1">
              <a:rPr lang="de-DE" smtClean="0"/>
              <a:pPr/>
              <a:t>11.05.2023</a:t>
            </a:fld>
            <a:endParaRPr lang="de-DE" dirty="0"/>
          </a:p>
        </p:txBody>
      </p:sp>
      <p:sp>
        <p:nvSpPr>
          <p:cNvPr id="18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0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5004264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Hi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E848DA4D-DDED-4296-9034-0363CE300987}" type="datetime1">
              <a:rPr lang="de-DE" smtClean="0"/>
              <a:pPr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999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Him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1"/>
              </a:buClr>
              <a:defRPr sz="1800"/>
            </a:lvl1pPr>
            <a:lvl2pPr>
              <a:buClr>
                <a:schemeClr val="accent1"/>
              </a:buClr>
              <a:defRPr sz="1800"/>
            </a:lvl2pPr>
            <a:lvl3pPr>
              <a:buClr>
                <a:schemeClr val="accent1"/>
              </a:buClr>
              <a:defRPr sz="1800"/>
            </a:lvl3pPr>
            <a:lvl4pPr>
              <a:buClr>
                <a:schemeClr val="accent1"/>
              </a:buClr>
              <a:defRPr sz="1800"/>
            </a:lvl4pPr>
            <a:lvl5pPr>
              <a:buClr>
                <a:schemeClr val="accent1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1"/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9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4BDD8-E53E-4C94-828D-17A1697500F3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80874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Hi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1"/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7" name="Gruppieren 26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8" name="Rechteck 27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chtwinkliges Dreieck 29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1" name="Rechtwinkliges Dreieck 30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2" name="Rechteck 31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4F479-22B5-4FD2-B2A2-7D108338F77E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19158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Hi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1"/>
          </a:solidFill>
          <a:ln w="127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1"/>
              </a:buClr>
              <a:defRPr sz="1800" baseline="0"/>
            </a:lvl1pPr>
            <a:lvl2pPr marL="453985" indent="-231992">
              <a:buClr>
                <a:schemeClr val="accent1"/>
              </a:buClr>
              <a:tabLst/>
              <a:defRPr sz="1800"/>
            </a:lvl2pPr>
            <a:lvl3pPr marL="675977" indent="-221993">
              <a:buClr>
                <a:schemeClr val="accent1"/>
              </a:buClr>
              <a:defRPr sz="1800"/>
            </a:lvl3pPr>
            <a:lvl4pPr marL="907969" indent="-231992">
              <a:buClr>
                <a:schemeClr val="accent1"/>
              </a:buClr>
              <a:defRPr sz="1800"/>
            </a:lvl4pPr>
            <a:lvl5pPr marL="1129962" indent="-221993">
              <a:buClr>
                <a:schemeClr val="accent1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1"/>
              </a:buClr>
              <a:defRPr lang="de-DE" sz="1800" smtClean="0"/>
            </a:lvl1pPr>
            <a:lvl2pPr marL="453985" indent="-231992">
              <a:buClr>
                <a:schemeClr val="accent1"/>
              </a:buClr>
              <a:defRPr lang="de-DE" sz="1800" smtClean="0"/>
            </a:lvl2pPr>
            <a:lvl3pPr marL="675977" indent="-221993">
              <a:buClr>
                <a:schemeClr val="accent1"/>
              </a:buClr>
              <a:defRPr lang="de-DE" sz="1800" smtClean="0"/>
            </a:lvl3pPr>
            <a:lvl4pPr marL="907969" indent="-231992">
              <a:buClr>
                <a:schemeClr val="accent1"/>
              </a:buClr>
              <a:defRPr lang="de-DE" sz="1800" smtClean="0"/>
            </a:lvl4pPr>
            <a:lvl5pPr marL="1129962" indent="-221993">
              <a:buClr>
                <a:schemeClr val="accent1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A64ED226-EFCE-4968-B78C-342F9D53C293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4548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Himbe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  <a:solidFill>
            <a:schemeClr val="accent1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A9B1FF5-E126-4A10-BFDA-51847CAB08EA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4398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Himbe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DE50A703-94C0-4CD2-9347-F37131AEDF26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1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331154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Himbe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B56269F-6F28-48FE-9930-686E7A8C6E84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1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0074459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5" name="Rechteck 14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E4484D1-8E33-4DAF-900D-6B90291DF3AD}" type="datetime1">
              <a:rPr lang="de-DE" smtClean="0"/>
              <a:pPr/>
              <a:t>11.05.2023</a:t>
            </a:fld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8197290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8425333" y="4556397"/>
            <a:ext cx="1300164" cy="865187"/>
            <a:chOff x="5614987" y="4538663"/>
            <a:chExt cx="1300164" cy="865187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616575" y="4540250"/>
              <a:ext cx="1296988" cy="863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5929313" y="4538663"/>
              <a:ext cx="985838" cy="665163"/>
            </a:xfrm>
            <a:custGeom>
              <a:avLst/>
              <a:gdLst>
                <a:gd name="T0" fmla="*/ 259 w 725"/>
                <a:gd name="T1" fmla="*/ 19 h 490"/>
                <a:gd name="T2" fmla="*/ 257 w 725"/>
                <a:gd name="T3" fmla="*/ 10 h 490"/>
                <a:gd name="T4" fmla="*/ 351 w 725"/>
                <a:gd name="T5" fmla="*/ 1 h 490"/>
                <a:gd name="T6" fmla="*/ 351 w 725"/>
                <a:gd name="T7" fmla="*/ 11 h 490"/>
                <a:gd name="T8" fmla="*/ 350 w 725"/>
                <a:gd name="T9" fmla="*/ 10 h 490"/>
                <a:gd name="T10" fmla="*/ 259 w 725"/>
                <a:gd name="T11" fmla="*/ 19 h 490"/>
                <a:gd name="T12" fmla="*/ 226 w 725"/>
                <a:gd name="T13" fmla="*/ 52 h 490"/>
                <a:gd name="T14" fmla="*/ 264 w 725"/>
                <a:gd name="T15" fmla="*/ 41 h 490"/>
                <a:gd name="T16" fmla="*/ 259 w 725"/>
                <a:gd name="T17" fmla="*/ 19 h 490"/>
                <a:gd name="T18" fmla="*/ 218 w 725"/>
                <a:gd name="T19" fmla="*/ 31 h 490"/>
                <a:gd name="T20" fmla="*/ 226 w 725"/>
                <a:gd name="T21" fmla="*/ 52 h 490"/>
                <a:gd name="T22" fmla="*/ 681 w 725"/>
                <a:gd name="T23" fmla="*/ 236 h 490"/>
                <a:gd name="T24" fmla="*/ 663 w 725"/>
                <a:gd name="T25" fmla="*/ 244 h 490"/>
                <a:gd name="T26" fmla="*/ 692 w 725"/>
                <a:gd name="T27" fmla="*/ 392 h 490"/>
                <a:gd name="T28" fmla="*/ 689 w 725"/>
                <a:gd name="T29" fmla="*/ 428 h 490"/>
                <a:gd name="T30" fmla="*/ 706 w 725"/>
                <a:gd name="T31" fmla="*/ 431 h 490"/>
                <a:gd name="T32" fmla="*/ 693 w 725"/>
                <a:gd name="T33" fmla="*/ 490 h 490"/>
                <a:gd name="T34" fmla="*/ 708 w 725"/>
                <a:gd name="T35" fmla="*/ 490 h 490"/>
                <a:gd name="T36" fmla="*/ 720 w 725"/>
                <a:gd name="T37" fmla="*/ 432 h 490"/>
                <a:gd name="T38" fmla="*/ 723 w 725"/>
                <a:gd name="T39" fmla="*/ 393 h 490"/>
                <a:gd name="T40" fmla="*/ 692 w 725"/>
                <a:gd name="T41" fmla="*/ 231 h 490"/>
                <a:gd name="T42" fmla="*/ 516 w 725"/>
                <a:gd name="T43" fmla="*/ 43 h 490"/>
                <a:gd name="T44" fmla="*/ 511 w 725"/>
                <a:gd name="T45" fmla="*/ 52 h 490"/>
                <a:gd name="T46" fmla="*/ 681 w 725"/>
                <a:gd name="T47" fmla="*/ 236 h 490"/>
                <a:gd name="T48" fmla="*/ 502 w 725"/>
                <a:gd name="T49" fmla="*/ 71 h 490"/>
                <a:gd name="T50" fmla="*/ 511 w 725"/>
                <a:gd name="T51" fmla="*/ 52 h 490"/>
                <a:gd name="T52" fmla="*/ 351 w 725"/>
                <a:gd name="T53" fmla="*/ 11 h 490"/>
                <a:gd name="T54" fmla="*/ 350 w 725"/>
                <a:gd name="T55" fmla="*/ 32 h 490"/>
                <a:gd name="T56" fmla="*/ 502 w 725"/>
                <a:gd name="T57" fmla="*/ 71 h 490"/>
                <a:gd name="T58" fmla="*/ 670 w 725"/>
                <a:gd name="T59" fmla="*/ 490 h 490"/>
                <a:gd name="T60" fmla="*/ 675 w 725"/>
                <a:gd name="T61" fmla="*/ 490 h 490"/>
                <a:gd name="T62" fmla="*/ 689 w 725"/>
                <a:gd name="T63" fmla="*/ 428 h 490"/>
                <a:gd name="T64" fmla="*/ 684 w 725"/>
                <a:gd name="T65" fmla="*/ 428 h 490"/>
                <a:gd name="T66" fmla="*/ 670 w 725"/>
                <a:gd name="T67" fmla="*/ 490 h 490"/>
                <a:gd name="T68" fmla="*/ 13 w 725"/>
                <a:gd name="T69" fmla="*/ 210 h 490"/>
                <a:gd name="T70" fmla="*/ 57 w 725"/>
                <a:gd name="T71" fmla="*/ 143 h 490"/>
                <a:gd name="T72" fmla="*/ 73 w 725"/>
                <a:gd name="T73" fmla="*/ 157 h 490"/>
                <a:gd name="T74" fmla="*/ 117 w 725"/>
                <a:gd name="T75" fmla="*/ 113 h 490"/>
                <a:gd name="T76" fmla="*/ 103 w 725"/>
                <a:gd name="T77" fmla="*/ 97 h 490"/>
                <a:gd name="T78" fmla="*/ 96 w 725"/>
                <a:gd name="T79" fmla="*/ 89 h 490"/>
                <a:gd name="T80" fmla="*/ 49 w 725"/>
                <a:gd name="T81" fmla="*/ 136 h 490"/>
                <a:gd name="T82" fmla="*/ 0 w 725"/>
                <a:gd name="T83" fmla="*/ 210 h 490"/>
                <a:gd name="T84" fmla="*/ 13 w 725"/>
                <a:gd name="T85" fmla="*/ 210 h 490"/>
                <a:gd name="T86" fmla="*/ 635 w 725"/>
                <a:gd name="T87" fmla="*/ 490 h 490"/>
                <a:gd name="T88" fmla="*/ 659 w 725"/>
                <a:gd name="T89" fmla="*/ 490 h 490"/>
                <a:gd name="T90" fmla="*/ 677 w 725"/>
                <a:gd name="T91" fmla="*/ 389 h 490"/>
                <a:gd name="T92" fmla="*/ 647 w 725"/>
                <a:gd name="T93" fmla="*/ 240 h 490"/>
                <a:gd name="T94" fmla="*/ 627 w 725"/>
                <a:gd name="T95" fmla="*/ 249 h 490"/>
                <a:gd name="T96" fmla="*/ 655 w 725"/>
                <a:gd name="T97" fmla="*/ 388 h 490"/>
                <a:gd name="T98" fmla="*/ 635 w 725"/>
                <a:gd name="T99" fmla="*/ 490 h 490"/>
                <a:gd name="T100" fmla="*/ 349 w 725"/>
                <a:gd name="T101" fmla="*/ 64 h 490"/>
                <a:gd name="T102" fmla="*/ 355 w 725"/>
                <a:gd name="T103" fmla="*/ 65 h 490"/>
                <a:gd name="T104" fmla="*/ 356 w 725"/>
                <a:gd name="T105" fmla="*/ 43 h 490"/>
                <a:gd name="T106" fmla="*/ 350 w 725"/>
                <a:gd name="T107" fmla="*/ 43 h 490"/>
                <a:gd name="T108" fmla="*/ 60 w 725"/>
                <a:gd name="T109" fmla="*/ 194 h 490"/>
                <a:gd name="T110" fmla="*/ 78 w 725"/>
                <a:gd name="T111" fmla="*/ 206 h 490"/>
                <a:gd name="T112" fmla="*/ 349 w 725"/>
                <a:gd name="T113" fmla="*/ 64 h 4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725" h="490">
                  <a:moveTo>
                    <a:pt x="259" y="19"/>
                  </a:moveTo>
                  <a:cubicBezTo>
                    <a:pt x="257" y="10"/>
                    <a:pt x="257" y="10"/>
                    <a:pt x="257" y="10"/>
                  </a:cubicBezTo>
                  <a:cubicBezTo>
                    <a:pt x="287" y="3"/>
                    <a:pt x="319" y="0"/>
                    <a:pt x="351" y="1"/>
                  </a:cubicBezTo>
                  <a:cubicBezTo>
                    <a:pt x="351" y="11"/>
                    <a:pt x="351" y="11"/>
                    <a:pt x="351" y="11"/>
                  </a:cubicBezTo>
                  <a:cubicBezTo>
                    <a:pt x="351" y="11"/>
                    <a:pt x="351" y="11"/>
                    <a:pt x="350" y="10"/>
                  </a:cubicBezTo>
                  <a:cubicBezTo>
                    <a:pt x="319" y="10"/>
                    <a:pt x="288" y="13"/>
                    <a:pt x="259" y="19"/>
                  </a:cubicBezTo>
                  <a:close/>
                  <a:moveTo>
                    <a:pt x="226" y="52"/>
                  </a:moveTo>
                  <a:cubicBezTo>
                    <a:pt x="238" y="47"/>
                    <a:pt x="251" y="44"/>
                    <a:pt x="264" y="41"/>
                  </a:cubicBezTo>
                  <a:cubicBezTo>
                    <a:pt x="259" y="19"/>
                    <a:pt x="259" y="19"/>
                    <a:pt x="259" y="19"/>
                  </a:cubicBezTo>
                  <a:cubicBezTo>
                    <a:pt x="245" y="23"/>
                    <a:pt x="232" y="26"/>
                    <a:pt x="218" y="31"/>
                  </a:cubicBezTo>
                  <a:lnTo>
                    <a:pt x="226" y="52"/>
                  </a:lnTo>
                  <a:close/>
                  <a:moveTo>
                    <a:pt x="681" y="236"/>
                  </a:moveTo>
                  <a:cubicBezTo>
                    <a:pt x="663" y="244"/>
                    <a:pt x="663" y="244"/>
                    <a:pt x="663" y="244"/>
                  </a:cubicBezTo>
                  <a:cubicBezTo>
                    <a:pt x="683" y="289"/>
                    <a:pt x="693" y="339"/>
                    <a:pt x="692" y="392"/>
                  </a:cubicBezTo>
                  <a:cubicBezTo>
                    <a:pt x="691" y="404"/>
                    <a:pt x="690" y="416"/>
                    <a:pt x="689" y="428"/>
                  </a:cubicBezTo>
                  <a:cubicBezTo>
                    <a:pt x="706" y="431"/>
                    <a:pt x="706" y="431"/>
                    <a:pt x="706" y="431"/>
                  </a:cubicBezTo>
                  <a:cubicBezTo>
                    <a:pt x="703" y="451"/>
                    <a:pt x="699" y="471"/>
                    <a:pt x="693" y="490"/>
                  </a:cubicBezTo>
                  <a:cubicBezTo>
                    <a:pt x="708" y="490"/>
                    <a:pt x="708" y="490"/>
                    <a:pt x="708" y="490"/>
                  </a:cubicBezTo>
                  <a:cubicBezTo>
                    <a:pt x="714" y="471"/>
                    <a:pt x="718" y="452"/>
                    <a:pt x="720" y="432"/>
                  </a:cubicBezTo>
                  <a:cubicBezTo>
                    <a:pt x="722" y="419"/>
                    <a:pt x="723" y="406"/>
                    <a:pt x="723" y="393"/>
                  </a:cubicBezTo>
                  <a:cubicBezTo>
                    <a:pt x="725" y="335"/>
                    <a:pt x="714" y="281"/>
                    <a:pt x="692" y="231"/>
                  </a:cubicBezTo>
                  <a:cubicBezTo>
                    <a:pt x="657" y="150"/>
                    <a:pt x="595" y="83"/>
                    <a:pt x="516" y="43"/>
                  </a:cubicBezTo>
                  <a:cubicBezTo>
                    <a:pt x="511" y="52"/>
                    <a:pt x="511" y="52"/>
                    <a:pt x="511" y="52"/>
                  </a:cubicBezTo>
                  <a:cubicBezTo>
                    <a:pt x="587" y="92"/>
                    <a:pt x="647" y="157"/>
                    <a:pt x="681" y="236"/>
                  </a:cubicBezTo>
                  <a:close/>
                  <a:moveTo>
                    <a:pt x="502" y="71"/>
                  </a:moveTo>
                  <a:cubicBezTo>
                    <a:pt x="511" y="52"/>
                    <a:pt x="511" y="52"/>
                    <a:pt x="511" y="52"/>
                  </a:cubicBezTo>
                  <a:cubicBezTo>
                    <a:pt x="463" y="27"/>
                    <a:pt x="409" y="12"/>
                    <a:pt x="351" y="11"/>
                  </a:cubicBezTo>
                  <a:cubicBezTo>
                    <a:pt x="350" y="32"/>
                    <a:pt x="350" y="32"/>
                    <a:pt x="350" y="32"/>
                  </a:cubicBezTo>
                  <a:cubicBezTo>
                    <a:pt x="405" y="34"/>
                    <a:pt x="456" y="47"/>
                    <a:pt x="502" y="71"/>
                  </a:cubicBezTo>
                  <a:close/>
                  <a:moveTo>
                    <a:pt x="670" y="490"/>
                  </a:moveTo>
                  <a:cubicBezTo>
                    <a:pt x="675" y="490"/>
                    <a:pt x="675" y="490"/>
                    <a:pt x="675" y="490"/>
                  </a:cubicBezTo>
                  <a:cubicBezTo>
                    <a:pt x="682" y="470"/>
                    <a:pt x="686" y="449"/>
                    <a:pt x="689" y="428"/>
                  </a:cubicBezTo>
                  <a:cubicBezTo>
                    <a:pt x="684" y="428"/>
                    <a:pt x="684" y="428"/>
                    <a:pt x="684" y="428"/>
                  </a:cubicBezTo>
                  <a:cubicBezTo>
                    <a:pt x="681" y="449"/>
                    <a:pt x="676" y="470"/>
                    <a:pt x="670" y="490"/>
                  </a:cubicBezTo>
                  <a:close/>
                  <a:moveTo>
                    <a:pt x="13" y="210"/>
                  </a:moveTo>
                  <a:cubicBezTo>
                    <a:pt x="25" y="186"/>
                    <a:pt x="40" y="164"/>
                    <a:pt x="57" y="143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6" y="141"/>
                    <a:pt x="101" y="127"/>
                    <a:pt x="117" y="113"/>
                  </a:cubicBezTo>
                  <a:cubicBezTo>
                    <a:pt x="103" y="97"/>
                    <a:pt x="103" y="97"/>
                    <a:pt x="103" y="9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79" y="103"/>
                    <a:pt x="63" y="119"/>
                    <a:pt x="49" y="136"/>
                  </a:cubicBezTo>
                  <a:cubicBezTo>
                    <a:pt x="30" y="159"/>
                    <a:pt x="13" y="184"/>
                    <a:pt x="0" y="210"/>
                  </a:cubicBezTo>
                  <a:lnTo>
                    <a:pt x="13" y="210"/>
                  </a:lnTo>
                  <a:close/>
                  <a:moveTo>
                    <a:pt x="635" y="490"/>
                  </a:moveTo>
                  <a:cubicBezTo>
                    <a:pt x="659" y="490"/>
                    <a:pt x="659" y="490"/>
                    <a:pt x="659" y="490"/>
                  </a:cubicBezTo>
                  <a:cubicBezTo>
                    <a:pt x="670" y="458"/>
                    <a:pt x="676" y="424"/>
                    <a:pt x="677" y="389"/>
                  </a:cubicBezTo>
                  <a:cubicBezTo>
                    <a:pt x="678" y="336"/>
                    <a:pt x="667" y="285"/>
                    <a:pt x="647" y="240"/>
                  </a:cubicBezTo>
                  <a:cubicBezTo>
                    <a:pt x="627" y="249"/>
                    <a:pt x="627" y="249"/>
                    <a:pt x="627" y="249"/>
                  </a:cubicBezTo>
                  <a:cubicBezTo>
                    <a:pt x="646" y="291"/>
                    <a:pt x="656" y="339"/>
                    <a:pt x="655" y="388"/>
                  </a:cubicBezTo>
                  <a:cubicBezTo>
                    <a:pt x="654" y="424"/>
                    <a:pt x="647" y="458"/>
                    <a:pt x="635" y="490"/>
                  </a:cubicBezTo>
                  <a:close/>
                  <a:moveTo>
                    <a:pt x="349" y="64"/>
                  </a:moveTo>
                  <a:cubicBezTo>
                    <a:pt x="351" y="64"/>
                    <a:pt x="353" y="65"/>
                    <a:pt x="355" y="65"/>
                  </a:cubicBezTo>
                  <a:cubicBezTo>
                    <a:pt x="356" y="43"/>
                    <a:pt x="356" y="43"/>
                    <a:pt x="356" y="43"/>
                  </a:cubicBezTo>
                  <a:cubicBezTo>
                    <a:pt x="354" y="43"/>
                    <a:pt x="352" y="43"/>
                    <a:pt x="350" y="43"/>
                  </a:cubicBezTo>
                  <a:cubicBezTo>
                    <a:pt x="229" y="40"/>
                    <a:pt x="122" y="100"/>
                    <a:pt x="60" y="194"/>
                  </a:cubicBezTo>
                  <a:cubicBezTo>
                    <a:pt x="78" y="206"/>
                    <a:pt x="78" y="206"/>
                    <a:pt x="78" y="206"/>
                  </a:cubicBezTo>
                  <a:cubicBezTo>
                    <a:pt x="136" y="118"/>
                    <a:pt x="236" y="61"/>
                    <a:pt x="349" y="6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3" name="Freeform 6"/>
            <p:cNvSpPr>
              <a:spLocks noEditPoints="1"/>
            </p:cNvSpPr>
            <p:nvPr userDrawn="1"/>
          </p:nvSpPr>
          <p:spPr bwMode="auto">
            <a:xfrm>
              <a:off x="6459538" y="4603750"/>
              <a:ext cx="317500" cy="233363"/>
            </a:xfrm>
            <a:custGeom>
              <a:avLst/>
              <a:gdLst>
                <a:gd name="T0" fmla="*/ 28 w 234"/>
                <a:gd name="T1" fmla="*/ 18 h 171"/>
                <a:gd name="T2" fmla="*/ 21 w 234"/>
                <a:gd name="T3" fmla="*/ 17 h 171"/>
                <a:gd name="T4" fmla="*/ 13 w 234"/>
                <a:gd name="T5" fmla="*/ 26 h 171"/>
                <a:gd name="T6" fmla="*/ 36 w 234"/>
                <a:gd name="T7" fmla="*/ 6 h 171"/>
                <a:gd name="T8" fmla="*/ 42 w 234"/>
                <a:gd name="T9" fmla="*/ 29 h 171"/>
                <a:gd name="T10" fmla="*/ 59 w 234"/>
                <a:gd name="T11" fmla="*/ 14 h 171"/>
                <a:gd name="T12" fmla="*/ 35 w 234"/>
                <a:gd name="T13" fmla="*/ 8 h 171"/>
                <a:gd name="T14" fmla="*/ 81 w 234"/>
                <a:gd name="T15" fmla="*/ 29 h 171"/>
                <a:gd name="T16" fmla="*/ 78 w 234"/>
                <a:gd name="T17" fmla="*/ 41 h 171"/>
                <a:gd name="T18" fmla="*/ 66 w 234"/>
                <a:gd name="T19" fmla="*/ 15 h 171"/>
                <a:gd name="T20" fmla="*/ 69 w 234"/>
                <a:gd name="T21" fmla="*/ 33 h 171"/>
                <a:gd name="T22" fmla="*/ 66 w 234"/>
                <a:gd name="T23" fmla="*/ 40 h 171"/>
                <a:gd name="T24" fmla="*/ 73 w 234"/>
                <a:gd name="T25" fmla="*/ 22 h 171"/>
                <a:gd name="T26" fmla="*/ 70 w 234"/>
                <a:gd name="T27" fmla="*/ 29 h 171"/>
                <a:gd name="T28" fmla="*/ 114 w 234"/>
                <a:gd name="T29" fmla="*/ 41 h 171"/>
                <a:gd name="T30" fmla="*/ 108 w 234"/>
                <a:gd name="T31" fmla="*/ 46 h 171"/>
                <a:gd name="T32" fmla="*/ 95 w 234"/>
                <a:gd name="T33" fmla="*/ 53 h 171"/>
                <a:gd name="T34" fmla="*/ 87 w 234"/>
                <a:gd name="T35" fmla="*/ 54 h 171"/>
                <a:gd name="T36" fmla="*/ 118 w 234"/>
                <a:gd name="T37" fmla="*/ 46 h 171"/>
                <a:gd name="T38" fmla="*/ 119 w 234"/>
                <a:gd name="T39" fmla="*/ 64 h 171"/>
                <a:gd name="T40" fmla="*/ 134 w 234"/>
                <a:gd name="T41" fmla="*/ 58 h 171"/>
                <a:gd name="T42" fmla="*/ 117 w 234"/>
                <a:gd name="T43" fmla="*/ 48 h 171"/>
                <a:gd name="T44" fmla="*/ 150 w 234"/>
                <a:gd name="T45" fmla="*/ 80 h 171"/>
                <a:gd name="T46" fmla="*/ 145 w 234"/>
                <a:gd name="T47" fmla="*/ 77 h 171"/>
                <a:gd name="T48" fmla="*/ 138 w 234"/>
                <a:gd name="T49" fmla="*/ 79 h 171"/>
                <a:gd name="T50" fmla="*/ 165 w 234"/>
                <a:gd name="T51" fmla="*/ 70 h 171"/>
                <a:gd name="T52" fmla="*/ 152 w 234"/>
                <a:gd name="T53" fmla="*/ 95 h 171"/>
                <a:gd name="T54" fmla="*/ 180 w 234"/>
                <a:gd name="T55" fmla="*/ 93 h 171"/>
                <a:gd name="T56" fmla="*/ 167 w 234"/>
                <a:gd name="T57" fmla="*/ 109 h 171"/>
                <a:gd name="T58" fmla="*/ 160 w 234"/>
                <a:gd name="T59" fmla="*/ 95 h 171"/>
                <a:gd name="T60" fmla="*/ 165 w 234"/>
                <a:gd name="T61" fmla="*/ 98 h 171"/>
                <a:gd name="T62" fmla="*/ 188 w 234"/>
                <a:gd name="T63" fmla="*/ 100 h 171"/>
                <a:gd name="T64" fmla="*/ 198 w 234"/>
                <a:gd name="T65" fmla="*/ 103 h 171"/>
                <a:gd name="T66" fmla="*/ 194 w 234"/>
                <a:gd name="T67" fmla="*/ 112 h 171"/>
                <a:gd name="T68" fmla="*/ 183 w 234"/>
                <a:gd name="T69" fmla="*/ 120 h 171"/>
                <a:gd name="T70" fmla="*/ 179 w 234"/>
                <a:gd name="T71" fmla="*/ 121 h 171"/>
                <a:gd name="T72" fmla="*/ 185 w 234"/>
                <a:gd name="T73" fmla="*/ 103 h 171"/>
                <a:gd name="T74" fmla="*/ 200 w 234"/>
                <a:gd name="T75" fmla="*/ 113 h 171"/>
                <a:gd name="T76" fmla="*/ 189 w 234"/>
                <a:gd name="T77" fmla="*/ 132 h 171"/>
                <a:gd name="T78" fmla="*/ 208 w 234"/>
                <a:gd name="T79" fmla="*/ 111 h 171"/>
                <a:gd name="T80" fmla="*/ 204 w 234"/>
                <a:gd name="T81" fmla="*/ 110 h 171"/>
                <a:gd name="T82" fmla="*/ 213 w 234"/>
                <a:gd name="T83" fmla="*/ 145 h 171"/>
                <a:gd name="T84" fmla="*/ 209 w 234"/>
                <a:gd name="T85" fmla="*/ 141 h 171"/>
                <a:gd name="T86" fmla="*/ 201 w 234"/>
                <a:gd name="T87" fmla="*/ 141 h 171"/>
                <a:gd name="T88" fmla="*/ 232 w 234"/>
                <a:gd name="T89" fmla="*/ 155 h 171"/>
                <a:gd name="T90" fmla="*/ 214 w 234"/>
                <a:gd name="T91" fmla="*/ 166 h 171"/>
                <a:gd name="T92" fmla="*/ 223 w 234"/>
                <a:gd name="T93" fmla="*/ 151 h 171"/>
                <a:gd name="T94" fmla="*/ 225 w 234"/>
                <a:gd name="T95" fmla="*/ 144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234" h="171">
                  <a:moveTo>
                    <a:pt x="2" y="13"/>
                  </a:moveTo>
                  <a:cubicBezTo>
                    <a:pt x="3" y="4"/>
                    <a:pt x="10" y="0"/>
                    <a:pt x="17" y="2"/>
                  </a:cubicBezTo>
                  <a:cubicBezTo>
                    <a:pt x="24" y="3"/>
                    <a:pt x="29" y="9"/>
                    <a:pt x="28" y="18"/>
                  </a:cubicBezTo>
                  <a:cubicBezTo>
                    <a:pt x="26" y="27"/>
                    <a:pt x="19" y="31"/>
                    <a:pt x="12" y="30"/>
                  </a:cubicBezTo>
                  <a:cubicBezTo>
                    <a:pt x="5" y="28"/>
                    <a:pt x="0" y="22"/>
                    <a:pt x="2" y="13"/>
                  </a:cubicBezTo>
                  <a:close/>
                  <a:moveTo>
                    <a:pt x="21" y="17"/>
                  </a:moveTo>
                  <a:cubicBezTo>
                    <a:pt x="23" y="10"/>
                    <a:pt x="20" y="7"/>
                    <a:pt x="16" y="6"/>
                  </a:cubicBezTo>
                  <a:cubicBezTo>
                    <a:pt x="12" y="5"/>
                    <a:pt x="9" y="8"/>
                    <a:pt x="8" y="15"/>
                  </a:cubicBezTo>
                  <a:cubicBezTo>
                    <a:pt x="6" y="21"/>
                    <a:pt x="9" y="25"/>
                    <a:pt x="13" y="26"/>
                  </a:cubicBezTo>
                  <a:cubicBezTo>
                    <a:pt x="17" y="26"/>
                    <a:pt x="20" y="24"/>
                    <a:pt x="21" y="17"/>
                  </a:cubicBezTo>
                  <a:close/>
                  <a:moveTo>
                    <a:pt x="35" y="8"/>
                  </a:moveTo>
                  <a:cubicBezTo>
                    <a:pt x="36" y="6"/>
                    <a:pt x="36" y="6"/>
                    <a:pt x="36" y="6"/>
                  </a:cubicBezTo>
                  <a:cubicBezTo>
                    <a:pt x="41" y="8"/>
                    <a:pt x="41" y="8"/>
                    <a:pt x="41" y="8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43" y="37"/>
                    <a:pt x="43" y="37"/>
                    <a:pt x="43" y="37"/>
                  </a:cubicBezTo>
                  <a:cubicBezTo>
                    <a:pt x="37" y="35"/>
                    <a:pt x="37" y="35"/>
                    <a:pt x="37" y="35"/>
                  </a:cubicBezTo>
                  <a:lnTo>
                    <a:pt x="35" y="8"/>
                  </a:lnTo>
                  <a:close/>
                  <a:moveTo>
                    <a:pt x="66" y="15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81" y="21"/>
                    <a:pt x="83" y="24"/>
                    <a:pt x="81" y="29"/>
                  </a:cubicBezTo>
                  <a:cubicBezTo>
                    <a:pt x="80" y="32"/>
                    <a:pt x="77" y="33"/>
                    <a:pt x="74" y="32"/>
                  </a:cubicBezTo>
                  <a:cubicBezTo>
                    <a:pt x="74" y="32"/>
                    <a:pt x="74" y="32"/>
                    <a:pt x="74" y="32"/>
                  </a:cubicBezTo>
                  <a:cubicBezTo>
                    <a:pt x="77" y="34"/>
                    <a:pt x="79" y="37"/>
                    <a:pt x="78" y="41"/>
                  </a:cubicBezTo>
                  <a:cubicBezTo>
                    <a:pt x="76" y="46"/>
                    <a:pt x="71" y="47"/>
                    <a:pt x="65" y="44"/>
                  </a:cubicBezTo>
                  <a:cubicBezTo>
                    <a:pt x="56" y="41"/>
                    <a:pt x="56" y="41"/>
                    <a:pt x="56" y="41"/>
                  </a:cubicBezTo>
                  <a:lnTo>
                    <a:pt x="66" y="15"/>
                  </a:lnTo>
                  <a:close/>
                  <a:moveTo>
                    <a:pt x="66" y="40"/>
                  </a:moveTo>
                  <a:cubicBezTo>
                    <a:pt x="69" y="41"/>
                    <a:pt x="71" y="40"/>
                    <a:pt x="72" y="38"/>
                  </a:cubicBezTo>
                  <a:cubicBezTo>
                    <a:pt x="73" y="36"/>
                    <a:pt x="72" y="34"/>
                    <a:pt x="69" y="33"/>
                  </a:cubicBezTo>
                  <a:cubicBezTo>
                    <a:pt x="66" y="32"/>
                    <a:pt x="66" y="32"/>
                    <a:pt x="66" y="32"/>
                  </a:cubicBezTo>
                  <a:cubicBezTo>
                    <a:pt x="63" y="39"/>
                    <a:pt x="63" y="39"/>
                    <a:pt x="63" y="39"/>
                  </a:cubicBezTo>
                  <a:lnTo>
                    <a:pt x="66" y="40"/>
                  </a:lnTo>
                  <a:close/>
                  <a:moveTo>
                    <a:pt x="70" y="29"/>
                  </a:moveTo>
                  <a:cubicBezTo>
                    <a:pt x="73" y="30"/>
                    <a:pt x="74" y="29"/>
                    <a:pt x="75" y="27"/>
                  </a:cubicBezTo>
                  <a:cubicBezTo>
                    <a:pt x="76" y="25"/>
                    <a:pt x="75" y="23"/>
                    <a:pt x="73" y="22"/>
                  </a:cubicBezTo>
                  <a:cubicBezTo>
                    <a:pt x="70" y="21"/>
                    <a:pt x="70" y="21"/>
                    <a:pt x="70" y="21"/>
                  </a:cubicBezTo>
                  <a:cubicBezTo>
                    <a:pt x="67" y="28"/>
                    <a:pt x="67" y="28"/>
                    <a:pt x="67" y="28"/>
                  </a:cubicBezTo>
                  <a:lnTo>
                    <a:pt x="70" y="29"/>
                  </a:lnTo>
                  <a:close/>
                  <a:moveTo>
                    <a:pt x="100" y="29"/>
                  </a:moveTo>
                  <a:cubicBezTo>
                    <a:pt x="116" y="37"/>
                    <a:pt x="116" y="37"/>
                    <a:pt x="116" y="37"/>
                  </a:cubicBezTo>
                  <a:cubicBezTo>
                    <a:pt x="114" y="41"/>
                    <a:pt x="114" y="41"/>
                    <a:pt x="114" y="41"/>
                  </a:cubicBezTo>
                  <a:cubicBezTo>
                    <a:pt x="103" y="36"/>
                    <a:pt x="103" y="36"/>
                    <a:pt x="103" y="36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8" y="46"/>
                    <a:pt x="108" y="46"/>
                    <a:pt x="108" y="46"/>
                  </a:cubicBezTo>
                  <a:cubicBezTo>
                    <a:pt x="106" y="50"/>
                    <a:pt x="106" y="50"/>
                    <a:pt x="106" y="50"/>
                  </a:cubicBezTo>
                  <a:cubicBezTo>
                    <a:pt x="98" y="46"/>
                    <a:pt x="98" y="46"/>
                    <a:pt x="98" y="46"/>
                  </a:cubicBezTo>
                  <a:cubicBezTo>
                    <a:pt x="95" y="53"/>
                    <a:pt x="95" y="53"/>
                    <a:pt x="95" y="53"/>
                  </a:cubicBezTo>
                  <a:cubicBezTo>
                    <a:pt x="106" y="59"/>
                    <a:pt x="106" y="59"/>
                    <a:pt x="106" y="59"/>
                  </a:cubicBezTo>
                  <a:cubicBezTo>
                    <a:pt x="104" y="62"/>
                    <a:pt x="104" y="62"/>
                    <a:pt x="104" y="62"/>
                  </a:cubicBezTo>
                  <a:cubicBezTo>
                    <a:pt x="87" y="54"/>
                    <a:pt x="87" y="54"/>
                    <a:pt x="87" y="54"/>
                  </a:cubicBezTo>
                  <a:lnTo>
                    <a:pt x="100" y="29"/>
                  </a:lnTo>
                  <a:close/>
                  <a:moveTo>
                    <a:pt x="117" y="48"/>
                  </a:moveTo>
                  <a:cubicBezTo>
                    <a:pt x="118" y="46"/>
                    <a:pt x="118" y="46"/>
                    <a:pt x="118" y="46"/>
                  </a:cubicBezTo>
                  <a:cubicBezTo>
                    <a:pt x="122" y="49"/>
                    <a:pt x="122" y="49"/>
                    <a:pt x="122" y="49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19" y="64"/>
                    <a:pt x="119" y="64"/>
                    <a:pt x="119" y="64"/>
                  </a:cubicBezTo>
                  <a:cubicBezTo>
                    <a:pt x="131" y="54"/>
                    <a:pt x="131" y="54"/>
                    <a:pt x="131" y="54"/>
                  </a:cubicBezTo>
                  <a:cubicBezTo>
                    <a:pt x="135" y="57"/>
                    <a:pt x="135" y="57"/>
                    <a:pt x="135" y="57"/>
                  </a:cubicBezTo>
                  <a:cubicBezTo>
                    <a:pt x="134" y="58"/>
                    <a:pt x="134" y="58"/>
                    <a:pt x="134" y="58"/>
                  </a:cubicBezTo>
                  <a:cubicBezTo>
                    <a:pt x="118" y="71"/>
                    <a:pt x="118" y="71"/>
                    <a:pt x="118" y="71"/>
                  </a:cubicBezTo>
                  <a:cubicBezTo>
                    <a:pt x="113" y="68"/>
                    <a:pt x="113" y="68"/>
                    <a:pt x="113" y="68"/>
                  </a:cubicBezTo>
                  <a:lnTo>
                    <a:pt x="117" y="48"/>
                  </a:lnTo>
                  <a:close/>
                  <a:moveTo>
                    <a:pt x="133" y="68"/>
                  </a:moveTo>
                  <a:cubicBezTo>
                    <a:pt x="137" y="63"/>
                    <a:pt x="143" y="62"/>
                    <a:pt x="148" y="65"/>
                  </a:cubicBezTo>
                  <a:cubicBezTo>
                    <a:pt x="152" y="69"/>
                    <a:pt x="154" y="75"/>
                    <a:pt x="150" y="80"/>
                  </a:cubicBezTo>
                  <a:cubicBezTo>
                    <a:pt x="146" y="86"/>
                    <a:pt x="140" y="86"/>
                    <a:pt x="135" y="83"/>
                  </a:cubicBezTo>
                  <a:cubicBezTo>
                    <a:pt x="130" y="79"/>
                    <a:pt x="129" y="73"/>
                    <a:pt x="133" y="68"/>
                  </a:cubicBezTo>
                  <a:close/>
                  <a:moveTo>
                    <a:pt x="145" y="77"/>
                  </a:moveTo>
                  <a:cubicBezTo>
                    <a:pt x="148" y="73"/>
                    <a:pt x="148" y="70"/>
                    <a:pt x="145" y="69"/>
                  </a:cubicBezTo>
                  <a:cubicBezTo>
                    <a:pt x="143" y="67"/>
                    <a:pt x="140" y="68"/>
                    <a:pt x="137" y="71"/>
                  </a:cubicBezTo>
                  <a:cubicBezTo>
                    <a:pt x="135" y="75"/>
                    <a:pt x="135" y="78"/>
                    <a:pt x="138" y="79"/>
                  </a:cubicBezTo>
                  <a:cubicBezTo>
                    <a:pt x="140" y="81"/>
                    <a:pt x="143" y="81"/>
                    <a:pt x="145" y="77"/>
                  </a:cubicBezTo>
                  <a:close/>
                  <a:moveTo>
                    <a:pt x="147" y="92"/>
                  </a:moveTo>
                  <a:cubicBezTo>
                    <a:pt x="165" y="70"/>
                    <a:pt x="165" y="70"/>
                    <a:pt x="165" y="70"/>
                  </a:cubicBezTo>
                  <a:cubicBezTo>
                    <a:pt x="168" y="72"/>
                    <a:pt x="168" y="72"/>
                    <a:pt x="168" y="72"/>
                  </a:cubicBezTo>
                  <a:cubicBezTo>
                    <a:pt x="169" y="74"/>
                    <a:pt x="169" y="74"/>
                    <a:pt x="167" y="76"/>
                  </a:cubicBezTo>
                  <a:cubicBezTo>
                    <a:pt x="152" y="95"/>
                    <a:pt x="152" y="95"/>
                    <a:pt x="152" y="95"/>
                  </a:cubicBezTo>
                  <a:lnTo>
                    <a:pt x="147" y="92"/>
                  </a:lnTo>
                  <a:close/>
                  <a:moveTo>
                    <a:pt x="169" y="104"/>
                  </a:moveTo>
                  <a:cubicBezTo>
                    <a:pt x="180" y="93"/>
                    <a:pt x="180" y="93"/>
                    <a:pt x="180" y="93"/>
                  </a:cubicBezTo>
                  <a:cubicBezTo>
                    <a:pt x="184" y="96"/>
                    <a:pt x="184" y="96"/>
                    <a:pt x="184" y="96"/>
                  </a:cubicBezTo>
                  <a:cubicBezTo>
                    <a:pt x="170" y="112"/>
                    <a:pt x="170" y="112"/>
                    <a:pt x="170" y="112"/>
                  </a:cubicBezTo>
                  <a:cubicBezTo>
                    <a:pt x="167" y="109"/>
                    <a:pt x="167" y="109"/>
                    <a:pt x="167" y="109"/>
                  </a:cubicBezTo>
                  <a:cubicBezTo>
                    <a:pt x="167" y="109"/>
                    <a:pt x="166" y="108"/>
                    <a:pt x="167" y="107"/>
                  </a:cubicBezTo>
                  <a:cubicBezTo>
                    <a:pt x="165" y="106"/>
                    <a:pt x="162" y="105"/>
                    <a:pt x="161" y="103"/>
                  </a:cubicBezTo>
                  <a:cubicBezTo>
                    <a:pt x="158" y="101"/>
                    <a:pt x="157" y="98"/>
                    <a:pt x="160" y="95"/>
                  </a:cubicBezTo>
                  <a:cubicBezTo>
                    <a:pt x="170" y="84"/>
                    <a:pt x="170" y="84"/>
                    <a:pt x="170" y="84"/>
                  </a:cubicBezTo>
                  <a:cubicBezTo>
                    <a:pt x="175" y="88"/>
                    <a:pt x="175" y="88"/>
                    <a:pt x="175" y="88"/>
                  </a:cubicBezTo>
                  <a:cubicBezTo>
                    <a:pt x="165" y="98"/>
                    <a:pt x="165" y="98"/>
                    <a:pt x="165" y="98"/>
                  </a:cubicBezTo>
                  <a:cubicBezTo>
                    <a:pt x="164" y="100"/>
                    <a:pt x="164" y="101"/>
                    <a:pt x="166" y="102"/>
                  </a:cubicBezTo>
                  <a:cubicBezTo>
                    <a:pt x="167" y="103"/>
                    <a:pt x="168" y="104"/>
                    <a:pt x="169" y="104"/>
                  </a:cubicBezTo>
                  <a:close/>
                  <a:moveTo>
                    <a:pt x="188" y="100"/>
                  </a:moveTo>
                  <a:cubicBezTo>
                    <a:pt x="190" y="102"/>
                    <a:pt x="190" y="102"/>
                    <a:pt x="190" y="102"/>
                  </a:cubicBezTo>
                  <a:cubicBezTo>
                    <a:pt x="194" y="98"/>
                    <a:pt x="194" y="98"/>
                    <a:pt x="194" y="98"/>
                  </a:cubicBezTo>
                  <a:cubicBezTo>
                    <a:pt x="198" y="103"/>
                    <a:pt x="198" y="103"/>
                    <a:pt x="198" y="103"/>
                  </a:cubicBezTo>
                  <a:cubicBezTo>
                    <a:pt x="194" y="106"/>
                    <a:pt x="194" y="106"/>
                    <a:pt x="194" y="106"/>
                  </a:cubicBezTo>
                  <a:cubicBezTo>
                    <a:pt x="197" y="109"/>
                    <a:pt x="197" y="109"/>
                    <a:pt x="197" y="109"/>
                  </a:cubicBezTo>
                  <a:cubicBezTo>
                    <a:pt x="194" y="112"/>
                    <a:pt x="194" y="112"/>
                    <a:pt x="194" y="112"/>
                  </a:cubicBezTo>
                  <a:cubicBezTo>
                    <a:pt x="191" y="109"/>
                    <a:pt x="191" y="109"/>
                    <a:pt x="191" y="109"/>
                  </a:cubicBezTo>
                  <a:cubicBezTo>
                    <a:pt x="183" y="116"/>
                    <a:pt x="183" y="116"/>
                    <a:pt x="183" y="116"/>
                  </a:cubicBezTo>
                  <a:cubicBezTo>
                    <a:pt x="182" y="118"/>
                    <a:pt x="182" y="119"/>
                    <a:pt x="183" y="120"/>
                  </a:cubicBezTo>
                  <a:cubicBezTo>
                    <a:pt x="185" y="121"/>
                    <a:pt x="185" y="121"/>
                    <a:pt x="185" y="121"/>
                  </a:cubicBezTo>
                  <a:cubicBezTo>
                    <a:pt x="182" y="124"/>
                    <a:pt x="182" y="124"/>
                    <a:pt x="182" y="124"/>
                  </a:cubicBezTo>
                  <a:cubicBezTo>
                    <a:pt x="181" y="123"/>
                    <a:pt x="180" y="123"/>
                    <a:pt x="179" y="121"/>
                  </a:cubicBezTo>
                  <a:cubicBezTo>
                    <a:pt x="176" y="119"/>
                    <a:pt x="176" y="116"/>
                    <a:pt x="179" y="113"/>
                  </a:cubicBezTo>
                  <a:cubicBezTo>
                    <a:pt x="187" y="105"/>
                    <a:pt x="187" y="105"/>
                    <a:pt x="187" y="105"/>
                  </a:cubicBezTo>
                  <a:cubicBezTo>
                    <a:pt x="185" y="103"/>
                    <a:pt x="185" y="103"/>
                    <a:pt x="185" y="103"/>
                  </a:cubicBezTo>
                  <a:lnTo>
                    <a:pt x="188" y="100"/>
                  </a:lnTo>
                  <a:close/>
                  <a:moveTo>
                    <a:pt x="185" y="127"/>
                  </a:moveTo>
                  <a:cubicBezTo>
                    <a:pt x="200" y="113"/>
                    <a:pt x="200" y="113"/>
                    <a:pt x="200" y="113"/>
                  </a:cubicBezTo>
                  <a:cubicBezTo>
                    <a:pt x="203" y="116"/>
                    <a:pt x="203" y="116"/>
                    <a:pt x="203" y="116"/>
                  </a:cubicBezTo>
                  <a:cubicBezTo>
                    <a:pt x="204" y="118"/>
                    <a:pt x="204" y="118"/>
                    <a:pt x="201" y="120"/>
                  </a:cubicBezTo>
                  <a:cubicBezTo>
                    <a:pt x="189" y="132"/>
                    <a:pt x="189" y="132"/>
                    <a:pt x="189" y="132"/>
                  </a:cubicBezTo>
                  <a:lnTo>
                    <a:pt x="185" y="127"/>
                  </a:lnTo>
                  <a:close/>
                  <a:moveTo>
                    <a:pt x="204" y="110"/>
                  </a:moveTo>
                  <a:cubicBezTo>
                    <a:pt x="205" y="109"/>
                    <a:pt x="207" y="109"/>
                    <a:pt x="208" y="111"/>
                  </a:cubicBezTo>
                  <a:cubicBezTo>
                    <a:pt x="209" y="112"/>
                    <a:pt x="209" y="114"/>
                    <a:pt x="208" y="115"/>
                  </a:cubicBezTo>
                  <a:cubicBezTo>
                    <a:pt x="207" y="116"/>
                    <a:pt x="205" y="116"/>
                    <a:pt x="204" y="115"/>
                  </a:cubicBezTo>
                  <a:cubicBezTo>
                    <a:pt x="202" y="113"/>
                    <a:pt x="203" y="111"/>
                    <a:pt x="204" y="110"/>
                  </a:cubicBezTo>
                  <a:close/>
                  <a:moveTo>
                    <a:pt x="200" y="129"/>
                  </a:moveTo>
                  <a:cubicBezTo>
                    <a:pt x="205" y="124"/>
                    <a:pt x="211" y="126"/>
                    <a:pt x="215" y="130"/>
                  </a:cubicBezTo>
                  <a:cubicBezTo>
                    <a:pt x="219" y="135"/>
                    <a:pt x="218" y="141"/>
                    <a:pt x="213" y="145"/>
                  </a:cubicBezTo>
                  <a:cubicBezTo>
                    <a:pt x="208" y="149"/>
                    <a:pt x="202" y="148"/>
                    <a:pt x="198" y="143"/>
                  </a:cubicBezTo>
                  <a:cubicBezTo>
                    <a:pt x="194" y="139"/>
                    <a:pt x="195" y="133"/>
                    <a:pt x="200" y="129"/>
                  </a:cubicBezTo>
                  <a:close/>
                  <a:moveTo>
                    <a:pt x="209" y="141"/>
                  </a:moveTo>
                  <a:cubicBezTo>
                    <a:pt x="213" y="138"/>
                    <a:pt x="213" y="135"/>
                    <a:pt x="212" y="133"/>
                  </a:cubicBezTo>
                  <a:cubicBezTo>
                    <a:pt x="210" y="131"/>
                    <a:pt x="207" y="130"/>
                    <a:pt x="203" y="133"/>
                  </a:cubicBezTo>
                  <a:cubicBezTo>
                    <a:pt x="200" y="136"/>
                    <a:pt x="199" y="139"/>
                    <a:pt x="201" y="141"/>
                  </a:cubicBezTo>
                  <a:cubicBezTo>
                    <a:pt x="203" y="143"/>
                    <a:pt x="206" y="143"/>
                    <a:pt x="209" y="141"/>
                  </a:cubicBezTo>
                  <a:close/>
                  <a:moveTo>
                    <a:pt x="226" y="150"/>
                  </a:moveTo>
                  <a:cubicBezTo>
                    <a:pt x="228" y="151"/>
                    <a:pt x="231" y="152"/>
                    <a:pt x="232" y="155"/>
                  </a:cubicBezTo>
                  <a:cubicBezTo>
                    <a:pt x="234" y="157"/>
                    <a:pt x="234" y="160"/>
                    <a:pt x="230" y="163"/>
                  </a:cubicBezTo>
                  <a:cubicBezTo>
                    <a:pt x="218" y="171"/>
                    <a:pt x="218" y="171"/>
                    <a:pt x="218" y="171"/>
                  </a:cubicBezTo>
                  <a:cubicBezTo>
                    <a:pt x="214" y="166"/>
                    <a:pt x="214" y="166"/>
                    <a:pt x="214" y="166"/>
                  </a:cubicBezTo>
                  <a:cubicBezTo>
                    <a:pt x="226" y="159"/>
                    <a:pt x="226" y="159"/>
                    <a:pt x="226" y="159"/>
                  </a:cubicBezTo>
                  <a:cubicBezTo>
                    <a:pt x="228" y="157"/>
                    <a:pt x="228" y="156"/>
                    <a:pt x="227" y="155"/>
                  </a:cubicBezTo>
                  <a:cubicBezTo>
                    <a:pt x="226" y="153"/>
                    <a:pt x="225" y="152"/>
                    <a:pt x="223" y="151"/>
                  </a:cubicBezTo>
                  <a:cubicBezTo>
                    <a:pt x="210" y="160"/>
                    <a:pt x="210" y="160"/>
                    <a:pt x="210" y="160"/>
                  </a:cubicBezTo>
                  <a:cubicBezTo>
                    <a:pt x="207" y="155"/>
                    <a:pt x="207" y="155"/>
                    <a:pt x="207" y="155"/>
                  </a:cubicBezTo>
                  <a:cubicBezTo>
                    <a:pt x="225" y="144"/>
                    <a:pt x="225" y="144"/>
                    <a:pt x="225" y="144"/>
                  </a:cubicBezTo>
                  <a:cubicBezTo>
                    <a:pt x="227" y="147"/>
                    <a:pt x="227" y="147"/>
                    <a:pt x="227" y="147"/>
                  </a:cubicBezTo>
                  <a:cubicBezTo>
                    <a:pt x="227" y="148"/>
                    <a:pt x="227" y="149"/>
                    <a:pt x="226" y="1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4" name="Freeform 7"/>
            <p:cNvSpPr>
              <a:spLocks/>
            </p:cNvSpPr>
            <p:nvPr userDrawn="1"/>
          </p:nvSpPr>
          <p:spPr bwMode="auto">
            <a:xfrm>
              <a:off x="5616575" y="5268913"/>
              <a:ext cx="1247775" cy="133350"/>
            </a:xfrm>
            <a:custGeom>
              <a:avLst/>
              <a:gdLst>
                <a:gd name="T0" fmla="*/ 0 w 786"/>
                <a:gd name="T1" fmla="*/ 84 h 84"/>
                <a:gd name="T2" fmla="*/ 734 w 786"/>
                <a:gd name="T3" fmla="*/ 84 h 84"/>
                <a:gd name="T4" fmla="*/ 786 w 786"/>
                <a:gd name="T5" fmla="*/ 0 h 84"/>
                <a:gd name="T6" fmla="*/ 0 w 786"/>
                <a:gd name="T7" fmla="*/ 0 h 84"/>
                <a:gd name="T8" fmla="*/ 0 w 786"/>
                <a:gd name="T9" fmla="*/ 8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6" h="84">
                  <a:moveTo>
                    <a:pt x="0" y="84"/>
                  </a:moveTo>
                  <a:lnTo>
                    <a:pt x="734" y="84"/>
                  </a:lnTo>
                  <a:lnTo>
                    <a:pt x="786" y="0"/>
                  </a:lnTo>
                  <a:lnTo>
                    <a:pt x="0" y="0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5" name="Freeform 8"/>
            <p:cNvSpPr>
              <a:spLocks noEditPoints="1"/>
            </p:cNvSpPr>
            <p:nvPr userDrawn="1"/>
          </p:nvSpPr>
          <p:spPr bwMode="auto">
            <a:xfrm>
              <a:off x="5781675" y="4868863"/>
              <a:ext cx="935038" cy="366713"/>
            </a:xfrm>
            <a:custGeom>
              <a:avLst/>
              <a:gdLst>
                <a:gd name="T0" fmla="*/ 97 w 687"/>
                <a:gd name="T1" fmla="*/ 51 h 270"/>
                <a:gd name="T2" fmla="*/ 74 w 687"/>
                <a:gd name="T3" fmla="*/ 52 h 270"/>
                <a:gd name="T4" fmla="*/ 49 w 687"/>
                <a:gd name="T5" fmla="*/ 88 h 270"/>
                <a:gd name="T6" fmla="*/ 107 w 687"/>
                <a:gd name="T7" fmla="*/ 1 h 270"/>
                <a:gd name="T8" fmla="*/ 153 w 687"/>
                <a:gd name="T9" fmla="*/ 75 h 270"/>
                <a:gd name="T10" fmla="*/ 196 w 687"/>
                <a:gd name="T11" fmla="*/ 7 h 270"/>
                <a:gd name="T12" fmla="*/ 107 w 687"/>
                <a:gd name="T13" fmla="*/ 7 h 270"/>
                <a:gd name="T14" fmla="*/ 279 w 687"/>
                <a:gd name="T15" fmla="*/ 28 h 270"/>
                <a:gd name="T16" fmla="*/ 282 w 687"/>
                <a:gd name="T17" fmla="*/ 73 h 270"/>
                <a:gd name="T18" fmla="*/ 208 w 687"/>
                <a:gd name="T19" fmla="*/ 1 h 270"/>
                <a:gd name="T20" fmla="*/ 242 w 687"/>
                <a:gd name="T21" fmla="*/ 17 h 270"/>
                <a:gd name="T22" fmla="*/ 242 w 687"/>
                <a:gd name="T23" fmla="*/ 42 h 270"/>
                <a:gd name="T24" fmla="*/ 244 w 687"/>
                <a:gd name="T25" fmla="*/ 57 h 270"/>
                <a:gd name="T26" fmla="*/ 244 w 687"/>
                <a:gd name="T27" fmla="*/ 86 h 270"/>
                <a:gd name="T28" fmla="*/ 72 w 687"/>
                <a:gd name="T29" fmla="*/ 162 h 270"/>
                <a:gd name="T30" fmla="*/ 59 w 687"/>
                <a:gd name="T31" fmla="*/ 187 h 270"/>
                <a:gd name="T32" fmla="*/ 27 w 687"/>
                <a:gd name="T33" fmla="*/ 231 h 270"/>
                <a:gd name="T34" fmla="*/ 5 w 687"/>
                <a:gd name="T35" fmla="*/ 247 h 270"/>
                <a:gd name="T36" fmla="*/ 106 w 687"/>
                <a:gd name="T37" fmla="*/ 208 h 270"/>
                <a:gd name="T38" fmla="*/ 105 w 687"/>
                <a:gd name="T39" fmla="*/ 171 h 270"/>
                <a:gd name="T40" fmla="*/ 153 w 687"/>
                <a:gd name="T41" fmla="*/ 171 h 270"/>
                <a:gd name="T42" fmla="*/ 155 w 687"/>
                <a:gd name="T43" fmla="*/ 241 h 270"/>
                <a:gd name="T44" fmla="*/ 118 w 687"/>
                <a:gd name="T45" fmla="*/ 218 h 270"/>
                <a:gd name="T46" fmla="*/ 84 w 687"/>
                <a:gd name="T47" fmla="*/ 241 h 270"/>
                <a:gd name="T48" fmla="*/ 169 w 687"/>
                <a:gd name="T49" fmla="*/ 270 h 270"/>
                <a:gd name="T50" fmla="*/ 190 w 687"/>
                <a:gd name="T51" fmla="*/ 178 h 270"/>
                <a:gd name="T52" fmla="*/ 209 w 687"/>
                <a:gd name="T53" fmla="*/ 246 h 270"/>
                <a:gd name="T54" fmla="*/ 190 w 687"/>
                <a:gd name="T55" fmla="*/ 227 h 270"/>
                <a:gd name="T56" fmla="*/ 205 w 687"/>
                <a:gd name="T57" fmla="*/ 186 h 270"/>
                <a:gd name="T58" fmla="*/ 277 w 687"/>
                <a:gd name="T59" fmla="*/ 247 h 270"/>
                <a:gd name="T60" fmla="*/ 298 w 687"/>
                <a:gd name="T61" fmla="*/ 203 h 270"/>
                <a:gd name="T62" fmla="*/ 264 w 687"/>
                <a:gd name="T63" fmla="*/ 191 h 270"/>
                <a:gd name="T64" fmla="*/ 287 w 687"/>
                <a:gd name="T65" fmla="*/ 170 h 270"/>
                <a:gd name="T66" fmla="*/ 310 w 687"/>
                <a:gd name="T67" fmla="*/ 247 h 270"/>
                <a:gd name="T68" fmla="*/ 287 w 687"/>
                <a:gd name="T69" fmla="*/ 213 h 270"/>
                <a:gd name="T70" fmla="*/ 298 w 687"/>
                <a:gd name="T71" fmla="*/ 228 h 270"/>
                <a:gd name="T72" fmla="*/ 385 w 687"/>
                <a:gd name="T73" fmla="*/ 170 h 270"/>
                <a:gd name="T74" fmla="*/ 385 w 687"/>
                <a:gd name="T75" fmla="*/ 247 h 270"/>
                <a:gd name="T76" fmla="*/ 358 w 687"/>
                <a:gd name="T77" fmla="*/ 190 h 270"/>
                <a:gd name="T78" fmla="*/ 337 w 687"/>
                <a:gd name="T79" fmla="*/ 171 h 270"/>
                <a:gd name="T80" fmla="*/ 420 w 687"/>
                <a:gd name="T81" fmla="*/ 241 h 270"/>
                <a:gd name="T82" fmla="*/ 445 w 687"/>
                <a:gd name="T83" fmla="*/ 232 h 270"/>
                <a:gd name="T84" fmla="*/ 419 w 687"/>
                <a:gd name="T85" fmla="*/ 194 h 270"/>
                <a:gd name="T86" fmla="*/ 473 w 687"/>
                <a:gd name="T87" fmla="*/ 190 h 270"/>
                <a:gd name="T88" fmla="*/ 438 w 687"/>
                <a:gd name="T89" fmla="*/ 192 h 270"/>
                <a:gd name="T90" fmla="*/ 446 w 687"/>
                <a:gd name="T91" fmla="*/ 247 h 270"/>
                <a:gd name="T92" fmla="*/ 502 w 687"/>
                <a:gd name="T93" fmla="*/ 142 h 270"/>
                <a:gd name="T94" fmla="*/ 491 w 687"/>
                <a:gd name="T95" fmla="*/ 154 h 270"/>
                <a:gd name="T96" fmla="*/ 505 w 687"/>
                <a:gd name="T97" fmla="*/ 171 h 270"/>
                <a:gd name="T98" fmla="*/ 492 w 687"/>
                <a:gd name="T99" fmla="*/ 247 h 270"/>
                <a:gd name="T100" fmla="*/ 604 w 687"/>
                <a:gd name="T101" fmla="*/ 209 h 270"/>
                <a:gd name="T102" fmla="*/ 583 w 687"/>
                <a:gd name="T103" fmla="*/ 209 h 270"/>
                <a:gd name="T104" fmla="*/ 566 w 687"/>
                <a:gd name="T105" fmla="*/ 233 h 270"/>
                <a:gd name="T106" fmla="*/ 667 w 687"/>
                <a:gd name="T107" fmla="*/ 170 h 270"/>
                <a:gd name="T108" fmla="*/ 666 w 687"/>
                <a:gd name="T109" fmla="*/ 247 h 270"/>
                <a:gd name="T110" fmla="*/ 639 w 687"/>
                <a:gd name="T111" fmla="*/ 190 h 270"/>
                <a:gd name="T112" fmla="*/ 618 w 687"/>
                <a:gd name="T113" fmla="*/ 171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687" h="270">
                  <a:moveTo>
                    <a:pt x="0" y="51"/>
                  </a:moveTo>
                  <a:cubicBezTo>
                    <a:pt x="0" y="18"/>
                    <a:pt x="23" y="0"/>
                    <a:pt x="49" y="0"/>
                  </a:cubicBezTo>
                  <a:cubicBezTo>
                    <a:pt x="75" y="0"/>
                    <a:pt x="97" y="18"/>
                    <a:pt x="97" y="51"/>
                  </a:cubicBezTo>
                  <a:cubicBezTo>
                    <a:pt x="97" y="85"/>
                    <a:pt x="75" y="103"/>
                    <a:pt x="49" y="103"/>
                  </a:cubicBezTo>
                  <a:cubicBezTo>
                    <a:pt x="23" y="103"/>
                    <a:pt x="0" y="85"/>
                    <a:pt x="0" y="51"/>
                  </a:cubicBezTo>
                  <a:close/>
                  <a:moveTo>
                    <a:pt x="74" y="52"/>
                  </a:moveTo>
                  <a:cubicBezTo>
                    <a:pt x="74" y="27"/>
                    <a:pt x="64" y="16"/>
                    <a:pt x="49" y="16"/>
                  </a:cubicBezTo>
                  <a:cubicBezTo>
                    <a:pt x="34" y="16"/>
                    <a:pt x="23" y="27"/>
                    <a:pt x="23" y="52"/>
                  </a:cubicBezTo>
                  <a:cubicBezTo>
                    <a:pt x="23" y="77"/>
                    <a:pt x="34" y="88"/>
                    <a:pt x="49" y="88"/>
                  </a:cubicBezTo>
                  <a:cubicBezTo>
                    <a:pt x="64" y="88"/>
                    <a:pt x="74" y="77"/>
                    <a:pt x="74" y="52"/>
                  </a:cubicBezTo>
                  <a:close/>
                  <a:moveTo>
                    <a:pt x="107" y="7"/>
                  </a:moveTo>
                  <a:cubicBezTo>
                    <a:pt x="107" y="1"/>
                    <a:pt x="107" y="1"/>
                    <a:pt x="107" y="1"/>
                  </a:cubicBezTo>
                  <a:cubicBezTo>
                    <a:pt x="128" y="1"/>
                    <a:pt x="128" y="1"/>
                    <a:pt x="128" y="1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178" y="1"/>
                    <a:pt x="178" y="1"/>
                    <a:pt x="178" y="1"/>
                  </a:cubicBezTo>
                  <a:cubicBezTo>
                    <a:pt x="196" y="1"/>
                    <a:pt x="196" y="1"/>
                    <a:pt x="196" y="1"/>
                  </a:cubicBezTo>
                  <a:cubicBezTo>
                    <a:pt x="196" y="7"/>
                    <a:pt x="196" y="7"/>
                    <a:pt x="196" y="7"/>
                  </a:cubicBezTo>
                  <a:cubicBezTo>
                    <a:pt x="163" y="102"/>
                    <a:pt x="163" y="102"/>
                    <a:pt x="163" y="102"/>
                  </a:cubicBezTo>
                  <a:cubicBezTo>
                    <a:pt x="140" y="102"/>
                    <a:pt x="140" y="102"/>
                    <a:pt x="140" y="102"/>
                  </a:cubicBezTo>
                  <a:lnTo>
                    <a:pt x="107" y="7"/>
                  </a:lnTo>
                  <a:close/>
                  <a:moveTo>
                    <a:pt x="208" y="1"/>
                  </a:moveTo>
                  <a:cubicBezTo>
                    <a:pt x="243" y="1"/>
                    <a:pt x="243" y="1"/>
                    <a:pt x="243" y="1"/>
                  </a:cubicBezTo>
                  <a:cubicBezTo>
                    <a:pt x="267" y="1"/>
                    <a:pt x="279" y="9"/>
                    <a:pt x="279" y="28"/>
                  </a:cubicBezTo>
                  <a:cubicBezTo>
                    <a:pt x="279" y="40"/>
                    <a:pt x="271" y="46"/>
                    <a:pt x="261" y="48"/>
                  </a:cubicBezTo>
                  <a:cubicBezTo>
                    <a:pt x="261" y="49"/>
                    <a:pt x="261" y="49"/>
                    <a:pt x="261" y="49"/>
                  </a:cubicBezTo>
                  <a:cubicBezTo>
                    <a:pt x="274" y="51"/>
                    <a:pt x="282" y="58"/>
                    <a:pt x="282" y="73"/>
                  </a:cubicBezTo>
                  <a:cubicBezTo>
                    <a:pt x="282" y="92"/>
                    <a:pt x="269" y="102"/>
                    <a:pt x="244" y="102"/>
                  </a:cubicBezTo>
                  <a:cubicBezTo>
                    <a:pt x="208" y="102"/>
                    <a:pt x="208" y="102"/>
                    <a:pt x="208" y="102"/>
                  </a:cubicBezTo>
                  <a:lnTo>
                    <a:pt x="208" y="1"/>
                  </a:lnTo>
                  <a:close/>
                  <a:moveTo>
                    <a:pt x="242" y="42"/>
                  </a:moveTo>
                  <a:cubicBezTo>
                    <a:pt x="252" y="42"/>
                    <a:pt x="256" y="38"/>
                    <a:pt x="256" y="29"/>
                  </a:cubicBezTo>
                  <a:cubicBezTo>
                    <a:pt x="256" y="21"/>
                    <a:pt x="252" y="17"/>
                    <a:pt x="242" y="17"/>
                  </a:cubicBezTo>
                  <a:cubicBezTo>
                    <a:pt x="230" y="17"/>
                    <a:pt x="230" y="17"/>
                    <a:pt x="230" y="17"/>
                  </a:cubicBezTo>
                  <a:cubicBezTo>
                    <a:pt x="230" y="42"/>
                    <a:pt x="230" y="42"/>
                    <a:pt x="230" y="42"/>
                  </a:cubicBezTo>
                  <a:lnTo>
                    <a:pt x="242" y="42"/>
                  </a:lnTo>
                  <a:close/>
                  <a:moveTo>
                    <a:pt x="244" y="86"/>
                  </a:moveTo>
                  <a:cubicBezTo>
                    <a:pt x="254" y="86"/>
                    <a:pt x="259" y="81"/>
                    <a:pt x="259" y="72"/>
                  </a:cubicBezTo>
                  <a:cubicBezTo>
                    <a:pt x="259" y="62"/>
                    <a:pt x="254" y="57"/>
                    <a:pt x="244" y="57"/>
                  </a:cubicBezTo>
                  <a:cubicBezTo>
                    <a:pt x="230" y="57"/>
                    <a:pt x="230" y="57"/>
                    <a:pt x="230" y="57"/>
                  </a:cubicBezTo>
                  <a:cubicBezTo>
                    <a:pt x="230" y="86"/>
                    <a:pt x="230" y="86"/>
                    <a:pt x="230" y="86"/>
                  </a:cubicBezTo>
                  <a:lnTo>
                    <a:pt x="244" y="86"/>
                  </a:lnTo>
                  <a:close/>
                  <a:moveTo>
                    <a:pt x="5" y="145"/>
                  </a:moveTo>
                  <a:cubicBezTo>
                    <a:pt x="72" y="145"/>
                    <a:pt x="72" y="145"/>
                    <a:pt x="72" y="145"/>
                  </a:cubicBezTo>
                  <a:cubicBezTo>
                    <a:pt x="72" y="162"/>
                    <a:pt x="72" y="162"/>
                    <a:pt x="72" y="162"/>
                  </a:cubicBezTo>
                  <a:cubicBezTo>
                    <a:pt x="27" y="162"/>
                    <a:pt x="27" y="162"/>
                    <a:pt x="27" y="162"/>
                  </a:cubicBezTo>
                  <a:cubicBezTo>
                    <a:pt x="27" y="187"/>
                    <a:pt x="27" y="187"/>
                    <a:pt x="27" y="187"/>
                  </a:cubicBezTo>
                  <a:cubicBezTo>
                    <a:pt x="59" y="187"/>
                    <a:pt x="59" y="187"/>
                    <a:pt x="59" y="187"/>
                  </a:cubicBezTo>
                  <a:cubicBezTo>
                    <a:pt x="59" y="203"/>
                    <a:pt x="59" y="203"/>
                    <a:pt x="59" y="203"/>
                  </a:cubicBezTo>
                  <a:cubicBezTo>
                    <a:pt x="27" y="203"/>
                    <a:pt x="27" y="203"/>
                    <a:pt x="27" y="203"/>
                  </a:cubicBezTo>
                  <a:cubicBezTo>
                    <a:pt x="27" y="231"/>
                    <a:pt x="27" y="231"/>
                    <a:pt x="27" y="231"/>
                  </a:cubicBezTo>
                  <a:cubicBezTo>
                    <a:pt x="73" y="231"/>
                    <a:pt x="73" y="231"/>
                    <a:pt x="73" y="231"/>
                  </a:cubicBezTo>
                  <a:cubicBezTo>
                    <a:pt x="73" y="247"/>
                    <a:pt x="73" y="247"/>
                    <a:pt x="73" y="247"/>
                  </a:cubicBezTo>
                  <a:cubicBezTo>
                    <a:pt x="5" y="247"/>
                    <a:pt x="5" y="247"/>
                    <a:pt x="5" y="247"/>
                  </a:cubicBezTo>
                  <a:lnTo>
                    <a:pt x="5" y="145"/>
                  </a:lnTo>
                  <a:close/>
                  <a:moveTo>
                    <a:pt x="84" y="241"/>
                  </a:moveTo>
                  <a:cubicBezTo>
                    <a:pt x="106" y="208"/>
                    <a:pt x="106" y="208"/>
                    <a:pt x="106" y="208"/>
                  </a:cubicBezTo>
                  <a:cubicBezTo>
                    <a:pt x="85" y="176"/>
                    <a:pt x="85" y="176"/>
                    <a:pt x="85" y="176"/>
                  </a:cubicBezTo>
                  <a:cubicBezTo>
                    <a:pt x="85" y="171"/>
                    <a:pt x="85" y="171"/>
                    <a:pt x="85" y="171"/>
                  </a:cubicBezTo>
                  <a:cubicBezTo>
                    <a:pt x="105" y="171"/>
                    <a:pt x="105" y="171"/>
                    <a:pt x="105" y="171"/>
                  </a:cubicBezTo>
                  <a:cubicBezTo>
                    <a:pt x="121" y="196"/>
                    <a:pt x="121" y="196"/>
                    <a:pt x="121" y="196"/>
                  </a:cubicBezTo>
                  <a:cubicBezTo>
                    <a:pt x="136" y="171"/>
                    <a:pt x="136" y="171"/>
                    <a:pt x="136" y="171"/>
                  </a:cubicBezTo>
                  <a:cubicBezTo>
                    <a:pt x="153" y="171"/>
                    <a:pt x="153" y="171"/>
                    <a:pt x="153" y="171"/>
                  </a:cubicBezTo>
                  <a:cubicBezTo>
                    <a:pt x="153" y="176"/>
                    <a:pt x="153" y="176"/>
                    <a:pt x="153" y="176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55" y="241"/>
                    <a:pt x="155" y="241"/>
                    <a:pt x="155" y="241"/>
                  </a:cubicBezTo>
                  <a:cubicBezTo>
                    <a:pt x="155" y="247"/>
                    <a:pt x="155" y="247"/>
                    <a:pt x="155" y="247"/>
                  </a:cubicBezTo>
                  <a:cubicBezTo>
                    <a:pt x="135" y="247"/>
                    <a:pt x="135" y="247"/>
                    <a:pt x="135" y="247"/>
                  </a:cubicBezTo>
                  <a:cubicBezTo>
                    <a:pt x="118" y="218"/>
                    <a:pt x="118" y="218"/>
                    <a:pt x="118" y="218"/>
                  </a:cubicBezTo>
                  <a:cubicBezTo>
                    <a:pt x="102" y="247"/>
                    <a:pt x="102" y="247"/>
                    <a:pt x="102" y="247"/>
                  </a:cubicBezTo>
                  <a:cubicBezTo>
                    <a:pt x="84" y="247"/>
                    <a:pt x="84" y="247"/>
                    <a:pt x="84" y="247"/>
                  </a:cubicBezTo>
                  <a:lnTo>
                    <a:pt x="84" y="241"/>
                  </a:lnTo>
                  <a:close/>
                  <a:moveTo>
                    <a:pt x="190" y="240"/>
                  </a:moveTo>
                  <a:cubicBezTo>
                    <a:pt x="190" y="270"/>
                    <a:pt x="190" y="270"/>
                    <a:pt x="190" y="270"/>
                  </a:cubicBezTo>
                  <a:cubicBezTo>
                    <a:pt x="169" y="270"/>
                    <a:pt x="169" y="270"/>
                    <a:pt x="169" y="270"/>
                  </a:cubicBezTo>
                  <a:cubicBezTo>
                    <a:pt x="169" y="171"/>
                    <a:pt x="169" y="171"/>
                    <a:pt x="169" y="171"/>
                  </a:cubicBezTo>
                  <a:cubicBezTo>
                    <a:pt x="183" y="171"/>
                    <a:pt x="183" y="171"/>
                    <a:pt x="183" y="171"/>
                  </a:cubicBezTo>
                  <a:cubicBezTo>
                    <a:pt x="187" y="171"/>
                    <a:pt x="189" y="172"/>
                    <a:pt x="190" y="178"/>
                  </a:cubicBezTo>
                  <a:cubicBezTo>
                    <a:pt x="195" y="173"/>
                    <a:pt x="203" y="170"/>
                    <a:pt x="213" y="170"/>
                  </a:cubicBezTo>
                  <a:cubicBezTo>
                    <a:pt x="228" y="170"/>
                    <a:pt x="242" y="180"/>
                    <a:pt x="242" y="207"/>
                  </a:cubicBezTo>
                  <a:cubicBezTo>
                    <a:pt x="242" y="235"/>
                    <a:pt x="226" y="246"/>
                    <a:pt x="209" y="246"/>
                  </a:cubicBezTo>
                  <a:cubicBezTo>
                    <a:pt x="201" y="246"/>
                    <a:pt x="195" y="244"/>
                    <a:pt x="190" y="240"/>
                  </a:cubicBezTo>
                  <a:close/>
                  <a:moveTo>
                    <a:pt x="190" y="189"/>
                  </a:moveTo>
                  <a:cubicBezTo>
                    <a:pt x="190" y="227"/>
                    <a:pt x="190" y="227"/>
                    <a:pt x="190" y="227"/>
                  </a:cubicBezTo>
                  <a:cubicBezTo>
                    <a:pt x="194" y="230"/>
                    <a:pt x="198" y="231"/>
                    <a:pt x="204" y="231"/>
                  </a:cubicBezTo>
                  <a:cubicBezTo>
                    <a:pt x="213" y="231"/>
                    <a:pt x="221" y="227"/>
                    <a:pt x="221" y="209"/>
                  </a:cubicBezTo>
                  <a:cubicBezTo>
                    <a:pt x="221" y="190"/>
                    <a:pt x="213" y="186"/>
                    <a:pt x="205" y="186"/>
                  </a:cubicBezTo>
                  <a:cubicBezTo>
                    <a:pt x="200" y="186"/>
                    <a:pt x="195" y="187"/>
                    <a:pt x="190" y="189"/>
                  </a:cubicBezTo>
                  <a:close/>
                  <a:moveTo>
                    <a:pt x="299" y="239"/>
                  </a:moveTo>
                  <a:cubicBezTo>
                    <a:pt x="294" y="245"/>
                    <a:pt x="286" y="247"/>
                    <a:pt x="277" y="247"/>
                  </a:cubicBezTo>
                  <a:cubicBezTo>
                    <a:pt x="263" y="247"/>
                    <a:pt x="253" y="240"/>
                    <a:pt x="253" y="225"/>
                  </a:cubicBezTo>
                  <a:cubicBezTo>
                    <a:pt x="253" y="209"/>
                    <a:pt x="265" y="201"/>
                    <a:pt x="283" y="201"/>
                  </a:cubicBezTo>
                  <a:cubicBezTo>
                    <a:pt x="289" y="201"/>
                    <a:pt x="293" y="201"/>
                    <a:pt x="298" y="203"/>
                  </a:cubicBezTo>
                  <a:cubicBezTo>
                    <a:pt x="298" y="195"/>
                    <a:pt x="298" y="195"/>
                    <a:pt x="298" y="195"/>
                  </a:cubicBezTo>
                  <a:cubicBezTo>
                    <a:pt x="298" y="188"/>
                    <a:pt x="294" y="185"/>
                    <a:pt x="284" y="185"/>
                  </a:cubicBezTo>
                  <a:cubicBezTo>
                    <a:pt x="276" y="185"/>
                    <a:pt x="270" y="187"/>
                    <a:pt x="264" y="191"/>
                  </a:cubicBezTo>
                  <a:cubicBezTo>
                    <a:pt x="259" y="191"/>
                    <a:pt x="259" y="191"/>
                    <a:pt x="259" y="191"/>
                  </a:cubicBezTo>
                  <a:cubicBezTo>
                    <a:pt x="259" y="176"/>
                    <a:pt x="259" y="176"/>
                    <a:pt x="259" y="176"/>
                  </a:cubicBezTo>
                  <a:cubicBezTo>
                    <a:pt x="266" y="173"/>
                    <a:pt x="275" y="170"/>
                    <a:pt x="287" y="170"/>
                  </a:cubicBezTo>
                  <a:cubicBezTo>
                    <a:pt x="308" y="170"/>
                    <a:pt x="319" y="176"/>
                    <a:pt x="319" y="194"/>
                  </a:cubicBezTo>
                  <a:cubicBezTo>
                    <a:pt x="319" y="247"/>
                    <a:pt x="319" y="247"/>
                    <a:pt x="319" y="247"/>
                  </a:cubicBezTo>
                  <a:cubicBezTo>
                    <a:pt x="310" y="247"/>
                    <a:pt x="310" y="247"/>
                    <a:pt x="310" y="247"/>
                  </a:cubicBezTo>
                  <a:cubicBezTo>
                    <a:pt x="304" y="247"/>
                    <a:pt x="301" y="245"/>
                    <a:pt x="299" y="239"/>
                  </a:cubicBezTo>
                  <a:close/>
                  <a:moveTo>
                    <a:pt x="298" y="214"/>
                  </a:moveTo>
                  <a:cubicBezTo>
                    <a:pt x="295" y="213"/>
                    <a:pt x="291" y="213"/>
                    <a:pt x="287" y="213"/>
                  </a:cubicBezTo>
                  <a:cubicBezTo>
                    <a:pt x="279" y="213"/>
                    <a:pt x="273" y="216"/>
                    <a:pt x="273" y="223"/>
                  </a:cubicBezTo>
                  <a:cubicBezTo>
                    <a:pt x="273" y="231"/>
                    <a:pt x="278" y="234"/>
                    <a:pt x="285" y="234"/>
                  </a:cubicBezTo>
                  <a:cubicBezTo>
                    <a:pt x="290" y="234"/>
                    <a:pt x="295" y="231"/>
                    <a:pt x="298" y="228"/>
                  </a:cubicBezTo>
                  <a:lnTo>
                    <a:pt x="298" y="214"/>
                  </a:lnTo>
                  <a:close/>
                  <a:moveTo>
                    <a:pt x="358" y="179"/>
                  </a:moveTo>
                  <a:cubicBezTo>
                    <a:pt x="365" y="174"/>
                    <a:pt x="375" y="170"/>
                    <a:pt x="385" y="170"/>
                  </a:cubicBezTo>
                  <a:cubicBezTo>
                    <a:pt x="396" y="170"/>
                    <a:pt x="406" y="174"/>
                    <a:pt x="406" y="191"/>
                  </a:cubicBezTo>
                  <a:cubicBezTo>
                    <a:pt x="406" y="247"/>
                    <a:pt x="406" y="247"/>
                    <a:pt x="406" y="247"/>
                  </a:cubicBezTo>
                  <a:cubicBezTo>
                    <a:pt x="385" y="247"/>
                    <a:pt x="385" y="247"/>
                    <a:pt x="385" y="247"/>
                  </a:cubicBezTo>
                  <a:cubicBezTo>
                    <a:pt x="385" y="196"/>
                    <a:pt x="385" y="196"/>
                    <a:pt x="385" y="196"/>
                  </a:cubicBezTo>
                  <a:cubicBezTo>
                    <a:pt x="385" y="189"/>
                    <a:pt x="382" y="186"/>
                    <a:pt x="375" y="186"/>
                  </a:cubicBezTo>
                  <a:cubicBezTo>
                    <a:pt x="369" y="186"/>
                    <a:pt x="363" y="188"/>
                    <a:pt x="358" y="190"/>
                  </a:cubicBezTo>
                  <a:cubicBezTo>
                    <a:pt x="358" y="247"/>
                    <a:pt x="358" y="247"/>
                    <a:pt x="358" y="247"/>
                  </a:cubicBezTo>
                  <a:cubicBezTo>
                    <a:pt x="337" y="247"/>
                    <a:pt x="337" y="247"/>
                    <a:pt x="337" y="247"/>
                  </a:cubicBezTo>
                  <a:cubicBezTo>
                    <a:pt x="337" y="171"/>
                    <a:pt x="337" y="171"/>
                    <a:pt x="337" y="171"/>
                  </a:cubicBezTo>
                  <a:cubicBezTo>
                    <a:pt x="351" y="171"/>
                    <a:pt x="351" y="171"/>
                    <a:pt x="351" y="171"/>
                  </a:cubicBezTo>
                  <a:cubicBezTo>
                    <a:pt x="355" y="171"/>
                    <a:pt x="357" y="172"/>
                    <a:pt x="358" y="179"/>
                  </a:cubicBezTo>
                  <a:close/>
                  <a:moveTo>
                    <a:pt x="420" y="241"/>
                  </a:moveTo>
                  <a:cubicBezTo>
                    <a:pt x="420" y="226"/>
                    <a:pt x="420" y="226"/>
                    <a:pt x="420" y="226"/>
                  </a:cubicBezTo>
                  <a:cubicBezTo>
                    <a:pt x="426" y="226"/>
                    <a:pt x="426" y="226"/>
                    <a:pt x="426" y="226"/>
                  </a:cubicBezTo>
                  <a:cubicBezTo>
                    <a:pt x="430" y="229"/>
                    <a:pt x="436" y="232"/>
                    <a:pt x="445" y="232"/>
                  </a:cubicBezTo>
                  <a:cubicBezTo>
                    <a:pt x="454" y="232"/>
                    <a:pt x="458" y="230"/>
                    <a:pt x="458" y="225"/>
                  </a:cubicBezTo>
                  <a:cubicBezTo>
                    <a:pt x="458" y="220"/>
                    <a:pt x="455" y="218"/>
                    <a:pt x="445" y="217"/>
                  </a:cubicBezTo>
                  <a:cubicBezTo>
                    <a:pt x="428" y="215"/>
                    <a:pt x="419" y="209"/>
                    <a:pt x="419" y="194"/>
                  </a:cubicBezTo>
                  <a:cubicBezTo>
                    <a:pt x="419" y="178"/>
                    <a:pt x="431" y="170"/>
                    <a:pt x="449" y="170"/>
                  </a:cubicBezTo>
                  <a:cubicBezTo>
                    <a:pt x="460" y="170"/>
                    <a:pt x="467" y="172"/>
                    <a:pt x="473" y="175"/>
                  </a:cubicBezTo>
                  <a:cubicBezTo>
                    <a:pt x="473" y="190"/>
                    <a:pt x="473" y="190"/>
                    <a:pt x="473" y="190"/>
                  </a:cubicBezTo>
                  <a:cubicBezTo>
                    <a:pt x="467" y="190"/>
                    <a:pt x="467" y="190"/>
                    <a:pt x="467" y="190"/>
                  </a:cubicBezTo>
                  <a:cubicBezTo>
                    <a:pt x="463" y="188"/>
                    <a:pt x="457" y="185"/>
                    <a:pt x="449" y="185"/>
                  </a:cubicBezTo>
                  <a:cubicBezTo>
                    <a:pt x="441" y="185"/>
                    <a:pt x="438" y="188"/>
                    <a:pt x="438" y="192"/>
                  </a:cubicBezTo>
                  <a:cubicBezTo>
                    <a:pt x="438" y="196"/>
                    <a:pt x="442" y="198"/>
                    <a:pt x="452" y="199"/>
                  </a:cubicBezTo>
                  <a:cubicBezTo>
                    <a:pt x="470" y="202"/>
                    <a:pt x="478" y="208"/>
                    <a:pt x="478" y="223"/>
                  </a:cubicBezTo>
                  <a:cubicBezTo>
                    <a:pt x="478" y="238"/>
                    <a:pt x="468" y="247"/>
                    <a:pt x="446" y="247"/>
                  </a:cubicBezTo>
                  <a:cubicBezTo>
                    <a:pt x="434" y="247"/>
                    <a:pt x="426" y="244"/>
                    <a:pt x="420" y="241"/>
                  </a:cubicBezTo>
                  <a:close/>
                  <a:moveTo>
                    <a:pt x="491" y="154"/>
                  </a:moveTo>
                  <a:cubicBezTo>
                    <a:pt x="491" y="147"/>
                    <a:pt x="496" y="142"/>
                    <a:pt x="502" y="142"/>
                  </a:cubicBezTo>
                  <a:cubicBezTo>
                    <a:pt x="509" y="142"/>
                    <a:pt x="514" y="147"/>
                    <a:pt x="514" y="154"/>
                  </a:cubicBezTo>
                  <a:cubicBezTo>
                    <a:pt x="514" y="160"/>
                    <a:pt x="509" y="165"/>
                    <a:pt x="502" y="165"/>
                  </a:cubicBezTo>
                  <a:cubicBezTo>
                    <a:pt x="496" y="165"/>
                    <a:pt x="491" y="160"/>
                    <a:pt x="491" y="154"/>
                  </a:cubicBezTo>
                  <a:close/>
                  <a:moveTo>
                    <a:pt x="492" y="247"/>
                  </a:moveTo>
                  <a:cubicBezTo>
                    <a:pt x="492" y="171"/>
                    <a:pt x="492" y="171"/>
                    <a:pt x="492" y="171"/>
                  </a:cubicBezTo>
                  <a:cubicBezTo>
                    <a:pt x="505" y="171"/>
                    <a:pt x="505" y="171"/>
                    <a:pt x="505" y="171"/>
                  </a:cubicBezTo>
                  <a:cubicBezTo>
                    <a:pt x="512" y="171"/>
                    <a:pt x="513" y="173"/>
                    <a:pt x="513" y="185"/>
                  </a:cubicBezTo>
                  <a:cubicBezTo>
                    <a:pt x="513" y="247"/>
                    <a:pt x="513" y="247"/>
                    <a:pt x="513" y="247"/>
                  </a:cubicBezTo>
                  <a:lnTo>
                    <a:pt x="492" y="247"/>
                  </a:lnTo>
                  <a:close/>
                  <a:moveTo>
                    <a:pt x="527" y="209"/>
                  </a:moveTo>
                  <a:cubicBezTo>
                    <a:pt x="527" y="185"/>
                    <a:pt x="544" y="170"/>
                    <a:pt x="566" y="170"/>
                  </a:cubicBezTo>
                  <a:cubicBezTo>
                    <a:pt x="587" y="170"/>
                    <a:pt x="604" y="185"/>
                    <a:pt x="604" y="209"/>
                  </a:cubicBezTo>
                  <a:cubicBezTo>
                    <a:pt x="604" y="233"/>
                    <a:pt x="587" y="248"/>
                    <a:pt x="566" y="248"/>
                  </a:cubicBezTo>
                  <a:cubicBezTo>
                    <a:pt x="544" y="248"/>
                    <a:pt x="527" y="233"/>
                    <a:pt x="527" y="209"/>
                  </a:cubicBezTo>
                  <a:close/>
                  <a:moveTo>
                    <a:pt x="583" y="209"/>
                  </a:moveTo>
                  <a:cubicBezTo>
                    <a:pt x="583" y="193"/>
                    <a:pt x="576" y="185"/>
                    <a:pt x="566" y="185"/>
                  </a:cubicBezTo>
                  <a:cubicBezTo>
                    <a:pt x="555" y="185"/>
                    <a:pt x="548" y="193"/>
                    <a:pt x="548" y="209"/>
                  </a:cubicBezTo>
                  <a:cubicBezTo>
                    <a:pt x="548" y="225"/>
                    <a:pt x="555" y="233"/>
                    <a:pt x="566" y="233"/>
                  </a:cubicBezTo>
                  <a:cubicBezTo>
                    <a:pt x="576" y="233"/>
                    <a:pt x="583" y="225"/>
                    <a:pt x="583" y="209"/>
                  </a:cubicBezTo>
                  <a:close/>
                  <a:moveTo>
                    <a:pt x="639" y="179"/>
                  </a:moveTo>
                  <a:cubicBezTo>
                    <a:pt x="646" y="174"/>
                    <a:pt x="657" y="170"/>
                    <a:pt x="667" y="170"/>
                  </a:cubicBezTo>
                  <a:cubicBezTo>
                    <a:pt x="678" y="170"/>
                    <a:pt x="687" y="174"/>
                    <a:pt x="687" y="191"/>
                  </a:cubicBezTo>
                  <a:cubicBezTo>
                    <a:pt x="687" y="247"/>
                    <a:pt x="687" y="247"/>
                    <a:pt x="687" y="247"/>
                  </a:cubicBezTo>
                  <a:cubicBezTo>
                    <a:pt x="666" y="247"/>
                    <a:pt x="666" y="247"/>
                    <a:pt x="666" y="247"/>
                  </a:cubicBezTo>
                  <a:cubicBezTo>
                    <a:pt x="666" y="196"/>
                    <a:pt x="666" y="196"/>
                    <a:pt x="666" y="196"/>
                  </a:cubicBezTo>
                  <a:cubicBezTo>
                    <a:pt x="666" y="189"/>
                    <a:pt x="663" y="186"/>
                    <a:pt x="657" y="186"/>
                  </a:cubicBezTo>
                  <a:cubicBezTo>
                    <a:pt x="650" y="186"/>
                    <a:pt x="644" y="188"/>
                    <a:pt x="639" y="190"/>
                  </a:cubicBezTo>
                  <a:cubicBezTo>
                    <a:pt x="639" y="247"/>
                    <a:pt x="639" y="247"/>
                    <a:pt x="639" y="247"/>
                  </a:cubicBezTo>
                  <a:cubicBezTo>
                    <a:pt x="618" y="247"/>
                    <a:pt x="618" y="247"/>
                    <a:pt x="618" y="247"/>
                  </a:cubicBezTo>
                  <a:cubicBezTo>
                    <a:pt x="618" y="171"/>
                    <a:pt x="618" y="171"/>
                    <a:pt x="618" y="171"/>
                  </a:cubicBezTo>
                  <a:cubicBezTo>
                    <a:pt x="633" y="171"/>
                    <a:pt x="633" y="171"/>
                    <a:pt x="633" y="171"/>
                  </a:cubicBezTo>
                  <a:cubicBezTo>
                    <a:pt x="636" y="171"/>
                    <a:pt x="638" y="172"/>
                    <a:pt x="639" y="179"/>
                  </a:cubicBezTo>
                  <a:close/>
                </a:path>
              </a:pathLst>
            </a:custGeom>
            <a:solidFill>
              <a:srgbClr val="003B7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6" name="Freeform 9"/>
            <p:cNvSpPr>
              <a:spLocks noEditPoints="1"/>
            </p:cNvSpPr>
            <p:nvPr userDrawn="1"/>
          </p:nvSpPr>
          <p:spPr bwMode="auto">
            <a:xfrm>
              <a:off x="5614987" y="4884738"/>
              <a:ext cx="111125" cy="317500"/>
            </a:xfrm>
            <a:custGeom>
              <a:avLst/>
              <a:gdLst>
                <a:gd name="T0" fmla="*/ 81 w 82"/>
                <a:gd name="T1" fmla="*/ 182 h 234"/>
                <a:gd name="T2" fmla="*/ 81 w 82"/>
                <a:gd name="T3" fmla="*/ 234 h 234"/>
                <a:gd name="T4" fmla="*/ 71 w 82"/>
                <a:gd name="T5" fmla="*/ 234 h 234"/>
                <a:gd name="T6" fmla="*/ 48 w 82"/>
                <a:gd name="T7" fmla="*/ 211 h 234"/>
                <a:gd name="T8" fmla="*/ 23 w 82"/>
                <a:gd name="T9" fmla="*/ 195 h 234"/>
                <a:gd name="T10" fmla="*/ 10 w 82"/>
                <a:gd name="T11" fmla="*/ 209 h 234"/>
                <a:gd name="T12" fmla="*/ 17 w 82"/>
                <a:gd name="T13" fmla="*/ 226 h 234"/>
                <a:gd name="T14" fmla="*/ 17 w 82"/>
                <a:gd name="T15" fmla="*/ 231 h 234"/>
                <a:gd name="T16" fmla="*/ 8 w 82"/>
                <a:gd name="T17" fmla="*/ 231 h 234"/>
                <a:gd name="T18" fmla="*/ 0 w 82"/>
                <a:gd name="T19" fmla="*/ 208 h 234"/>
                <a:gd name="T20" fmla="*/ 22 w 82"/>
                <a:gd name="T21" fmla="*/ 182 h 234"/>
                <a:gd name="T22" fmla="*/ 55 w 82"/>
                <a:gd name="T23" fmla="*/ 202 h 234"/>
                <a:gd name="T24" fmla="*/ 71 w 82"/>
                <a:gd name="T25" fmla="*/ 219 h 234"/>
                <a:gd name="T26" fmla="*/ 71 w 82"/>
                <a:gd name="T27" fmla="*/ 182 h 234"/>
                <a:gd name="T28" fmla="*/ 81 w 82"/>
                <a:gd name="T29" fmla="*/ 182 h 234"/>
                <a:gd name="T30" fmla="*/ 41 w 82"/>
                <a:gd name="T31" fmla="*/ 173 h 234"/>
                <a:gd name="T32" fmla="*/ 0 w 82"/>
                <a:gd name="T33" fmla="*/ 140 h 234"/>
                <a:gd name="T34" fmla="*/ 41 w 82"/>
                <a:gd name="T35" fmla="*/ 107 h 234"/>
                <a:gd name="T36" fmla="*/ 82 w 82"/>
                <a:gd name="T37" fmla="*/ 140 h 234"/>
                <a:gd name="T38" fmla="*/ 41 w 82"/>
                <a:gd name="T39" fmla="*/ 173 h 234"/>
                <a:gd name="T40" fmla="*/ 41 w 82"/>
                <a:gd name="T41" fmla="*/ 120 h 234"/>
                <a:gd name="T42" fmla="*/ 9 w 82"/>
                <a:gd name="T43" fmla="*/ 140 h 234"/>
                <a:gd name="T44" fmla="*/ 41 w 82"/>
                <a:gd name="T45" fmla="*/ 160 h 234"/>
                <a:gd name="T46" fmla="*/ 73 w 82"/>
                <a:gd name="T47" fmla="*/ 140 h 234"/>
                <a:gd name="T48" fmla="*/ 41 w 82"/>
                <a:gd name="T49" fmla="*/ 120 h 234"/>
                <a:gd name="T50" fmla="*/ 81 w 82"/>
                <a:gd name="T51" fmla="*/ 86 h 234"/>
                <a:gd name="T52" fmla="*/ 15 w 82"/>
                <a:gd name="T53" fmla="*/ 86 h 234"/>
                <a:gd name="T54" fmla="*/ 21 w 82"/>
                <a:gd name="T55" fmla="*/ 96 h 234"/>
                <a:gd name="T56" fmla="*/ 21 w 82"/>
                <a:gd name="T57" fmla="*/ 100 h 234"/>
                <a:gd name="T58" fmla="*/ 12 w 82"/>
                <a:gd name="T59" fmla="*/ 100 h 234"/>
                <a:gd name="T60" fmla="*/ 1 w 82"/>
                <a:gd name="T61" fmla="*/ 82 h 234"/>
                <a:gd name="T62" fmla="*/ 1 w 82"/>
                <a:gd name="T63" fmla="*/ 73 h 234"/>
                <a:gd name="T64" fmla="*/ 81 w 82"/>
                <a:gd name="T65" fmla="*/ 73 h 234"/>
                <a:gd name="T66" fmla="*/ 81 w 82"/>
                <a:gd name="T67" fmla="*/ 86 h 234"/>
                <a:gd name="T68" fmla="*/ 59 w 82"/>
                <a:gd name="T69" fmla="*/ 59 h 234"/>
                <a:gd name="T70" fmla="*/ 38 w 82"/>
                <a:gd name="T71" fmla="*/ 43 h 234"/>
                <a:gd name="T72" fmla="*/ 38 w 82"/>
                <a:gd name="T73" fmla="*/ 43 h 234"/>
                <a:gd name="T74" fmla="*/ 21 w 82"/>
                <a:gd name="T75" fmla="*/ 55 h 234"/>
                <a:gd name="T76" fmla="*/ 0 w 82"/>
                <a:gd name="T77" fmla="*/ 30 h 234"/>
                <a:gd name="T78" fmla="*/ 21 w 82"/>
                <a:gd name="T79" fmla="*/ 4 h 234"/>
                <a:gd name="T80" fmla="*/ 38 w 82"/>
                <a:gd name="T81" fmla="*/ 16 h 234"/>
                <a:gd name="T82" fmla="*/ 38 w 82"/>
                <a:gd name="T83" fmla="*/ 16 h 234"/>
                <a:gd name="T84" fmla="*/ 59 w 82"/>
                <a:gd name="T85" fmla="*/ 0 h 234"/>
                <a:gd name="T86" fmla="*/ 82 w 82"/>
                <a:gd name="T87" fmla="*/ 30 h 234"/>
                <a:gd name="T88" fmla="*/ 59 w 82"/>
                <a:gd name="T89" fmla="*/ 59 h 234"/>
                <a:gd name="T90" fmla="*/ 22 w 82"/>
                <a:gd name="T91" fmla="*/ 16 h 234"/>
                <a:gd name="T92" fmla="*/ 9 w 82"/>
                <a:gd name="T93" fmla="*/ 30 h 234"/>
                <a:gd name="T94" fmla="*/ 22 w 82"/>
                <a:gd name="T95" fmla="*/ 43 h 234"/>
                <a:gd name="T96" fmla="*/ 34 w 82"/>
                <a:gd name="T97" fmla="*/ 30 h 234"/>
                <a:gd name="T98" fmla="*/ 22 w 82"/>
                <a:gd name="T99" fmla="*/ 16 h 234"/>
                <a:gd name="T100" fmla="*/ 58 w 82"/>
                <a:gd name="T101" fmla="*/ 12 h 234"/>
                <a:gd name="T102" fmla="*/ 43 w 82"/>
                <a:gd name="T103" fmla="*/ 30 h 234"/>
                <a:gd name="T104" fmla="*/ 58 w 82"/>
                <a:gd name="T105" fmla="*/ 47 h 234"/>
                <a:gd name="T106" fmla="*/ 73 w 82"/>
                <a:gd name="T107" fmla="*/ 30 h 234"/>
                <a:gd name="T108" fmla="*/ 58 w 82"/>
                <a:gd name="T109" fmla="*/ 12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2" h="234">
                  <a:moveTo>
                    <a:pt x="81" y="182"/>
                  </a:moveTo>
                  <a:cubicBezTo>
                    <a:pt x="81" y="234"/>
                    <a:pt x="81" y="234"/>
                    <a:pt x="81" y="234"/>
                  </a:cubicBezTo>
                  <a:cubicBezTo>
                    <a:pt x="71" y="234"/>
                    <a:pt x="71" y="234"/>
                    <a:pt x="71" y="234"/>
                  </a:cubicBezTo>
                  <a:cubicBezTo>
                    <a:pt x="48" y="211"/>
                    <a:pt x="48" y="211"/>
                    <a:pt x="48" y="211"/>
                  </a:cubicBezTo>
                  <a:cubicBezTo>
                    <a:pt x="38" y="200"/>
                    <a:pt x="31" y="195"/>
                    <a:pt x="23" y="195"/>
                  </a:cubicBezTo>
                  <a:cubicBezTo>
                    <a:pt x="15" y="195"/>
                    <a:pt x="10" y="200"/>
                    <a:pt x="10" y="209"/>
                  </a:cubicBezTo>
                  <a:cubicBezTo>
                    <a:pt x="10" y="217"/>
                    <a:pt x="13" y="223"/>
                    <a:pt x="17" y="226"/>
                  </a:cubicBezTo>
                  <a:cubicBezTo>
                    <a:pt x="17" y="231"/>
                    <a:pt x="17" y="231"/>
                    <a:pt x="17" y="231"/>
                  </a:cubicBezTo>
                  <a:cubicBezTo>
                    <a:pt x="8" y="231"/>
                    <a:pt x="8" y="231"/>
                    <a:pt x="8" y="231"/>
                  </a:cubicBezTo>
                  <a:cubicBezTo>
                    <a:pt x="4" y="226"/>
                    <a:pt x="0" y="218"/>
                    <a:pt x="0" y="208"/>
                  </a:cubicBezTo>
                  <a:cubicBezTo>
                    <a:pt x="0" y="192"/>
                    <a:pt x="8" y="182"/>
                    <a:pt x="22" y="182"/>
                  </a:cubicBezTo>
                  <a:cubicBezTo>
                    <a:pt x="34" y="182"/>
                    <a:pt x="43" y="190"/>
                    <a:pt x="55" y="202"/>
                  </a:cubicBezTo>
                  <a:cubicBezTo>
                    <a:pt x="71" y="219"/>
                    <a:pt x="71" y="219"/>
                    <a:pt x="71" y="219"/>
                  </a:cubicBezTo>
                  <a:cubicBezTo>
                    <a:pt x="71" y="182"/>
                    <a:pt x="71" y="182"/>
                    <a:pt x="71" y="182"/>
                  </a:cubicBezTo>
                  <a:lnTo>
                    <a:pt x="81" y="182"/>
                  </a:lnTo>
                  <a:close/>
                  <a:moveTo>
                    <a:pt x="41" y="173"/>
                  </a:moveTo>
                  <a:cubicBezTo>
                    <a:pt x="13" y="173"/>
                    <a:pt x="0" y="157"/>
                    <a:pt x="0" y="140"/>
                  </a:cubicBezTo>
                  <a:cubicBezTo>
                    <a:pt x="0" y="122"/>
                    <a:pt x="13" y="107"/>
                    <a:pt x="41" y="107"/>
                  </a:cubicBezTo>
                  <a:cubicBezTo>
                    <a:pt x="69" y="107"/>
                    <a:pt x="82" y="122"/>
                    <a:pt x="82" y="140"/>
                  </a:cubicBezTo>
                  <a:cubicBezTo>
                    <a:pt x="82" y="157"/>
                    <a:pt x="69" y="173"/>
                    <a:pt x="41" y="173"/>
                  </a:cubicBezTo>
                  <a:close/>
                  <a:moveTo>
                    <a:pt x="41" y="120"/>
                  </a:moveTo>
                  <a:cubicBezTo>
                    <a:pt x="19" y="120"/>
                    <a:pt x="9" y="128"/>
                    <a:pt x="9" y="140"/>
                  </a:cubicBezTo>
                  <a:cubicBezTo>
                    <a:pt x="9" y="152"/>
                    <a:pt x="19" y="160"/>
                    <a:pt x="41" y="160"/>
                  </a:cubicBezTo>
                  <a:cubicBezTo>
                    <a:pt x="64" y="160"/>
                    <a:pt x="73" y="152"/>
                    <a:pt x="73" y="140"/>
                  </a:cubicBezTo>
                  <a:cubicBezTo>
                    <a:pt x="73" y="128"/>
                    <a:pt x="64" y="120"/>
                    <a:pt x="41" y="120"/>
                  </a:cubicBezTo>
                  <a:close/>
                  <a:moveTo>
                    <a:pt x="81" y="86"/>
                  </a:moveTo>
                  <a:cubicBezTo>
                    <a:pt x="15" y="86"/>
                    <a:pt x="15" y="86"/>
                    <a:pt x="15" y="86"/>
                  </a:cubicBezTo>
                  <a:cubicBezTo>
                    <a:pt x="21" y="96"/>
                    <a:pt x="21" y="96"/>
                    <a:pt x="21" y="96"/>
                  </a:cubicBezTo>
                  <a:cubicBezTo>
                    <a:pt x="21" y="100"/>
                    <a:pt x="21" y="100"/>
                    <a:pt x="21" y="100"/>
                  </a:cubicBezTo>
                  <a:cubicBezTo>
                    <a:pt x="12" y="100"/>
                    <a:pt x="12" y="100"/>
                    <a:pt x="12" y="100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73"/>
                    <a:pt x="1" y="73"/>
                    <a:pt x="1" y="73"/>
                  </a:cubicBezTo>
                  <a:cubicBezTo>
                    <a:pt x="81" y="73"/>
                    <a:pt x="81" y="73"/>
                    <a:pt x="81" y="73"/>
                  </a:cubicBezTo>
                  <a:lnTo>
                    <a:pt x="81" y="86"/>
                  </a:lnTo>
                  <a:close/>
                  <a:moveTo>
                    <a:pt x="59" y="59"/>
                  </a:moveTo>
                  <a:cubicBezTo>
                    <a:pt x="49" y="59"/>
                    <a:pt x="41" y="52"/>
                    <a:pt x="38" y="43"/>
                  </a:cubicBezTo>
                  <a:cubicBezTo>
                    <a:pt x="38" y="43"/>
                    <a:pt x="38" y="43"/>
                    <a:pt x="38" y="43"/>
                  </a:cubicBezTo>
                  <a:cubicBezTo>
                    <a:pt x="36" y="50"/>
                    <a:pt x="30" y="55"/>
                    <a:pt x="21" y="55"/>
                  </a:cubicBezTo>
                  <a:cubicBezTo>
                    <a:pt x="8" y="55"/>
                    <a:pt x="0" y="45"/>
                    <a:pt x="0" y="30"/>
                  </a:cubicBezTo>
                  <a:cubicBezTo>
                    <a:pt x="0" y="14"/>
                    <a:pt x="8" y="4"/>
                    <a:pt x="21" y="4"/>
                  </a:cubicBezTo>
                  <a:cubicBezTo>
                    <a:pt x="30" y="4"/>
                    <a:pt x="36" y="9"/>
                    <a:pt x="38" y="16"/>
                  </a:cubicBezTo>
                  <a:cubicBezTo>
                    <a:pt x="38" y="16"/>
                    <a:pt x="38" y="16"/>
                    <a:pt x="38" y="16"/>
                  </a:cubicBezTo>
                  <a:cubicBezTo>
                    <a:pt x="41" y="7"/>
                    <a:pt x="49" y="0"/>
                    <a:pt x="59" y="0"/>
                  </a:cubicBezTo>
                  <a:cubicBezTo>
                    <a:pt x="73" y="0"/>
                    <a:pt x="82" y="11"/>
                    <a:pt x="82" y="30"/>
                  </a:cubicBezTo>
                  <a:cubicBezTo>
                    <a:pt x="82" y="48"/>
                    <a:pt x="73" y="59"/>
                    <a:pt x="59" y="59"/>
                  </a:cubicBezTo>
                  <a:close/>
                  <a:moveTo>
                    <a:pt x="22" y="16"/>
                  </a:moveTo>
                  <a:cubicBezTo>
                    <a:pt x="14" y="16"/>
                    <a:pt x="9" y="21"/>
                    <a:pt x="9" y="30"/>
                  </a:cubicBezTo>
                  <a:cubicBezTo>
                    <a:pt x="9" y="38"/>
                    <a:pt x="14" y="43"/>
                    <a:pt x="22" y="43"/>
                  </a:cubicBezTo>
                  <a:cubicBezTo>
                    <a:pt x="29" y="43"/>
                    <a:pt x="34" y="38"/>
                    <a:pt x="34" y="30"/>
                  </a:cubicBezTo>
                  <a:cubicBezTo>
                    <a:pt x="34" y="21"/>
                    <a:pt x="29" y="16"/>
                    <a:pt x="22" y="16"/>
                  </a:cubicBezTo>
                  <a:close/>
                  <a:moveTo>
                    <a:pt x="58" y="12"/>
                  </a:moveTo>
                  <a:cubicBezTo>
                    <a:pt x="50" y="12"/>
                    <a:pt x="43" y="18"/>
                    <a:pt x="43" y="30"/>
                  </a:cubicBezTo>
                  <a:cubicBezTo>
                    <a:pt x="43" y="41"/>
                    <a:pt x="50" y="47"/>
                    <a:pt x="58" y="47"/>
                  </a:cubicBezTo>
                  <a:cubicBezTo>
                    <a:pt x="67" y="47"/>
                    <a:pt x="73" y="41"/>
                    <a:pt x="73" y="30"/>
                  </a:cubicBezTo>
                  <a:cubicBezTo>
                    <a:pt x="73" y="18"/>
                    <a:pt x="67" y="12"/>
                    <a:pt x="58" y="1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27" name="Freeform 10"/>
            <p:cNvSpPr>
              <a:spLocks noEditPoints="1"/>
            </p:cNvSpPr>
            <p:nvPr userDrawn="1"/>
          </p:nvSpPr>
          <p:spPr bwMode="auto">
            <a:xfrm>
              <a:off x="5788025" y="5295900"/>
              <a:ext cx="928688" cy="77788"/>
            </a:xfrm>
            <a:custGeom>
              <a:avLst/>
              <a:gdLst>
                <a:gd name="T0" fmla="*/ 30 w 683"/>
                <a:gd name="T1" fmla="*/ 44 h 57"/>
                <a:gd name="T2" fmla="*/ 20 w 683"/>
                <a:gd name="T3" fmla="*/ 48 h 57"/>
                <a:gd name="T4" fmla="*/ 33 w 683"/>
                <a:gd name="T5" fmla="*/ 24 h 57"/>
                <a:gd name="T6" fmla="*/ 73 w 683"/>
                <a:gd name="T7" fmla="*/ 47 h 57"/>
                <a:gd name="T8" fmla="*/ 58 w 683"/>
                <a:gd name="T9" fmla="*/ 13 h 57"/>
                <a:gd name="T10" fmla="*/ 96 w 683"/>
                <a:gd name="T11" fmla="*/ 47 h 57"/>
                <a:gd name="T12" fmla="*/ 99 w 683"/>
                <a:gd name="T13" fmla="*/ 19 h 57"/>
                <a:gd name="T14" fmla="*/ 114 w 683"/>
                <a:gd name="T15" fmla="*/ 23 h 57"/>
                <a:gd name="T16" fmla="*/ 100 w 683"/>
                <a:gd name="T17" fmla="*/ 32 h 57"/>
                <a:gd name="T18" fmla="*/ 121 w 683"/>
                <a:gd name="T19" fmla="*/ 47 h 57"/>
                <a:gd name="T20" fmla="*/ 121 w 683"/>
                <a:gd name="T21" fmla="*/ 47 h 57"/>
                <a:gd name="T22" fmla="*/ 138 w 683"/>
                <a:gd name="T23" fmla="*/ 5 h 57"/>
                <a:gd name="T24" fmla="*/ 147 w 683"/>
                <a:gd name="T25" fmla="*/ 47 h 57"/>
                <a:gd name="T26" fmla="*/ 165 w 683"/>
                <a:gd name="T27" fmla="*/ 4 h 57"/>
                <a:gd name="T28" fmla="*/ 165 w 683"/>
                <a:gd name="T29" fmla="*/ 37 h 57"/>
                <a:gd name="T30" fmla="*/ 156 w 683"/>
                <a:gd name="T31" fmla="*/ 38 h 57"/>
                <a:gd name="T32" fmla="*/ 187 w 683"/>
                <a:gd name="T33" fmla="*/ 45 h 57"/>
                <a:gd name="T34" fmla="*/ 192 w 683"/>
                <a:gd name="T35" fmla="*/ 34 h 57"/>
                <a:gd name="T36" fmla="*/ 183 w 683"/>
                <a:gd name="T37" fmla="*/ 57 h 57"/>
                <a:gd name="T38" fmla="*/ 234 w 683"/>
                <a:gd name="T39" fmla="*/ 7 h 57"/>
                <a:gd name="T40" fmla="*/ 267 w 683"/>
                <a:gd name="T41" fmla="*/ 38 h 57"/>
                <a:gd name="T42" fmla="*/ 256 w 683"/>
                <a:gd name="T43" fmla="*/ 13 h 57"/>
                <a:gd name="T44" fmla="*/ 262 w 683"/>
                <a:gd name="T45" fmla="*/ 26 h 57"/>
                <a:gd name="T46" fmla="*/ 274 w 683"/>
                <a:gd name="T47" fmla="*/ 37 h 57"/>
                <a:gd name="T48" fmla="*/ 280 w 683"/>
                <a:gd name="T49" fmla="*/ 22 h 57"/>
                <a:gd name="T50" fmla="*/ 304 w 683"/>
                <a:gd name="T51" fmla="*/ 47 h 57"/>
                <a:gd name="T52" fmla="*/ 283 w 683"/>
                <a:gd name="T53" fmla="*/ 36 h 57"/>
                <a:gd name="T54" fmla="*/ 323 w 683"/>
                <a:gd name="T55" fmla="*/ 47 h 57"/>
                <a:gd name="T56" fmla="*/ 338 w 683"/>
                <a:gd name="T57" fmla="*/ 2 h 57"/>
                <a:gd name="T58" fmla="*/ 332 w 683"/>
                <a:gd name="T59" fmla="*/ 38 h 57"/>
                <a:gd name="T60" fmla="*/ 332 w 683"/>
                <a:gd name="T61" fmla="*/ 38 h 57"/>
                <a:gd name="T62" fmla="*/ 364 w 683"/>
                <a:gd name="T63" fmla="*/ 37 h 57"/>
                <a:gd name="T64" fmla="*/ 371 w 683"/>
                <a:gd name="T65" fmla="*/ 22 h 57"/>
                <a:gd name="T66" fmla="*/ 373 w 683"/>
                <a:gd name="T67" fmla="*/ 36 h 57"/>
                <a:gd name="T68" fmla="*/ 392 w 683"/>
                <a:gd name="T69" fmla="*/ 4 h 57"/>
                <a:gd name="T70" fmla="*/ 401 w 683"/>
                <a:gd name="T71" fmla="*/ 19 h 57"/>
                <a:gd name="T72" fmla="*/ 402 w 683"/>
                <a:gd name="T73" fmla="*/ 47 h 57"/>
                <a:gd name="T74" fmla="*/ 411 w 683"/>
                <a:gd name="T75" fmla="*/ 30 h 57"/>
                <a:gd name="T76" fmla="*/ 436 w 683"/>
                <a:gd name="T77" fmla="*/ 30 h 57"/>
                <a:gd name="T78" fmla="*/ 461 w 683"/>
                <a:gd name="T79" fmla="*/ 44 h 57"/>
                <a:gd name="T80" fmla="*/ 472 w 683"/>
                <a:gd name="T81" fmla="*/ 34 h 57"/>
                <a:gd name="T82" fmla="*/ 482 w 683"/>
                <a:gd name="T83" fmla="*/ 22 h 57"/>
                <a:gd name="T84" fmla="*/ 473 w 683"/>
                <a:gd name="T85" fmla="*/ 47 h 57"/>
                <a:gd name="T86" fmla="*/ 523 w 683"/>
                <a:gd name="T87" fmla="*/ 47 h 57"/>
                <a:gd name="T88" fmla="*/ 492 w 683"/>
                <a:gd name="T89" fmla="*/ 13 h 57"/>
                <a:gd name="T90" fmla="*/ 528 w 683"/>
                <a:gd name="T91" fmla="*/ 30 h 57"/>
                <a:gd name="T92" fmla="*/ 546 w 683"/>
                <a:gd name="T93" fmla="*/ 19 h 57"/>
                <a:gd name="T94" fmla="*/ 557 w 683"/>
                <a:gd name="T95" fmla="*/ 44 h 57"/>
                <a:gd name="T96" fmla="*/ 589 w 683"/>
                <a:gd name="T97" fmla="*/ 15 h 57"/>
                <a:gd name="T98" fmla="*/ 578 w 683"/>
                <a:gd name="T99" fmla="*/ 40 h 57"/>
                <a:gd name="T100" fmla="*/ 560 w 683"/>
                <a:gd name="T101" fmla="*/ 30 h 57"/>
                <a:gd name="T102" fmla="*/ 623 w 683"/>
                <a:gd name="T103" fmla="*/ 44 h 57"/>
                <a:gd name="T104" fmla="*/ 624 w 683"/>
                <a:gd name="T105" fmla="*/ 32 h 57"/>
                <a:gd name="T106" fmla="*/ 602 w 683"/>
                <a:gd name="T107" fmla="*/ 26 h 57"/>
                <a:gd name="T108" fmla="*/ 645 w 683"/>
                <a:gd name="T109" fmla="*/ 37 h 57"/>
                <a:gd name="T110" fmla="*/ 651 w 683"/>
                <a:gd name="T111" fmla="*/ 22 h 57"/>
                <a:gd name="T112" fmla="*/ 653 w 683"/>
                <a:gd name="T113" fmla="*/ 36 h 57"/>
                <a:gd name="T114" fmla="*/ 660 w 683"/>
                <a:gd name="T115" fmla="*/ 37 h 57"/>
                <a:gd name="T116" fmla="*/ 670 w 683"/>
                <a:gd name="T117" fmla="*/ 13 h 57"/>
                <a:gd name="T118" fmla="*/ 665 w 683"/>
                <a:gd name="T119" fmla="*/ 23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683" h="57">
                  <a:moveTo>
                    <a:pt x="20" y="48"/>
                  </a:moveTo>
                  <a:cubicBezTo>
                    <a:pt x="8" y="45"/>
                    <a:pt x="0" y="38"/>
                    <a:pt x="0" y="24"/>
                  </a:cubicBezTo>
                  <a:cubicBezTo>
                    <a:pt x="0" y="9"/>
                    <a:pt x="10" y="1"/>
                    <a:pt x="21" y="1"/>
                  </a:cubicBezTo>
                  <a:cubicBezTo>
                    <a:pt x="33" y="1"/>
                    <a:pt x="43" y="9"/>
                    <a:pt x="43" y="24"/>
                  </a:cubicBezTo>
                  <a:cubicBezTo>
                    <a:pt x="43" y="34"/>
                    <a:pt x="38" y="41"/>
                    <a:pt x="30" y="44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45" y="47"/>
                    <a:pt x="45" y="47"/>
                    <a:pt x="45" y="47"/>
                  </a:cubicBezTo>
                  <a:cubicBezTo>
                    <a:pt x="45" y="55"/>
                    <a:pt x="45" y="55"/>
                    <a:pt x="45" y="55"/>
                  </a:cubicBezTo>
                  <a:cubicBezTo>
                    <a:pt x="41" y="55"/>
                    <a:pt x="41" y="55"/>
                    <a:pt x="41" y="55"/>
                  </a:cubicBezTo>
                  <a:lnTo>
                    <a:pt x="20" y="48"/>
                  </a:lnTo>
                  <a:close/>
                  <a:moveTo>
                    <a:pt x="33" y="24"/>
                  </a:moveTo>
                  <a:cubicBezTo>
                    <a:pt x="33" y="13"/>
                    <a:pt x="28" y="8"/>
                    <a:pt x="21" y="8"/>
                  </a:cubicBezTo>
                  <a:cubicBezTo>
                    <a:pt x="15" y="8"/>
                    <a:pt x="10" y="13"/>
                    <a:pt x="10" y="24"/>
                  </a:cubicBezTo>
                  <a:cubicBezTo>
                    <a:pt x="10" y="35"/>
                    <a:pt x="15" y="40"/>
                    <a:pt x="21" y="40"/>
                  </a:cubicBezTo>
                  <a:cubicBezTo>
                    <a:pt x="28" y="40"/>
                    <a:pt x="33" y="35"/>
                    <a:pt x="33" y="24"/>
                  </a:cubicBezTo>
                  <a:close/>
                  <a:moveTo>
                    <a:pt x="70" y="39"/>
                  </a:moveTo>
                  <a:cubicBezTo>
                    <a:pt x="70" y="13"/>
                    <a:pt x="70" y="13"/>
                    <a:pt x="70" y="13"/>
                  </a:cubicBezTo>
                  <a:cubicBezTo>
                    <a:pt x="79" y="13"/>
                    <a:pt x="79" y="13"/>
                    <a:pt x="79" y="13"/>
                  </a:cubicBezTo>
                  <a:cubicBezTo>
                    <a:pt x="79" y="47"/>
                    <a:pt x="79" y="47"/>
                    <a:pt x="79" y="47"/>
                  </a:cubicBezTo>
                  <a:cubicBezTo>
                    <a:pt x="73" y="47"/>
                    <a:pt x="73" y="47"/>
                    <a:pt x="73" y="47"/>
                  </a:cubicBezTo>
                  <a:cubicBezTo>
                    <a:pt x="71" y="47"/>
                    <a:pt x="70" y="46"/>
                    <a:pt x="70" y="44"/>
                  </a:cubicBezTo>
                  <a:cubicBezTo>
                    <a:pt x="67" y="46"/>
                    <a:pt x="62" y="47"/>
                    <a:pt x="58" y="47"/>
                  </a:cubicBezTo>
                  <a:cubicBezTo>
                    <a:pt x="53" y="47"/>
                    <a:pt x="49" y="45"/>
                    <a:pt x="49" y="38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58" y="13"/>
                    <a:pt x="58" y="13"/>
                    <a:pt x="58" y="13"/>
                  </a:cubicBezTo>
                  <a:cubicBezTo>
                    <a:pt x="58" y="36"/>
                    <a:pt x="58" y="36"/>
                    <a:pt x="58" y="36"/>
                  </a:cubicBezTo>
                  <a:cubicBezTo>
                    <a:pt x="58" y="39"/>
                    <a:pt x="60" y="40"/>
                    <a:pt x="63" y="40"/>
                  </a:cubicBezTo>
                  <a:cubicBezTo>
                    <a:pt x="65" y="40"/>
                    <a:pt x="68" y="39"/>
                    <a:pt x="70" y="39"/>
                  </a:cubicBezTo>
                  <a:close/>
                  <a:moveTo>
                    <a:pt x="105" y="43"/>
                  </a:moveTo>
                  <a:cubicBezTo>
                    <a:pt x="103" y="46"/>
                    <a:pt x="100" y="47"/>
                    <a:pt x="96" y="47"/>
                  </a:cubicBezTo>
                  <a:cubicBezTo>
                    <a:pt x="89" y="47"/>
                    <a:pt x="85" y="44"/>
                    <a:pt x="85" y="37"/>
                  </a:cubicBezTo>
                  <a:cubicBezTo>
                    <a:pt x="85" y="30"/>
                    <a:pt x="90" y="26"/>
                    <a:pt x="98" y="26"/>
                  </a:cubicBezTo>
                  <a:cubicBezTo>
                    <a:pt x="101" y="26"/>
                    <a:pt x="103" y="27"/>
                    <a:pt x="105" y="27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5" y="21"/>
                    <a:pt x="103" y="19"/>
                    <a:pt x="99" y="19"/>
                  </a:cubicBezTo>
                  <a:cubicBezTo>
                    <a:pt x="95" y="19"/>
                    <a:pt x="92" y="20"/>
                    <a:pt x="90" y="22"/>
                  </a:cubicBezTo>
                  <a:cubicBezTo>
                    <a:pt x="87" y="22"/>
                    <a:pt x="87" y="22"/>
                    <a:pt x="87" y="22"/>
                  </a:cubicBezTo>
                  <a:cubicBezTo>
                    <a:pt x="87" y="15"/>
                    <a:pt x="87" y="15"/>
                    <a:pt x="87" y="15"/>
                  </a:cubicBezTo>
                  <a:cubicBezTo>
                    <a:pt x="91" y="14"/>
                    <a:pt x="94" y="13"/>
                    <a:pt x="100" y="13"/>
                  </a:cubicBezTo>
                  <a:cubicBezTo>
                    <a:pt x="110" y="13"/>
                    <a:pt x="114" y="16"/>
                    <a:pt x="114" y="23"/>
                  </a:cubicBezTo>
                  <a:cubicBezTo>
                    <a:pt x="114" y="47"/>
                    <a:pt x="114" y="47"/>
                    <a:pt x="114" y="47"/>
                  </a:cubicBezTo>
                  <a:cubicBezTo>
                    <a:pt x="110" y="47"/>
                    <a:pt x="110" y="47"/>
                    <a:pt x="110" y="47"/>
                  </a:cubicBezTo>
                  <a:cubicBezTo>
                    <a:pt x="107" y="47"/>
                    <a:pt x="106" y="46"/>
                    <a:pt x="105" y="43"/>
                  </a:cubicBezTo>
                  <a:close/>
                  <a:moveTo>
                    <a:pt x="105" y="32"/>
                  </a:moveTo>
                  <a:cubicBezTo>
                    <a:pt x="103" y="32"/>
                    <a:pt x="102" y="32"/>
                    <a:pt x="100" y="32"/>
                  </a:cubicBezTo>
                  <a:cubicBezTo>
                    <a:pt x="96" y="32"/>
                    <a:pt x="94" y="33"/>
                    <a:pt x="94" y="36"/>
                  </a:cubicBezTo>
                  <a:cubicBezTo>
                    <a:pt x="94" y="40"/>
                    <a:pt x="96" y="41"/>
                    <a:pt x="99" y="41"/>
                  </a:cubicBezTo>
                  <a:cubicBezTo>
                    <a:pt x="101" y="41"/>
                    <a:pt x="103" y="40"/>
                    <a:pt x="105" y="39"/>
                  </a:cubicBezTo>
                  <a:lnTo>
                    <a:pt x="105" y="32"/>
                  </a:lnTo>
                  <a:close/>
                  <a:moveTo>
                    <a:pt x="121" y="47"/>
                  </a:moveTo>
                  <a:cubicBezTo>
                    <a:pt x="121" y="2"/>
                    <a:pt x="121" y="2"/>
                    <a:pt x="121" y="2"/>
                  </a:cubicBezTo>
                  <a:cubicBezTo>
                    <a:pt x="127" y="2"/>
                    <a:pt x="127" y="2"/>
                    <a:pt x="127" y="2"/>
                  </a:cubicBezTo>
                  <a:cubicBezTo>
                    <a:pt x="130" y="2"/>
                    <a:pt x="131" y="3"/>
                    <a:pt x="131" y="7"/>
                  </a:cubicBezTo>
                  <a:cubicBezTo>
                    <a:pt x="131" y="47"/>
                    <a:pt x="131" y="47"/>
                    <a:pt x="131" y="47"/>
                  </a:cubicBezTo>
                  <a:lnTo>
                    <a:pt x="121" y="47"/>
                  </a:lnTo>
                  <a:close/>
                  <a:moveTo>
                    <a:pt x="138" y="5"/>
                  </a:moveTo>
                  <a:cubicBezTo>
                    <a:pt x="138" y="3"/>
                    <a:pt x="140" y="0"/>
                    <a:pt x="143" y="0"/>
                  </a:cubicBezTo>
                  <a:cubicBezTo>
                    <a:pt x="146" y="0"/>
                    <a:pt x="148" y="3"/>
                    <a:pt x="148" y="5"/>
                  </a:cubicBezTo>
                  <a:cubicBezTo>
                    <a:pt x="148" y="8"/>
                    <a:pt x="146" y="10"/>
                    <a:pt x="143" y="10"/>
                  </a:cubicBezTo>
                  <a:cubicBezTo>
                    <a:pt x="140" y="10"/>
                    <a:pt x="138" y="8"/>
                    <a:pt x="138" y="5"/>
                  </a:cubicBezTo>
                  <a:close/>
                  <a:moveTo>
                    <a:pt x="138" y="47"/>
                  </a:moveTo>
                  <a:cubicBezTo>
                    <a:pt x="138" y="13"/>
                    <a:pt x="138" y="13"/>
                    <a:pt x="138" y="13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7" y="13"/>
                    <a:pt x="147" y="14"/>
                    <a:pt x="147" y="19"/>
                  </a:cubicBezTo>
                  <a:cubicBezTo>
                    <a:pt x="147" y="47"/>
                    <a:pt x="147" y="47"/>
                    <a:pt x="147" y="47"/>
                  </a:cubicBezTo>
                  <a:lnTo>
                    <a:pt x="138" y="47"/>
                  </a:lnTo>
                  <a:close/>
                  <a:moveTo>
                    <a:pt x="152" y="13"/>
                  </a:moveTo>
                  <a:cubicBezTo>
                    <a:pt x="156" y="13"/>
                    <a:pt x="156" y="13"/>
                    <a:pt x="156" y="13"/>
                  </a:cubicBezTo>
                  <a:cubicBezTo>
                    <a:pt x="156" y="4"/>
                    <a:pt x="156" y="4"/>
                    <a:pt x="156" y="4"/>
                  </a:cubicBezTo>
                  <a:cubicBezTo>
                    <a:pt x="165" y="4"/>
                    <a:pt x="165" y="4"/>
                    <a:pt x="165" y="4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2" y="19"/>
                    <a:pt x="172" y="19"/>
                    <a:pt x="172" y="19"/>
                  </a:cubicBezTo>
                  <a:cubicBezTo>
                    <a:pt x="165" y="19"/>
                    <a:pt x="165" y="19"/>
                    <a:pt x="165" y="19"/>
                  </a:cubicBezTo>
                  <a:cubicBezTo>
                    <a:pt x="165" y="37"/>
                    <a:pt x="165" y="37"/>
                    <a:pt x="165" y="37"/>
                  </a:cubicBezTo>
                  <a:cubicBezTo>
                    <a:pt x="165" y="40"/>
                    <a:pt x="167" y="41"/>
                    <a:pt x="170" y="41"/>
                  </a:cubicBezTo>
                  <a:cubicBezTo>
                    <a:pt x="172" y="41"/>
                    <a:pt x="172" y="41"/>
                    <a:pt x="172" y="41"/>
                  </a:cubicBezTo>
                  <a:cubicBezTo>
                    <a:pt x="172" y="46"/>
                    <a:pt x="172" y="46"/>
                    <a:pt x="172" y="46"/>
                  </a:cubicBezTo>
                  <a:cubicBezTo>
                    <a:pt x="171" y="47"/>
                    <a:pt x="169" y="47"/>
                    <a:pt x="166" y="47"/>
                  </a:cubicBezTo>
                  <a:cubicBezTo>
                    <a:pt x="160" y="47"/>
                    <a:pt x="156" y="45"/>
                    <a:pt x="156" y="38"/>
                  </a:cubicBezTo>
                  <a:cubicBezTo>
                    <a:pt x="156" y="19"/>
                    <a:pt x="156" y="19"/>
                    <a:pt x="156" y="19"/>
                  </a:cubicBezTo>
                  <a:cubicBezTo>
                    <a:pt x="152" y="19"/>
                    <a:pt x="152" y="19"/>
                    <a:pt x="152" y="19"/>
                  </a:cubicBezTo>
                  <a:lnTo>
                    <a:pt x="152" y="13"/>
                  </a:lnTo>
                  <a:close/>
                  <a:moveTo>
                    <a:pt x="183" y="55"/>
                  </a:moveTo>
                  <a:cubicBezTo>
                    <a:pt x="187" y="45"/>
                    <a:pt x="187" y="45"/>
                    <a:pt x="187" y="45"/>
                  </a:cubicBezTo>
                  <a:cubicBezTo>
                    <a:pt x="175" y="15"/>
                    <a:pt x="175" y="15"/>
                    <a:pt x="175" y="15"/>
                  </a:cubicBezTo>
                  <a:cubicBezTo>
                    <a:pt x="175" y="13"/>
                    <a:pt x="175" y="13"/>
                    <a:pt x="175" y="13"/>
                  </a:cubicBezTo>
                  <a:cubicBezTo>
                    <a:pt x="184" y="13"/>
                    <a:pt x="184" y="13"/>
                    <a:pt x="184" y="13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192" y="34"/>
                    <a:pt x="192" y="34"/>
                    <a:pt x="192" y="34"/>
                  </a:cubicBezTo>
                  <a:cubicBezTo>
                    <a:pt x="200" y="13"/>
                    <a:pt x="200" y="13"/>
                    <a:pt x="200" y="13"/>
                  </a:cubicBezTo>
                  <a:cubicBezTo>
                    <a:pt x="208" y="13"/>
                    <a:pt x="208" y="13"/>
                    <a:pt x="208" y="13"/>
                  </a:cubicBezTo>
                  <a:cubicBezTo>
                    <a:pt x="208" y="15"/>
                    <a:pt x="208" y="15"/>
                    <a:pt x="208" y="15"/>
                  </a:cubicBezTo>
                  <a:cubicBezTo>
                    <a:pt x="191" y="57"/>
                    <a:pt x="191" y="57"/>
                    <a:pt x="191" y="57"/>
                  </a:cubicBezTo>
                  <a:cubicBezTo>
                    <a:pt x="183" y="57"/>
                    <a:pt x="183" y="57"/>
                    <a:pt x="183" y="57"/>
                  </a:cubicBezTo>
                  <a:lnTo>
                    <a:pt x="183" y="55"/>
                  </a:lnTo>
                  <a:close/>
                  <a:moveTo>
                    <a:pt x="225" y="47"/>
                  </a:moveTo>
                  <a:cubicBezTo>
                    <a:pt x="225" y="2"/>
                    <a:pt x="225" y="2"/>
                    <a:pt x="225" y="2"/>
                  </a:cubicBezTo>
                  <a:cubicBezTo>
                    <a:pt x="230" y="2"/>
                    <a:pt x="230" y="2"/>
                    <a:pt x="230" y="2"/>
                  </a:cubicBezTo>
                  <a:cubicBezTo>
                    <a:pt x="234" y="2"/>
                    <a:pt x="234" y="3"/>
                    <a:pt x="234" y="7"/>
                  </a:cubicBezTo>
                  <a:cubicBezTo>
                    <a:pt x="234" y="47"/>
                    <a:pt x="234" y="47"/>
                    <a:pt x="234" y="47"/>
                  </a:cubicBezTo>
                  <a:lnTo>
                    <a:pt x="225" y="47"/>
                  </a:lnTo>
                  <a:close/>
                  <a:moveTo>
                    <a:pt x="249" y="32"/>
                  </a:moveTo>
                  <a:cubicBezTo>
                    <a:pt x="250" y="39"/>
                    <a:pt x="253" y="41"/>
                    <a:pt x="258" y="41"/>
                  </a:cubicBezTo>
                  <a:cubicBezTo>
                    <a:pt x="262" y="41"/>
                    <a:pt x="265" y="39"/>
                    <a:pt x="267" y="38"/>
                  </a:cubicBezTo>
                  <a:cubicBezTo>
                    <a:pt x="270" y="38"/>
                    <a:pt x="270" y="38"/>
                    <a:pt x="270" y="38"/>
                  </a:cubicBezTo>
                  <a:cubicBezTo>
                    <a:pt x="270" y="44"/>
                    <a:pt x="270" y="44"/>
                    <a:pt x="270" y="44"/>
                  </a:cubicBezTo>
                  <a:cubicBezTo>
                    <a:pt x="267" y="45"/>
                    <a:pt x="263" y="47"/>
                    <a:pt x="257" y="47"/>
                  </a:cubicBezTo>
                  <a:cubicBezTo>
                    <a:pt x="245" y="47"/>
                    <a:pt x="239" y="41"/>
                    <a:pt x="239" y="30"/>
                  </a:cubicBezTo>
                  <a:cubicBezTo>
                    <a:pt x="239" y="19"/>
                    <a:pt x="247" y="13"/>
                    <a:pt x="256" y="13"/>
                  </a:cubicBezTo>
                  <a:cubicBezTo>
                    <a:pt x="266" y="13"/>
                    <a:pt x="271" y="18"/>
                    <a:pt x="271" y="29"/>
                  </a:cubicBezTo>
                  <a:cubicBezTo>
                    <a:pt x="271" y="30"/>
                    <a:pt x="271" y="32"/>
                    <a:pt x="271" y="32"/>
                  </a:cubicBezTo>
                  <a:lnTo>
                    <a:pt x="249" y="32"/>
                  </a:lnTo>
                  <a:close/>
                  <a:moveTo>
                    <a:pt x="249" y="26"/>
                  </a:moveTo>
                  <a:cubicBezTo>
                    <a:pt x="262" y="26"/>
                    <a:pt x="262" y="26"/>
                    <a:pt x="262" y="26"/>
                  </a:cubicBezTo>
                  <a:cubicBezTo>
                    <a:pt x="262" y="20"/>
                    <a:pt x="260" y="18"/>
                    <a:pt x="256" y="18"/>
                  </a:cubicBezTo>
                  <a:cubicBezTo>
                    <a:pt x="253" y="18"/>
                    <a:pt x="250" y="20"/>
                    <a:pt x="249" y="26"/>
                  </a:cubicBezTo>
                  <a:close/>
                  <a:moveTo>
                    <a:pt x="295" y="43"/>
                  </a:moveTo>
                  <a:cubicBezTo>
                    <a:pt x="293" y="46"/>
                    <a:pt x="289" y="47"/>
                    <a:pt x="285" y="47"/>
                  </a:cubicBezTo>
                  <a:cubicBezTo>
                    <a:pt x="279" y="47"/>
                    <a:pt x="274" y="44"/>
                    <a:pt x="274" y="37"/>
                  </a:cubicBezTo>
                  <a:cubicBezTo>
                    <a:pt x="274" y="30"/>
                    <a:pt x="280" y="26"/>
                    <a:pt x="288" y="26"/>
                  </a:cubicBezTo>
                  <a:cubicBezTo>
                    <a:pt x="291" y="26"/>
                    <a:pt x="292" y="27"/>
                    <a:pt x="295" y="27"/>
                  </a:cubicBezTo>
                  <a:cubicBezTo>
                    <a:pt x="295" y="24"/>
                    <a:pt x="295" y="24"/>
                    <a:pt x="295" y="24"/>
                  </a:cubicBezTo>
                  <a:cubicBezTo>
                    <a:pt x="295" y="21"/>
                    <a:pt x="293" y="19"/>
                    <a:pt x="288" y="19"/>
                  </a:cubicBezTo>
                  <a:cubicBezTo>
                    <a:pt x="285" y="19"/>
                    <a:pt x="282" y="20"/>
                    <a:pt x="280" y="22"/>
                  </a:cubicBezTo>
                  <a:cubicBezTo>
                    <a:pt x="277" y="22"/>
                    <a:pt x="277" y="22"/>
                    <a:pt x="277" y="22"/>
                  </a:cubicBezTo>
                  <a:cubicBezTo>
                    <a:pt x="277" y="15"/>
                    <a:pt x="277" y="15"/>
                    <a:pt x="277" y="15"/>
                  </a:cubicBezTo>
                  <a:cubicBezTo>
                    <a:pt x="280" y="14"/>
                    <a:pt x="284" y="13"/>
                    <a:pt x="290" y="13"/>
                  </a:cubicBezTo>
                  <a:cubicBezTo>
                    <a:pt x="299" y="13"/>
                    <a:pt x="304" y="16"/>
                    <a:pt x="304" y="23"/>
                  </a:cubicBezTo>
                  <a:cubicBezTo>
                    <a:pt x="304" y="47"/>
                    <a:pt x="304" y="47"/>
                    <a:pt x="304" y="47"/>
                  </a:cubicBezTo>
                  <a:cubicBezTo>
                    <a:pt x="300" y="47"/>
                    <a:pt x="300" y="47"/>
                    <a:pt x="300" y="47"/>
                  </a:cubicBezTo>
                  <a:cubicBezTo>
                    <a:pt x="297" y="47"/>
                    <a:pt x="296" y="46"/>
                    <a:pt x="295" y="43"/>
                  </a:cubicBezTo>
                  <a:close/>
                  <a:moveTo>
                    <a:pt x="295" y="32"/>
                  </a:moveTo>
                  <a:cubicBezTo>
                    <a:pt x="293" y="32"/>
                    <a:pt x="291" y="32"/>
                    <a:pt x="290" y="32"/>
                  </a:cubicBezTo>
                  <a:cubicBezTo>
                    <a:pt x="286" y="32"/>
                    <a:pt x="283" y="33"/>
                    <a:pt x="283" y="36"/>
                  </a:cubicBezTo>
                  <a:cubicBezTo>
                    <a:pt x="283" y="40"/>
                    <a:pt x="286" y="41"/>
                    <a:pt x="289" y="41"/>
                  </a:cubicBezTo>
                  <a:cubicBezTo>
                    <a:pt x="291" y="41"/>
                    <a:pt x="293" y="40"/>
                    <a:pt x="295" y="39"/>
                  </a:cubicBezTo>
                  <a:lnTo>
                    <a:pt x="295" y="32"/>
                  </a:lnTo>
                  <a:close/>
                  <a:moveTo>
                    <a:pt x="332" y="43"/>
                  </a:moveTo>
                  <a:cubicBezTo>
                    <a:pt x="330" y="45"/>
                    <a:pt x="327" y="47"/>
                    <a:pt x="323" y="47"/>
                  </a:cubicBezTo>
                  <a:cubicBezTo>
                    <a:pt x="315" y="47"/>
                    <a:pt x="309" y="42"/>
                    <a:pt x="309" y="30"/>
                  </a:cubicBezTo>
                  <a:cubicBezTo>
                    <a:pt x="309" y="17"/>
                    <a:pt x="316" y="13"/>
                    <a:pt x="323" y="13"/>
                  </a:cubicBezTo>
                  <a:cubicBezTo>
                    <a:pt x="328" y="13"/>
                    <a:pt x="330" y="14"/>
                    <a:pt x="332" y="15"/>
                  </a:cubicBezTo>
                  <a:cubicBezTo>
                    <a:pt x="332" y="2"/>
                    <a:pt x="332" y="2"/>
                    <a:pt x="332" y="2"/>
                  </a:cubicBezTo>
                  <a:cubicBezTo>
                    <a:pt x="338" y="2"/>
                    <a:pt x="338" y="2"/>
                    <a:pt x="338" y="2"/>
                  </a:cubicBezTo>
                  <a:cubicBezTo>
                    <a:pt x="341" y="2"/>
                    <a:pt x="342" y="3"/>
                    <a:pt x="342" y="7"/>
                  </a:cubicBezTo>
                  <a:cubicBezTo>
                    <a:pt x="342" y="47"/>
                    <a:pt x="342" y="47"/>
                    <a:pt x="342" y="47"/>
                  </a:cubicBezTo>
                  <a:cubicBezTo>
                    <a:pt x="335" y="47"/>
                    <a:pt x="335" y="47"/>
                    <a:pt x="335" y="47"/>
                  </a:cubicBezTo>
                  <a:cubicBezTo>
                    <a:pt x="334" y="47"/>
                    <a:pt x="333" y="46"/>
                    <a:pt x="332" y="43"/>
                  </a:cubicBezTo>
                  <a:close/>
                  <a:moveTo>
                    <a:pt x="332" y="38"/>
                  </a:moveTo>
                  <a:cubicBezTo>
                    <a:pt x="332" y="21"/>
                    <a:pt x="332" y="21"/>
                    <a:pt x="332" y="21"/>
                  </a:cubicBezTo>
                  <a:cubicBezTo>
                    <a:pt x="331" y="20"/>
                    <a:pt x="329" y="20"/>
                    <a:pt x="326" y="20"/>
                  </a:cubicBezTo>
                  <a:cubicBezTo>
                    <a:pt x="323" y="20"/>
                    <a:pt x="319" y="22"/>
                    <a:pt x="319" y="30"/>
                  </a:cubicBezTo>
                  <a:cubicBezTo>
                    <a:pt x="319" y="38"/>
                    <a:pt x="321" y="41"/>
                    <a:pt x="325" y="41"/>
                  </a:cubicBezTo>
                  <a:cubicBezTo>
                    <a:pt x="328" y="41"/>
                    <a:pt x="330" y="40"/>
                    <a:pt x="332" y="38"/>
                  </a:cubicBezTo>
                  <a:close/>
                  <a:moveTo>
                    <a:pt x="347" y="44"/>
                  </a:moveTo>
                  <a:cubicBezTo>
                    <a:pt x="347" y="37"/>
                    <a:pt x="347" y="37"/>
                    <a:pt x="347" y="37"/>
                  </a:cubicBezTo>
                  <a:cubicBezTo>
                    <a:pt x="350" y="37"/>
                    <a:pt x="350" y="37"/>
                    <a:pt x="350" y="37"/>
                  </a:cubicBezTo>
                  <a:cubicBezTo>
                    <a:pt x="352" y="39"/>
                    <a:pt x="354" y="40"/>
                    <a:pt x="358" y="40"/>
                  </a:cubicBezTo>
                  <a:cubicBezTo>
                    <a:pt x="362" y="40"/>
                    <a:pt x="364" y="39"/>
                    <a:pt x="364" y="37"/>
                  </a:cubicBezTo>
                  <a:cubicBezTo>
                    <a:pt x="364" y="35"/>
                    <a:pt x="363" y="34"/>
                    <a:pt x="358" y="34"/>
                  </a:cubicBezTo>
                  <a:cubicBezTo>
                    <a:pt x="351" y="33"/>
                    <a:pt x="347" y="30"/>
                    <a:pt x="347" y="23"/>
                  </a:cubicBezTo>
                  <a:cubicBezTo>
                    <a:pt x="347" y="16"/>
                    <a:pt x="352" y="13"/>
                    <a:pt x="360" y="13"/>
                  </a:cubicBezTo>
                  <a:cubicBezTo>
                    <a:pt x="365" y="13"/>
                    <a:pt x="368" y="14"/>
                    <a:pt x="371" y="15"/>
                  </a:cubicBezTo>
                  <a:cubicBezTo>
                    <a:pt x="371" y="22"/>
                    <a:pt x="371" y="22"/>
                    <a:pt x="371" y="22"/>
                  </a:cubicBezTo>
                  <a:cubicBezTo>
                    <a:pt x="368" y="22"/>
                    <a:pt x="368" y="22"/>
                    <a:pt x="368" y="22"/>
                  </a:cubicBezTo>
                  <a:cubicBezTo>
                    <a:pt x="366" y="21"/>
                    <a:pt x="364" y="20"/>
                    <a:pt x="360" y="20"/>
                  </a:cubicBezTo>
                  <a:cubicBezTo>
                    <a:pt x="357" y="20"/>
                    <a:pt x="355" y="21"/>
                    <a:pt x="355" y="23"/>
                  </a:cubicBezTo>
                  <a:cubicBezTo>
                    <a:pt x="355" y="24"/>
                    <a:pt x="357" y="25"/>
                    <a:pt x="362" y="26"/>
                  </a:cubicBezTo>
                  <a:cubicBezTo>
                    <a:pt x="370" y="27"/>
                    <a:pt x="373" y="29"/>
                    <a:pt x="373" y="36"/>
                  </a:cubicBezTo>
                  <a:cubicBezTo>
                    <a:pt x="373" y="43"/>
                    <a:pt x="369" y="47"/>
                    <a:pt x="359" y="47"/>
                  </a:cubicBezTo>
                  <a:cubicBezTo>
                    <a:pt x="353" y="47"/>
                    <a:pt x="350" y="46"/>
                    <a:pt x="347" y="44"/>
                  </a:cubicBezTo>
                  <a:close/>
                  <a:moveTo>
                    <a:pt x="388" y="13"/>
                  </a:moveTo>
                  <a:cubicBezTo>
                    <a:pt x="392" y="13"/>
                    <a:pt x="392" y="13"/>
                    <a:pt x="392" y="13"/>
                  </a:cubicBezTo>
                  <a:cubicBezTo>
                    <a:pt x="392" y="4"/>
                    <a:pt x="392" y="4"/>
                    <a:pt x="392" y="4"/>
                  </a:cubicBezTo>
                  <a:cubicBezTo>
                    <a:pt x="401" y="4"/>
                    <a:pt x="401" y="4"/>
                    <a:pt x="401" y="4"/>
                  </a:cubicBezTo>
                  <a:cubicBezTo>
                    <a:pt x="401" y="13"/>
                    <a:pt x="401" y="13"/>
                    <a:pt x="401" y="13"/>
                  </a:cubicBezTo>
                  <a:cubicBezTo>
                    <a:pt x="408" y="13"/>
                    <a:pt x="408" y="13"/>
                    <a:pt x="408" y="13"/>
                  </a:cubicBezTo>
                  <a:cubicBezTo>
                    <a:pt x="408" y="19"/>
                    <a:pt x="408" y="19"/>
                    <a:pt x="408" y="19"/>
                  </a:cubicBezTo>
                  <a:cubicBezTo>
                    <a:pt x="401" y="19"/>
                    <a:pt x="401" y="19"/>
                    <a:pt x="401" y="19"/>
                  </a:cubicBezTo>
                  <a:cubicBezTo>
                    <a:pt x="401" y="37"/>
                    <a:pt x="401" y="37"/>
                    <a:pt x="401" y="37"/>
                  </a:cubicBezTo>
                  <a:cubicBezTo>
                    <a:pt x="401" y="40"/>
                    <a:pt x="402" y="41"/>
                    <a:pt x="405" y="41"/>
                  </a:cubicBezTo>
                  <a:cubicBezTo>
                    <a:pt x="408" y="41"/>
                    <a:pt x="408" y="41"/>
                    <a:pt x="408" y="41"/>
                  </a:cubicBezTo>
                  <a:cubicBezTo>
                    <a:pt x="408" y="46"/>
                    <a:pt x="408" y="46"/>
                    <a:pt x="408" y="46"/>
                  </a:cubicBezTo>
                  <a:cubicBezTo>
                    <a:pt x="406" y="47"/>
                    <a:pt x="405" y="47"/>
                    <a:pt x="402" y="47"/>
                  </a:cubicBezTo>
                  <a:cubicBezTo>
                    <a:pt x="396" y="47"/>
                    <a:pt x="392" y="45"/>
                    <a:pt x="392" y="38"/>
                  </a:cubicBezTo>
                  <a:cubicBezTo>
                    <a:pt x="392" y="19"/>
                    <a:pt x="392" y="19"/>
                    <a:pt x="392" y="19"/>
                  </a:cubicBezTo>
                  <a:cubicBezTo>
                    <a:pt x="388" y="19"/>
                    <a:pt x="388" y="19"/>
                    <a:pt x="388" y="19"/>
                  </a:cubicBezTo>
                  <a:lnTo>
                    <a:pt x="388" y="13"/>
                  </a:lnTo>
                  <a:close/>
                  <a:moveTo>
                    <a:pt x="411" y="30"/>
                  </a:moveTo>
                  <a:cubicBezTo>
                    <a:pt x="411" y="19"/>
                    <a:pt x="419" y="13"/>
                    <a:pt x="428" y="13"/>
                  </a:cubicBezTo>
                  <a:cubicBezTo>
                    <a:pt x="438" y="13"/>
                    <a:pt x="445" y="19"/>
                    <a:pt x="445" y="30"/>
                  </a:cubicBezTo>
                  <a:cubicBezTo>
                    <a:pt x="445" y="41"/>
                    <a:pt x="438" y="47"/>
                    <a:pt x="428" y="47"/>
                  </a:cubicBezTo>
                  <a:cubicBezTo>
                    <a:pt x="419" y="47"/>
                    <a:pt x="411" y="41"/>
                    <a:pt x="411" y="30"/>
                  </a:cubicBezTo>
                  <a:close/>
                  <a:moveTo>
                    <a:pt x="436" y="30"/>
                  </a:moveTo>
                  <a:cubicBezTo>
                    <a:pt x="436" y="23"/>
                    <a:pt x="433" y="19"/>
                    <a:pt x="428" y="19"/>
                  </a:cubicBezTo>
                  <a:cubicBezTo>
                    <a:pt x="424" y="19"/>
                    <a:pt x="420" y="23"/>
                    <a:pt x="420" y="30"/>
                  </a:cubicBezTo>
                  <a:cubicBezTo>
                    <a:pt x="420" y="37"/>
                    <a:pt x="424" y="41"/>
                    <a:pt x="428" y="41"/>
                  </a:cubicBezTo>
                  <a:cubicBezTo>
                    <a:pt x="433" y="41"/>
                    <a:pt x="436" y="37"/>
                    <a:pt x="436" y="30"/>
                  </a:cubicBezTo>
                  <a:close/>
                  <a:moveTo>
                    <a:pt x="461" y="44"/>
                  </a:moveTo>
                  <a:cubicBezTo>
                    <a:pt x="461" y="37"/>
                    <a:pt x="461" y="37"/>
                    <a:pt x="461" y="37"/>
                  </a:cubicBezTo>
                  <a:cubicBezTo>
                    <a:pt x="464" y="37"/>
                    <a:pt x="464" y="37"/>
                    <a:pt x="464" y="37"/>
                  </a:cubicBezTo>
                  <a:cubicBezTo>
                    <a:pt x="466" y="39"/>
                    <a:pt x="468" y="40"/>
                    <a:pt x="472" y="40"/>
                  </a:cubicBezTo>
                  <a:cubicBezTo>
                    <a:pt x="476" y="40"/>
                    <a:pt x="478" y="39"/>
                    <a:pt x="478" y="37"/>
                  </a:cubicBezTo>
                  <a:cubicBezTo>
                    <a:pt x="478" y="35"/>
                    <a:pt x="477" y="34"/>
                    <a:pt x="472" y="34"/>
                  </a:cubicBezTo>
                  <a:cubicBezTo>
                    <a:pt x="465" y="33"/>
                    <a:pt x="461" y="30"/>
                    <a:pt x="461" y="23"/>
                  </a:cubicBezTo>
                  <a:cubicBezTo>
                    <a:pt x="461" y="16"/>
                    <a:pt x="466" y="13"/>
                    <a:pt x="474" y="13"/>
                  </a:cubicBezTo>
                  <a:cubicBezTo>
                    <a:pt x="479" y="13"/>
                    <a:pt x="482" y="14"/>
                    <a:pt x="485" y="15"/>
                  </a:cubicBezTo>
                  <a:cubicBezTo>
                    <a:pt x="485" y="22"/>
                    <a:pt x="485" y="22"/>
                    <a:pt x="485" y="22"/>
                  </a:cubicBezTo>
                  <a:cubicBezTo>
                    <a:pt x="482" y="22"/>
                    <a:pt x="482" y="22"/>
                    <a:pt x="482" y="22"/>
                  </a:cubicBezTo>
                  <a:cubicBezTo>
                    <a:pt x="481" y="21"/>
                    <a:pt x="478" y="20"/>
                    <a:pt x="474" y="20"/>
                  </a:cubicBezTo>
                  <a:cubicBezTo>
                    <a:pt x="471" y="20"/>
                    <a:pt x="469" y="21"/>
                    <a:pt x="469" y="23"/>
                  </a:cubicBezTo>
                  <a:cubicBezTo>
                    <a:pt x="469" y="24"/>
                    <a:pt x="471" y="25"/>
                    <a:pt x="476" y="26"/>
                  </a:cubicBezTo>
                  <a:cubicBezTo>
                    <a:pt x="484" y="27"/>
                    <a:pt x="487" y="29"/>
                    <a:pt x="487" y="36"/>
                  </a:cubicBezTo>
                  <a:cubicBezTo>
                    <a:pt x="487" y="43"/>
                    <a:pt x="483" y="47"/>
                    <a:pt x="473" y="47"/>
                  </a:cubicBezTo>
                  <a:cubicBezTo>
                    <a:pt x="467" y="47"/>
                    <a:pt x="464" y="46"/>
                    <a:pt x="461" y="44"/>
                  </a:cubicBezTo>
                  <a:close/>
                  <a:moveTo>
                    <a:pt x="513" y="39"/>
                  </a:moveTo>
                  <a:cubicBezTo>
                    <a:pt x="513" y="13"/>
                    <a:pt x="513" y="13"/>
                    <a:pt x="513" y="13"/>
                  </a:cubicBezTo>
                  <a:cubicBezTo>
                    <a:pt x="523" y="13"/>
                    <a:pt x="523" y="13"/>
                    <a:pt x="523" y="13"/>
                  </a:cubicBezTo>
                  <a:cubicBezTo>
                    <a:pt x="523" y="47"/>
                    <a:pt x="523" y="47"/>
                    <a:pt x="523" y="47"/>
                  </a:cubicBezTo>
                  <a:cubicBezTo>
                    <a:pt x="516" y="47"/>
                    <a:pt x="516" y="47"/>
                    <a:pt x="516" y="47"/>
                  </a:cubicBezTo>
                  <a:cubicBezTo>
                    <a:pt x="515" y="47"/>
                    <a:pt x="514" y="46"/>
                    <a:pt x="514" y="44"/>
                  </a:cubicBezTo>
                  <a:cubicBezTo>
                    <a:pt x="510" y="46"/>
                    <a:pt x="506" y="47"/>
                    <a:pt x="502" y="47"/>
                  </a:cubicBezTo>
                  <a:cubicBezTo>
                    <a:pt x="496" y="47"/>
                    <a:pt x="492" y="45"/>
                    <a:pt x="492" y="38"/>
                  </a:cubicBezTo>
                  <a:cubicBezTo>
                    <a:pt x="492" y="13"/>
                    <a:pt x="492" y="13"/>
                    <a:pt x="492" y="13"/>
                  </a:cubicBezTo>
                  <a:cubicBezTo>
                    <a:pt x="502" y="13"/>
                    <a:pt x="502" y="13"/>
                    <a:pt x="502" y="13"/>
                  </a:cubicBezTo>
                  <a:cubicBezTo>
                    <a:pt x="502" y="36"/>
                    <a:pt x="502" y="36"/>
                    <a:pt x="502" y="36"/>
                  </a:cubicBezTo>
                  <a:cubicBezTo>
                    <a:pt x="502" y="39"/>
                    <a:pt x="503" y="40"/>
                    <a:pt x="506" y="40"/>
                  </a:cubicBezTo>
                  <a:cubicBezTo>
                    <a:pt x="509" y="40"/>
                    <a:pt x="511" y="39"/>
                    <a:pt x="513" y="39"/>
                  </a:cubicBezTo>
                  <a:close/>
                  <a:moveTo>
                    <a:pt x="528" y="30"/>
                  </a:moveTo>
                  <a:cubicBezTo>
                    <a:pt x="528" y="19"/>
                    <a:pt x="536" y="13"/>
                    <a:pt x="546" y="13"/>
                  </a:cubicBezTo>
                  <a:cubicBezTo>
                    <a:pt x="552" y="13"/>
                    <a:pt x="555" y="14"/>
                    <a:pt x="557" y="15"/>
                  </a:cubicBezTo>
                  <a:cubicBezTo>
                    <a:pt x="557" y="22"/>
                    <a:pt x="557" y="22"/>
                    <a:pt x="557" y="22"/>
                  </a:cubicBezTo>
                  <a:cubicBezTo>
                    <a:pt x="553" y="22"/>
                    <a:pt x="553" y="22"/>
                    <a:pt x="553" y="22"/>
                  </a:cubicBezTo>
                  <a:cubicBezTo>
                    <a:pt x="552" y="21"/>
                    <a:pt x="549" y="19"/>
                    <a:pt x="546" y="19"/>
                  </a:cubicBezTo>
                  <a:cubicBezTo>
                    <a:pt x="541" y="19"/>
                    <a:pt x="538" y="23"/>
                    <a:pt x="538" y="30"/>
                  </a:cubicBezTo>
                  <a:cubicBezTo>
                    <a:pt x="538" y="37"/>
                    <a:pt x="541" y="40"/>
                    <a:pt x="546" y="40"/>
                  </a:cubicBezTo>
                  <a:cubicBezTo>
                    <a:pt x="550" y="40"/>
                    <a:pt x="552" y="39"/>
                    <a:pt x="554" y="38"/>
                  </a:cubicBezTo>
                  <a:cubicBezTo>
                    <a:pt x="557" y="38"/>
                    <a:pt x="557" y="38"/>
                    <a:pt x="557" y="38"/>
                  </a:cubicBezTo>
                  <a:cubicBezTo>
                    <a:pt x="557" y="44"/>
                    <a:pt x="557" y="44"/>
                    <a:pt x="557" y="44"/>
                  </a:cubicBezTo>
                  <a:cubicBezTo>
                    <a:pt x="555" y="45"/>
                    <a:pt x="551" y="47"/>
                    <a:pt x="546" y="47"/>
                  </a:cubicBezTo>
                  <a:cubicBezTo>
                    <a:pt x="535" y="47"/>
                    <a:pt x="528" y="41"/>
                    <a:pt x="528" y="30"/>
                  </a:cubicBezTo>
                  <a:close/>
                  <a:moveTo>
                    <a:pt x="560" y="30"/>
                  </a:moveTo>
                  <a:cubicBezTo>
                    <a:pt x="560" y="19"/>
                    <a:pt x="568" y="13"/>
                    <a:pt x="578" y="13"/>
                  </a:cubicBezTo>
                  <a:cubicBezTo>
                    <a:pt x="584" y="13"/>
                    <a:pt x="587" y="14"/>
                    <a:pt x="589" y="15"/>
                  </a:cubicBezTo>
                  <a:cubicBezTo>
                    <a:pt x="589" y="22"/>
                    <a:pt x="589" y="22"/>
                    <a:pt x="589" y="22"/>
                  </a:cubicBezTo>
                  <a:cubicBezTo>
                    <a:pt x="585" y="22"/>
                    <a:pt x="585" y="22"/>
                    <a:pt x="585" y="22"/>
                  </a:cubicBezTo>
                  <a:cubicBezTo>
                    <a:pt x="584" y="21"/>
                    <a:pt x="581" y="19"/>
                    <a:pt x="578" y="19"/>
                  </a:cubicBezTo>
                  <a:cubicBezTo>
                    <a:pt x="573" y="19"/>
                    <a:pt x="570" y="23"/>
                    <a:pt x="570" y="30"/>
                  </a:cubicBezTo>
                  <a:cubicBezTo>
                    <a:pt x="570" y="37"/>
                    <a:pt x="573" y="40"/>
                    <a:pt x="578" y="40"/>
                  </a:cubicBezTo>
                  <a:cubicBezTo>
                    <a:pt x="582" y="40"/>
                    <a:pt x="584" y="39"/>
                    <a:pt x="586" y="38"/>
                  </a:cubicBezTo>
                  <a:cubicBezTo>
                    <a:pt x="589" y="38"/>
                    <a:pt x="589" y="38"/>
                    <a:pt x="589" y="38"/>
                  </a:cubicBezTo>
                  <a:cubicBezTo>
                    <a:pt x="589" y="44"/>
                    <a:pt x="589" y="44"/>
                    <a:pt x="589" y="44"/>
                  </a:cubicBezTo>
                  <a:cubicBezTo>
                    <a:pt x="587" y="45"/>
                    <a:pt x="583" y="47"/>
                    <a:pt x="578" y="47"/>
                  </a:cubicBezTo>
                  <a:cubicBezTo>
                    <a:pt x="567" y="47"/>
                    <a:pt x="560" y="41"/>
                    <a:pt x="560" y="30"/>
                  </a:cubicBezTo>
                  <a:close/>
                  <a:moveTo>
                    <a:pt x="602" y="32"/>
                  </a:moveTo>
                  <a:cubicBezTo>
                    <a:pt x="603" y="39"/>
                    <a:pt x="606" y="41"/>
                    <a:pt x="611" y="41"/>
                  </a:cubicBezTo>
                  <a:cubicBezTo>
                    <a:pt x="615" y="41"/>
                    <a:pt x="618" y="39"/>
                    <a:pt x="620" y="38"/>
                  </a:cubicBezTo>
                  <a:cubicBezTo>
                    <a:pt x="623" y="38"/>
                    <a:pt x="623" y="38"/>
                    <a:pt x="623" y="38"/>
                  </a:cubicBezTo>
                  <a:cubicBezTo>
                    <a:pt x="623" y="44"/>
                    <a:pt x="623" y="44"/>
                    <a:pt x="623" y="44"/>
                  </a:cubicBezTo>
                  <a:cubicBezTo>
                    <a:pt x="620" y="45"/>
                    <a:pt x="616" y="47"/>
                    <a:pt x="610" y="47"/>
                  </a:cubicBezTo>
                  <a:cubicBezTo>
                    <a:pt x="599" y="47"/>
                    <a:pt x="592" y="41"/>
                    <a:pt x="592" y="30"/>
                  </a:cubicBezTo>
                  <a:cubicBezTo>
                    <a:pt x="592" y="19"/>
                    <a:pt x="600" y="13"/>
                    <a:pt x="609" y="13"/>
                  </a:cubicBezTo>
                  <a:cubicBezTo>
                    <a:pt x="619" y="13"/>
                    <a:pt x="624" y="18"/>
                    <a:pt x="624" y="29"/>
                  </a:cubicBezTo>
                  <a:cubicBezTo>
                    <a:pt x="624" y="30"/>
                    <a:pt x="624" y="32"/>
                    <a:pt x="624" y="32"/>
                  </a:cubicBezTo>
                  <a:lnTo>
                    <a:pt x="602" y="32"/>
                  </a:lnTo>
                  <a:close/>
                  <a:moveTo>
                    <a:pt x="602" y="26"/>
                  </a:moveTo>
                  <a:cubicBezTo>
                    <a:pt x="615" y="26"/>
                    <a:pt x="615" y="26"/>
                    <a:pt x="615" y="26"/>
                  </a:cubicBezTo>
                  <a:cubicBezTo>
                    <a:pt x="615" y="20"/>
                    <a:pt x="613" y="18"/>
                    <a:pt x="609" y="18"/>
                  </a:cubicBezTo>
                  <a:cubicBezTo>
                    <a:pt x="606" y="18"/>
                    <a:pt x="603" y="20"/>
                    <a:pt x="602" y="26"/>
                  </a:cubicBezTo>
                  <a:close/>
                  <a:moveTo>
                    <a:pt x="628" y="44"/>
                  </a:moveTo>
                  <a:cubicBezTo>
                    <a:pt x="628" y="37"/>
                    <a:pt x="628" y="37"/>
                    <a:pt x="628" y="37"/>
                  </a:cubicBezTo>
                  <a:cubicBezTo>
                    <a:pt x="631" y="37"/>
                    <a:pt x="631" y="37"/>
                    <a:pt x="631" y="37"/>
                  </a:cubicBezTo>
                  <a:cubicBezTo>
                    <a:pt x="632" y="39"/>
                    <a:pt x="635" y="40"/>
                    <a:pt x="639" y="40"/>
                  </a:cubicBezTo>
                  <a:cubicBezTo>
                    <a:pt x="643" y="40"/>
                    <a:pt x="645" y="39"/>
                    <a:pt x="645" y="37"/>
                  </a:cubicBezTo>
                  <a:cubicBezTo>
                    <a:pt x="645" y="35"/>
                    <a:pt x="643" y="34"/>
                    <a:pt x="639" y="34"/>
                  </a:cubicBezTo>
                  <a:cubicBezTo>
                    <a:pt x="631" y="33"/>
                    <a:pt x="627" y="30"/>
                    <a:pt x="627" y="23"/>
                  </a:cubicBezTo>
                  <a:cubicBezTo>
                    <a:pt x="627" y="16"/>
                    <a:pt x="632" y="13"/>
                    <a:pt x="641" y="13"/>
                  </a:cubicBezTo>
                  <a:cubicBezTo>
                    <a:pt x="646" y="13"/>
                    <a:pt x="649" y="14"/>
                    <a:pt x="651" y="15"/>
                  </a:cubicBezTo>
                  <a:cubicBezTo>
                    <a:pt x="651" y="22"/>
                    <a:pt x="651" y="22"/>
                    <a:pt x="651" y="22"/>
                  </a:cubicBezTo>
                  <a:cubicBezTo>
                    <a:pt x="649" y="22"/>
                    <a:pt x="649" y="22"/>
                    <a:pt x="649" y="22"/>
                  </a:cubicBezTo>
                  <a:cubicBezTo>
                    <a:pt x="647" y="21"/>
                    <a:pt x="644" y="20"/>
                    <a:pt x="641" y="20"/>
                  </a:cubicBezTo>
                  <a:cubicBezTo>
                    <a:pt x="637" y="20"/>
                    <a:pt x="636" y="21"/>
                    <a:pt x="636" y="23"/>
                  </a:cubicBezTo>
                  <a:cubicBezTo>
                    <a:pt x="636" y="24"/>
                    <a:pt x="637" y="25"/>
                    <a:pt x="642" y="26"/>
                  </a:cubicBezTo>
                  <a:cubicBezTo>
                    <a:pt x="650" y="27"/>
                    <a:pt x="653" y="29"/>
                    <a:pt x="653" y="36"/>
                  </a:cubicBezTo>
                  <a:cubicBezTo>
                    <a:pt x="653" y="43"/>
                    <a:pt x="649" y="47"/>
                    <a:pt x="639" y="47"/>
                  </a:cubicBezTo>
                  <a:cubicBezTo>
                    <a:pt x="634" y="47"/>
                    <a:pt x="630" y="46"/>
                    <a:pt x="628" y="44"/>
                  </a:cubicBezTo>
                  <a:close/>
                  <a:moveTo>
                    <a:pt x="657" y="44"/>
                  </a:moveTo>
                  <a:cubicBezTo>
                    <a:pt x="657" y="37"/>
                    <a:pt x="657" y="37"/>
                    <a:pt x="657" y="37"/>
                  </a:cubicBezTo>
                  <a:cubicBezTo>
                    <a:pt x="660" y="37"/>
                    <a:pt x="660" y="37"/>
                    <a:pt x="660" y="37"/>
                  </a:cubicBezTo>
                  <a:cubicBezTo>
                    <a:pt x="661" y="39"/>
                    <a:pt x="664" y="40"/>
                    <a:pt x="668" y="40"/>
                  </a:cubicBezTo>
                  <a:cubicBezTo>
                    <a:pt x="672" y="40"/>
                    <a:pt x="674" y="39"/>
                    <a:pt x="674" y="37"/>
                  </a:cubicBezTo>
                  <a:cubicBezTo>
                    <a:pt x="674" y="35"/>
                    <a:pt x="673" y="34"/>
                    <a:pt x="668" y="34"/>
                  </a:cubicBezTo>
                  <a:cubicBezTo>
                    <a:pt x="661" y="33"/>
                    <a:pt x="657" y="30"/>
                    <a:pt x="657" y="23"/>
                  </a:cubicBezTo>
                  <a:cubicBezTo>
                    <a:pt x="657" y="16"/>
                    <a:pt x="662" y="13"/>
                    <a:pt x="670" y="13"/>
                  </a:cubicBezTo>
                  <a:cubicBezTo>
                    <a:pt x="675" y="13"/>
                    <a:pt x="678" y="14"/>
                    <a:pt x="681" y="15"/>
                  </a:cubicBezTo>
                  <a:cubicBezTo>
                    <a:pt x="681" y="22"/>
                    <a:pt x="681" y="22"/>
                    <a:pt x="681" y="22"/>
                  </a:cubicBezTo>
                  <a:cubicBezTo>
                    <a:pt x="678" y="22"/>
                    <a:pt x="678" y="22"/>
                    <a:pt x="678" y="22"/>
                  </a:cubicBezTo>
                  <a:cubicBezTo>
                    <a:pt x="676" y="21"/>
                    <a:pt x="674" y="20"/>
                    <a:pt x="670" y="20"/>
                  </a:cubicBezTo>
                  <a:cubicBezTo>
                    <a:pt x="666" y="20"/>
                    <a:pt x="665" y="21"/>
                    <a:pt x="665" y="23"/>
                  </a:cubicBezTo>
                  <a:cubicBezTo>
                    <a:pt x="665" y="24"/>
                    <a:pt x="667" y="25"/>
                    <a:pt x="671" y="26"/>
                  </a:cubicBezTo>
                  <a:cubicBezTo>
                    <a:pt x="679" y="27"/>
                    <a:pt x="683" y="29"/>
                    <a:pt x="683" y="36"/>
                  </a:cubicBezTo>
                  <a:cubicBezTo>
                    <a:pt x="683" y="43"/>
                    <a:pt x="678" y="47"/>
                    <a:pt x="669" y="47"/>
                  </a:cubicBezTo>
                  <a:cubicBezTo>
                    <a:pt x="663" y="47"/>
                    <a:pt x="660" y="46"/>
                    <a:pt x="657" y="4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2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BF2A696D-B937-4007-956A-2E2F006E9413}" type="datetime1">
              <a:rPr lang="de-DE" smtClean="0"/>
              <a:pPr/>
              <a:t>11.05.2023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36291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76104" y="1334942"/>
            <a:ext cx="9793445" cy="4626781"/>
          </a:xfrm>
        </p:spPr>
        <p:txBody>
          <a:bodyPr lIns="270000">
            <a:normAutofit/>
          </a:bodyPr>
          <a:lstStyle>
            <a:lvl1pPr>
              <a:buClr>
                <a:schemeClr val="accent2"/>
              </a:buClr>
              <a:defRPr sz="1800"/>
            </a:lvl1pPr>
            <a:lvl2pPr>
              <a:buClr>
                <a:schemeClr val="accent2"/>
              </a:buClr>
              <a:defRPr sz="1800"/>
            </a:lvl2pPr>
            <a:lvl3pPr>
              <a:buClr>
                <a:schemeClr val="accent2"/>
              </a:buClr>
              <a:defRPr sz="1800"/>
            </a:lvl3pPr>
            <a:lvl4pPr>
              <a:buClr>
                <a:schemeClr val="accent2"/>
              </a:buClr>
              <a:defRPr sz="1800"/>
            </a:lvl4pPr>
            <a:lvl5pPr>
              <a:buClr>
                <a:schemeClr val="accent2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2"/>
          </a:solidFill>
          <a:ln w="127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A5980-CA7D-462B-9B13-5CFB09D6A917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7869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3953A709-6F0F-4A40-8927-C213225A5FBF}" type="datetime1">
              <a:rPr lang="de-DE" smtClean="0"/>
              <a:pPr/>
              <a:t>11.05.2023</a:t>
            </a:fld>
            <a:endParaRPr lang="de-DE" dirty="0"/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B62D1356-3AC5-4841-92A2-E4D747E70C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5620" y="4440544"/>
            <a:ext cx="1678809" cy="1083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56344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2"/>
          </a:solidFill>
          <a:ln w="127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16" name="Gruppieren 15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0" name="Rechteck 19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1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2" name="Rechtwinkliges Dreieck 21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3" name="Rechtwinkliges Dreieck 22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4" name="Rechteck 23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1B1881-20A7-4C24-A402-4323D499F2AD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8794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S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2"/>
          </a:solidFill>
          <a:ln w="127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2"/>
              </a:buClr>
              <a:defRPr sz="1800" baseline="0"/>
            </a:lvl1pPr>
            <a:lvl2pPr marL="453985" indent="-231992">
              <a:buClr>
                <a:schemeClr val="accent2"/>
              </a:buClr>
              <a:tabLst/>
              <a:defRPr sz="1800"/>
            </a:lvl2pPr>
            <a:lvl3pPr marL="675977" indent="-221993">
              <a:buClr>
                <a:schemeClr val="accent2"/>
              </a:buClr>
              <a:defRPr sz="1800"/>
            </a:lvl3pPr>
            <a:lvl4pPr marL="907969" indent="-231992">
              <a:buClr>
                <a:schemeClr val="accent2"/>
              </a:buClr>
              <a:defRPr sz="1800"/>
            </a:lvl4pPr>
            <a:lvl5pPr marL="1129962" indent="-221993">
              <a:buClr>
                <a:schemeClr val="accent2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2"/>
              </a:buClr>
              <a:defRPr lang="de-DE" sz="1800" smtClean="0"/>
            </a:lvl1pPr>
            <a:lvl2pPr marL="453985" indent="-231992">
              <a:buClr>
                <a:schemeClr val="accent2"/>
              </a:buClr>
              <a:defRPr lang="de-DE" sz="1800" smtClean="0"/>
            </a:lvl2pPr>
            <a:lvl3pPr marL="675977" indent="-221993">
              <a:buClr>
                <a:schemeClr val="accent2"/>
              </a:buClr>
              <a:defRPr lang="de-DE" sz="1800" smtClean="0"/>
            </a:lvl3pPr>
            <a:lvl4pPr marL="907969" indent="-231992">
              <a:buClr>
                <a:schemeClr val="accent2"/>
              </a:buClr>
              <a:defRPr lang="de-DE" sz="1800" smtClean="0"/>
            </a:lvl4pPr>
            <a:lvl5pPr marL="1129962" indent="-221993">
              <a:buClr>
                <a:schemeClr val="accent2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12FBB8A8-6A15-4616-8245-0A85245C3C2E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58185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onn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5897"/>
            <a:ext cx="4752547" cy="4752256"/>
            <a:chOff x="4921698" y="5386614"/>
            <a:chExt cx="759254" cy="759254"/>
          </a:xfrm>
          <a:solidFill>
            <a:schemeClr val="accent2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6017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tx2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10189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49970BAE-F5BE-45E3-8D58-5E918D78DF24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59521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onn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27D0D383-E2DA-496B-8207-5137303AB202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2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tx2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66324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onn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E556A4B6-BD67-496B-BDDB-07E8E3C636F9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2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tx2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34714337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5" name="Rechteck 14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69A4D0F4-3E18-4696-B217-11780D0CD11A}" type="datetime1">
              <a:rPr lang="de-DE" smtClean="0"/>
              <a:pPr/>
              <a:t>11.05.2023</a:t>
            </a:fld>
            <a:endParaRPr lang="de-DE" dirty="0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651109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2B095955-9E9C-4953-A34D-85B226791787}" type="datetime1">
              <a:rPr lang="de-DE" smtClean="0"/>
              <a:pPr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93644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3"/>
              </a:buClr>
              <a:defRPr sz="1800"/>
            </a:lvl1pPr>
            <a:lvl2pPr>
              <a:buClr>
                <a:schemeClr val="accent3"/>
              </a:buClr>
              <a:defRPr sz="1800"/>
            </a:lvl2pPr>
            <a:lvl3pPr>
              <a:buClr>
                <a:schemeClr val="accent3"/>
              </a:buClr>
              <a:defRPr sz="1800"/>
            </a:lvl3pPr>
            <a:lvl4pPr>
              <a:buClr>
                <a:schemeClr val="accent3"/>
              </a:buClr>
              <a:defRPr sz="1800"/>
            </a:lvl4pPr>
            <a:lvl5pPr>
              <a:buClr>
                <a:schemeClr val="accent3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3"/>
          </a:solidFill>
          <a:ln w="127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5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3CA3-2105-49F0-AC99-0E0916D72627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286788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3"/>
          </a:solidFill>
          <a:ln w="127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13B4B-5843-49C5-A52F-0324D9114913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48706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Oz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57598" rIns="0" bIns="57598" rtlCol="0" anchor="ctr"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3"/>
          </a:solidFill>
          <a:ln w="127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3"/>
              </a:buClr>
              <a:defRPr sz="1800" baseline="0"/>
            </a:lvl1pPr>
            <a:lvl2pPr marL="453985" indent="-231992">
              <a:buClr>
                <a:schemeClr val="accent3"/>
              </a:buClr>
              <a:tabLst/>
              <a:defRPr sz="1800"/>
            </a:lvl2pPr>
            <a:lvl3pPr marL="675977" indent="-221993">
              <a:buClr>
                <a:schemeClr val="accent3"/>
              </a:buClr>
              <a:defRPr sz="1800"/>
            </a:lvl3pPr>
            <a:lvl4pPr marL="907969" indent="-231992">
              <a:buClr>
                <a:schemeClr val="accent3"/>
              </a:buClr>
              <a:defRPr sz="1800"/>
            </a:lvl4pPr>
            <a:lvl5pPr marL="1129962" indent="-221993">
              <a:buClr>
                <a:schemeClr val="accent3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3"/>
              </a:buClr>
              <a:defRPr lang="de-DE" sz="1800" smtClean="0"/>
            </a:lvl1pPr>
            <a:lvl2pPr marL="453985" indent="-231992">
              <a:buClr>
                <a:schemeClr val="accent3"/>
              </a:buClr>
              <a:defRPr lang="de-DE" sz="1800" smtClean="0"/>
            </a:lvl2pPr>
            <a:lvl3pPr marL="675977" indent="-221993">
              <a:buClr>
                <a:schemeClr val="accent3"/>
              </a:buClr>
              <a:defRPr lang="de-DE" sz="1800" smtClean="0"/>
            </a:lvl3pPr>
            <a:lvl4pPr marL="907969" indent="-231992">
              <a:buClr>
                <a:schemeClr val="accent3"/>
              </a:buClr>
              <a:defRPr lang="de-DE" sz="1800" smtClean="0"/>
            </a:lvl4pPr>
            <a:lvl5pPr marL="1129962" indent="-221993">
              <a:buClr>
                <a:schemeClr val="accent3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vert="horz" lIns="115196" tIns="57598" rIns="115196" bIns="57598" rtlCol="0" anchor="ctr"/>
          <a:lstStyle>
            <a:lvl1pPr>
              <a:defRPr lang="de-DE" smtClean="0"/>
            </a:lvl1pPr>
          </a:lstStyle>
          <a:p>
            <a:fld id="{9D3FB379-58C9-4429-BFE4-7E86BB452E87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1859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6"/>
              </a:buClr>
              <a:defRPr sz="1800"/>
            </a:lvl1pPr>
            <a:lvl2pPr>
              <a:buClr>
                <a:schemeClr val="accent6"/>
              </a:buClr>
              <a:defRPr sz="1800"/>
            </a:lvl2pPr>
            <a:lvl3pPr>
              <a:buClr>
                <a:schemeClr val="accent6"/>
              </a:buClr>
              <a:defRPr sz="1800"/>
            </a:lvl3pPr>
            <a:lvl4pPr>
              <a:buClr>
                <a:schemeClr val="accent6"/>
              </a:buClr>
              <a:defRPr sz="1800"/>
            </a:lvl4pPr>
            <a:lvl5pPr>
              <a:buClr>
                <a:schemeClr val="accent6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21" name="Rechteck 20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6"/>
          </a:solidFill>
          <a:ln w="127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04D6A-A5E8-4474-B233-DCC3737CD665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3294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Ozea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8179"/>
            <a:ext cx="4752547" cy="4752256"/>
            <a:chOff x="4921698" y="5386614"/>
            <a:chExt cx="759254" cy="759254"/>
          </a:xfrm>
          <a:solidFill>
            <a:schemeClr val="accent3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8299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12471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11CB4F71-0B1C-49F4-8D4B-04EBCE018023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132572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Ozea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406F15BE-62BD-47D4-AAE0-5004970347D5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3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7250955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Ozea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A45B4D93-8CA6-4435-924E-E1D262E4AC12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3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513730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9" name="Gruppieren 18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20" name="Rechteck 19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winkliges Dreieck 20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D3CCD5A5-2C0E-447C-B420-47ACDCE23E08}" type="datetime1">
              <a:rPr lang="de-DE" smtClean="0"/>
              <a:pPr/>
              <a:t>11.05.2023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49050216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09F487A6-4F92-488E-8941-9CAD290F1447}" type="datetime1">
              <a:rPr lang="de-DE" smtClean="0"/>
              <a:pPr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0577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Frü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4"/>
              </a:buClr>
              <a:defRPr sz="1800"/>
            </a:lvl1pPr>
            <a:lvl2pPr>
              <a:buClr>
                <a:schemeClr val="accent4"/>
              </a:buClr>
              <a:defRPr sz="1800"/>
            </a:lvl2pPr>
            <a:lvl3pPr>
              <a:buClr>
                <a:schemeClr val="accent4"/>
              </a:buClr>
              <a:defRPr sz="1800"/>
            </a:lvl3pPr>
            <a:lvl4pPr>
              <a:buClr>
                <a:schemeClr val="accent4"/>
              </a:buClr>
              <a:defRPr sz="1800"/>
            </a:lvl4pPr>
            <a:lvl5pPr>
              <a:buClr>
                <a:schemeClr val="accent4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4" name="Rechteck 13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4"/>
          </a:solidFill>
          <a:ln w="127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3" name="Gruppieren 22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4" name="Rechteck 23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6" name="Rechtwinkliges Dreieck 25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winkliges Dreieck 26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eck 27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AFE94-B66E-4305-9B9D-9F5AED23123F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26815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4"/>
          </a:solidFill>
          <a:ln w="127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3BD6-270A-4B56-9F29-C28D7E875271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2339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Früh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sz="15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57598" rIns="0" bIns="57598" rtlCol="0" anchor="ctr"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4"/>
          </a:solidFill>
          <a:ln w="127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4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5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4"/>
              </a:buClr>
              <a:defRPr sz="1800" baseline="0"/>
            </a:lvl1pPr>
            <a:lvl2pPr marL="453985" indent="-231992">
              <a:buClr>
                <a:schemeClr val="accent4"/>
              </a:buClr>
              <a:tabLst/>
              <a:defRPr sz="1800"/>
            </a:lvl2pPr>
            <a:lvl3pPr marL="675977" indent="-221993">
              <a:buClr>
                <a:schemeClr val="accent4"/>
              </a:buClr>
              <a:defRPr sz="1800"/>
            </a:lvl3pPr>
            <a:lvl4pPr marL="907969" indent="-231992">
              <a:buClr>
                <a:schemeClr val="accent4"/>
              </a:buClr>
              <a:defRPr sz="1800"/>
            </a:lvl4pPr>
            <a:lvl5pPr marL="1129962" indent="-221993">
              <a:buClr>
                <a:schemeClr val="accent4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6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7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4"/>
              </a:buClr>
              <a:defRPr lang="de-DE" sz="1800" smtClean="0"/>
            </a:lvl1pPr>
            <a:lvl2pPr marL="453985" indent="-231992">
              <a:buClr>
                <a:schemeClr val="accent4"/>
              </a:buClr>
              <a:defRPr lang="de-DE" sz="1800" smtClean="0"/>
            </a:lvl2pPr>
            <a:lvl3pPr marL="675977" indent="-221993">
              <a:buClr>
                <a:schemeClr val="accent4"/>
              </a:buClr>
              <a:defRPr lang="de-DE" sz="1800" smtClean="0"/>
            </a:lvl3pPr>
            <a:lvl4pPr marL="907969" indent="-231992">
              <a:buClr>
                <a:schemeClr val="accent4"/>
              </a:buClr>
              <a:defRPr lang="de-DE" sz="1800" smtClean="0"/>
            </a:lvl4pPr>
            <a:lvl5pPr marL="1129962" indent="-221993">
              <a:buClr>
                <a:schemeClr val="accent4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vert="horz" lIns="115196" tIns="57598" rIns="115196" bIns="57598" rtlCol="0" anchor="ctr"/>
          <a:lstStyle>
            <a:lvl1pPr>
              <a:defRPr lang="de-DE" smtClean="0"/>
            </a:lvl1pPr>
          </a:lstStyle>
          <a:p>
            <a:fld id="{253F93D6-9D44-4C18-912C-DE11AB05229A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627103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Frühling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  <a:solidFill>
            <a:schemeClr val="accent4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BECA6D4-78E3-4618-9060-D4C2F70C439E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83638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Frühling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DA3AFEC0-21AD-4330-A8D4-3E845336AAD3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4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880972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5" name="Rechteck 14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6"/>
          </a:solidFill>
          <a:ln w="127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1" name="Rechteck 20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3" name="Rechtwinkliges Dreieck 22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4" name="Rechtwinkliges Dreieck 23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5" name="Rechteck 24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BDE40-3960-489C-92D7-D8F3E5F69A90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480527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Frühling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E8AEC888-2786-4147-8330-C7A1BCC62498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4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2212173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20" name="Gruppieren 19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21" name="Rechteck 20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winkliges Dreieck 21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7E227737-E43C-4EDA-9EB8-58E8AB4F0A2F}" type="datetime1">
              <a:rPr lang="de-DE" smtClean="0"/>
              <a:pPr/>
              <a:t>11.05.2023</a:t>
            </a:fld>
            <a:endParaRPr lang="de-DE"/>
          </a:p>
        </p:txBody>
      </p:sp>
      <p:sp>
        <p:nvSpPr>
          <p:cNvPr id="16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17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2730318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mit Motto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7548163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7548163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grpSp>
        <p:nvGrpSpPr>
          <p:cNvPr id="13" name="Gruppieren 12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4" name="Rechteck 13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winkliges Dreieck 14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7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551939F-F868-4ADD-8B30-90F692649F2C}" type="datetime1">
              <a:rPr lang="de-DE" smtClean="0"/>
              <a:pPr/>
              <a:t>11.05.2023</a:t>
            </a:fld>
            <a:endParaRPr lang="de-DE" dirty="0"/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5333" y="4558599"/>
            <a:ext cx="1297363" cy="864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5127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589139" y="1334942"/>
            <a:ext cx="9780410" cy="4626781"/>
          </a:xfrm>
        </p:spPr>
        <p:txBody>
          <a:bodyPr lIns="270000">
            <a:normAutofit/>
          </a:bodyPr>
          <a:lstStyle>
            <a:lvl1pPr>
              <a:buClr>
                <a:schemeClr val="accent5"/>
              </a:buClr>
              <a:defRPr sz="1800"/>
            </a:lvl1pPr>
            <a:lvl2pPr>
              <a:buClr>
                <a:schemeClr val="accent5"/>
              </a:buClr>
              <a:defRPr sz="1800"/>
            </a:lvl2pPr>
            <a:lvl3pPr>
              <a:buClr>
                <a:schemeClr val="accent5"/>
              </a:buClr>
              <a:defRPr sz="1800"/>
            </a:lvl3pPr>
            <a:lvl4pPr>
              <a:buClr>
                <a:schemeClr val="accent5"/>
              </a:buClr>
              <a:defRPr sz="1800"/>
            </a:lvl4pPr>
            <a:lvl5pPr>
              <a:buClr>
                <a:schemeClr val="accent5"/>
              </a:buClr>
              <a:defRPr sz="1800"/>
            </a:lvl5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6" name="Rechteck 15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5"/>
          </a:solidFill>
          <a:ln w="127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18" name="Gruppieren 17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2" name="Rechteck 21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3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" name="Rechtwinkliges Dreieck 23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5" name="Rechtwinkliges Dreieck 24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eck 25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DE088-B3F8-41A1-A34C-B225469CCDFF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5563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3" name="Rechteck 12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5"/>
          </a:solidFill>
          <a:ln w="127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2" name="Gruppieren 2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3" name="Rechteck 2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" name="Rechtwinkliges Dreieck 2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6" name="Rechtwinkliges Dreieck 2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7" name="Rechteck 2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863BB5-6015-4B77-85ED-0B319F51BCED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111722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Purp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 dirty="0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 vert="horz" lIns="0" tIns="57598" rIns="0" bIns="57598" rtlCol="0" anchor="ctr"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19" name="Rechteck 18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5"/>
          </a:solidFill>
          <a:ln w="127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0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24" name="Gruppieren 23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25" name="Rechteck 24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6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7" name="Rechtwinkliges Dreieck 26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8" name="Rechtwinkliges Dreieck 27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29" name="Rechteck 28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30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1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5"/>
              </a:buClr>
              <a:defRPr sz="1800" baseline="0"/>
            </a:lvl1pPr>
            <a:lvl2pPr marL="453985" indent="-231992">
              <a:buClr>
                <a:schemeClr val="accent5"/>
              </a:buClr>
              <a:tabLst/>
              <a:defRPr sz="1800"/>
            </a:lvl2pPr>
            <a:lvl3pPr marL="675977" indent="-221993">
              <a:buClr>
                <a:schemeClr val="accent5"/>
              </a:buClr>
              <a:defRPr sz="1800"/>
            </a:lvl3pPr>
            <a:lvl4pPr marL="907969" indent="-231992">
              <a:buClr>
                <a:schemeClr val="accent5"/>
              </a:buClr>
              <a:defRPr sz="1800"/>
            </a:lvl4pPr>
            <a:lvl5pPr marL="1129962" indent="-221993">
              <a:buClr>
                <a:schemeClr val="accent5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32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33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5"/>
              </a:buClr>
              <a:defRPr lang="de-DE" sz="1800" smtClean="0"/>
            </a:lvl1pPr>
            <a:lvl2pPr marL="453985" indent="-231992">
              <a:buClr>
                <a:schemeClr val="accent5"/>
              </a:buClr>
              <a:defRPr lang="de-DE" sz="1800" smtClean="0"/>
            </a:lvl2pPr>
            <a:lvl3pPr marL="675977" indent="-221993">
              <a:buClr>
                <a:schemeClr val="accent5"/>
              </a:buClr>
              <a:defRPr lang="de-DE" sz="1800" smtClean="0"/>
            </a:lvl3pPr>
            <a:lvl4pPr marL="907969" indent="-231992">
              <a:buClr>
                <a:schemeClr val="accent5"/>
              </a:buClr>
              <a:defRPr lang="de-DE" sz="1800" smtClean="0"/>
            </a:lvl4pPr>
            <a:lvl5pPr marL="1129962" indent="-221993">
              <a:buClr>
                <a:schemeClr val="accent5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 vert="horz" lIns="115196" tIns="57598" rIns="115196" bIns="57598" rtlCol="0" anchor="ctr"/>
          <a:lstStyle>
            <a:lvl1pPr>
              <a:defRPr lang="de-DE" smtClean="0"/>
            </a:lvl1pPr>
          </a:lstStyle>
          <a:p>
            <a:fld id="{D835AA3F-935E-4B1C-B2DE-91A2D25BA01E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59385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Purpu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  <a:solidFill>
            <a:schemeClr val="accent5"/>
          </a:solidFill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53989E9-C1F0-47CB-AFDB-5EA490FBE19F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902656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Purpu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690789E-59CB-45A8-8E5B-6872AE4AEA21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5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6852164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Purpu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C05680FF-F5D0-4132-A8CA-8BCC1FE89BB6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5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vert="horz" lIns="270000" tIns="36000" rIns="90000" bIns="36000" rtlCol="0" anchor="t" anchorCtr="0">
            <a:normAutofit/>
          </a:bodyPr>
          <a:lstStyle>
            <a:lvl1pPr marL="266700" indent="-266700">
              <a:buNone/>
              <a:defRPr lang="de-DE" baseline="0" dirty="0" smtClean="0">
                <a:solidFill>
                  <a:schemeClr val="bg1"/>
                </a:solidFill>
              </a:defRPr>
            </a:lvl1pPr>
          </a:lstStyle>
          <a:p>
            <a:pPr marL="0" lvl="0" indent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5748857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#JdemeNaLD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5" name="Rechteck 4"/>
          <p:cNvSpPr/>
          <p:nvPr userDrawn="1"/>
        </p:nvSpPr>
        <p:spPr>
          <a:xfrm>
            <a:off x="9390441" y="0"/>
            <a:ext cx="2131634" cy="14029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3DC23-CE86-4820-844B-FAFD83DF64AC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82572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 - OVB-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576106" y="1334941"/>
            <a:ext cx="5180954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576106" y="2087959"/>
            <a:ext cx="5180954" cy="3873764"/>
          </a:xfrm>
        </p:spPr>
        <p:txBody>
          <a:bodyPr>
            <a:normAutofit/>
          </a:bodyPr>
          <a:lstStyle>
            <a:lvl1pPr marL="221993" indent="-221993">
              <a:buClr>
                <a:schemeClr val="accent6"/>
              </a:buClr>
              <a:defRPr sz="1800" baseline="0"/>
            </a:lvl1pPr>
            <a:lvl2pPr marL="453985" indent="-231992">
              <a:buClr>
                <a:schemeClr val="accent6"/>
              </a:buClr>
              <a:tabLst/>
              <a:defRPr sz="1800"/>
            </a:lvl2pPr>
            <a:lvl3pPr marL="675977" indent="-221993">
              <a:buClr>
                <a:schemeClr val="accent6"/>
              </a:buClr>
              <a:defRPr sz="1800"/>
            </a:lvl3pPr>
            <a:lvl4pPr marL="907969" indent="-231992">
              <a:buClr>
                <a:schemeClr val="accent6"/>
              </a:buClr>
              <a:defRPr sz="1800"/>
            </a:lvl4pPr>
            <a:lvl5pPr marL="1129962" indent="-221993">
              <a:buClr>
                <a:schemeClr val="accent6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33242" y="1334941"/>
            <a:ext cx="5182989" cy="609001"/>
          </a:xfrm>
        </p:spPr>
        <p:txBody>
          <a:bodyPr tIns="0" anchor="ctr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2000" b="1"/>
            </a:lvl1pPr>
            <a:lvl2pPr marL="575981" indent="0">
              <a:buNone/>
              <a:defRPr sz="2500" b="1"/>
            </a:lvl2pPr>
            <a:lvl3pPr marL="1151961" indent="0">
              <a:buNone/>
              <a:defRPr sz="2300" b="1"/>
            </a:lvl3pPr>
            <a:lvl4pPr marL="1727942" indent="0">
              <a:buNone/>
              <a:defRPr sz="2000" b="1"/>
            </a:lvl4pPr>
            <a:lvl5pPr marL="2303922" indent="0">
              <a:buNone/>
              <a:defRPr sz="2000" b="1"/>
            </a:lvl5pPr>
            <a:lvl6pPr marL="2879903" indent="0">
              <a:buNone/>
              <a:defRPr sz="2000" b="1"/>
            </a:lvl6pPr>
            <a:lvl7pPr marL="3455883" indent="0">
              <a:buNone/>
              <a:defRPr sz="2000" b="1"/>
            </a:lvl7pPr>
            <a:lvl8pPr marL="4031864" indent="0">
              <a:buNone/>
              <a:defRPr sz="2000" b="1"/>
            </a:lvl8pPr>
            <a:lvl9pPr marL="4607844" indent="0">
              <a:buNone/>
              <a:defRPr sz="2000" b="1"/>
            </a:lvl9pPr>
          </a:lstStyle>
          <a:p>
            <a:pPr lvl="0"/>
            <a:r>
              <a:rPr lang="de-DE" dirty="0"/>
              <a:t>Titel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033242" y="2087959"/>
            <a:ext cx="5182989" cy="3873764"/>
          </a:xfrm>
        </p:spPr>
        <p:txBody>
          <a:bodyPr vert="horz" lIns="272117" tIns="57598" rIns="115196" bIns="57598" rtlCol="0">
            <a:normAutofit/>
          </a:bodyPr>
          <a:lstStyle>
            <a:lvl1pPr marL="221993" indent="-221993">
              <a:buClr>
                <a:schemeClr val="accent6"/>
              </a:buClr>
              <a:defRPr lang="de-DE" sz="1800" smtClean="0"/>
            </a:lvl1pPr>
            <a:lvl2pPr marL="453985" indent="-231992">
              <a:buClr>
                <a:schemeClr val="accent6"/>
              </a:buClr>
              <a:defRPr lang="de-DE" sz="1800" smtClean="0"/>
            </a:lvl2pPr>
            <a:lvl3pPr marL="675977" indent="-221993">
              <a:buClr>
                <a:schemeClr val="accent6"/>
              </a:buClr>
              <a:defRPr lang="de-DE" sz="1800" smtClean="0"/>
            </a:lvl3pPr>
            <a:lvl4pPr marL="907969" indent="-231992">
              <a:buClr>
                <a:schemeClr val="accent6"/>
              </a:buClr>
              <a:defRPr lang="de-DE" sz="1800" smtClean="0"/>
            </a:lvl4pPr>
            <a:lvl5pPr marL="1129962" indent="-221993">
              <a:buClr>
                <a:schemeClr val="accent6"/>
              </a:buClr>
              <a:defRPr lang="de-DE" sz="1800"/>
            </a:lvl5pPr>
          </a:lstStyle>
          <a:p>
            <a:pPr marL="221993" lvl="0" indent="-221993"/>
            <a:r>
              <a:rPr lang="de-DE" dirty="0"/>
              <a:t>Erste Ebene</a:t>
            </a:r>
          </a:p>
          <a:p>
            <a:pPr marL="453985" lvl="1" indent="-231992">
              <a:tabLst/>
            </a:pPr>
            <a:r>
              <a:rPr lang="de-DE" dirty="0"/>
              <a:t>Zweite Ebene</a:t>
            </a:r>
          </a:p>
          <a:p>
            <a:pPr marL="675977" lvl="2" indent="-221993"/>
            <a:r>
              <a:rPr lang="de-DE" dirty="0"/>
              <a:t>Dritte Ebene</a:t>
            </a:r>
          </a:p>
          <a:p>
            <a:pPr marL="907969" lvl="3" indent="-231992"/>
            <a:r>
              <a:rPr lang="de-DE" dirty="0"/>
              <a:t>Vierte Ebene</a:t>
            </a:r>
          </a:p>
          <a:p>
            <a:pPr marL="1129962" lvl="4" indent="-221993"/>
            <a:r>
              <a:rPr lang="de-DE" dirty="0"/>
              <a:t>Fünfte Ebene</a:t>
            </a: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30" name="Rechteck 29"/>
          <p:cNvSpPr/>
          <p:nvPr userDrawn="1"/>
        </p:nvSpPr>
        <p:spPr>
          <a:xfrm>
            <a:off x="576104" y="246378"/>
            <a:ext cx="9823257" cy="816400"/>
          </a:xfrm>
          <a:prstGeom prst="rect">
            <a:avLst/>
          </a:prstGeom>
          <a:solidFill>
            <a:schemeClr val="accent6"/>
          </a:solidFill>
          <a:ln w="127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31" name="Titel 1"/>
          <p:cNvSpPr>
            <a:spLocks noGrp="1"/>
          </p:cNvSpPr>
          <p:nvPr>
            <p:ph type="title" hasCustomPrompt="1"/>
          </p:nvPr>
        </p:nvSpPr>
        <p:spPr>
          <a:xfrm>
            <a:off x="576104" y="246378"/>
            <a:ext cx="9825518" cy="816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grpSp>
        <p:nvGrpSpPr>
          <p:cNvPr id="32" name="Gruppieren 31"/>
          <p:cNvGrpSpPr/>
          <p:nvPr userDrawn="1"/>
        </p:nvGrpSpPr>
        <p:grpSpPr>
          <a:xfrm>
            <a:off x="10399363" y="246378"/>
            <a:ext cx="816868" cy="816401"/>
            <a:chOff x="7956376" y="260744"/>
            <a:chExt cx="864096" cy="864000"/>
          </a:xfrm>
        </p:grpSpPr>
        <p:sp>
          <p:nvSpPr>
            <p:cNvPr id="33" name="Rechteck 32"/>
            <p:cNvSpPr/>
            <p:nvPr userDrawn="1"/>
          </p:nvSpPr>
          <p:spPr>
            <a:xfrm>
              <a:off x="7956376" y="260744"/>
              <a:ext cx="864096" cy="864000"/>
            </a:xfrm>
            <a:prstGeom prst="rect">
              <a:avLst/>
            </a:prstGeom>
            <a:solidFill>
              <a:schemeClr val="tx2"/>
            </a:solidFill>
            <a:ln w="127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4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5431" y="418784"/>
              <a:ext cx="449018" cy="528104"/>
            </a:xfrm>
            <a:prstGeom prst="rect">
              <a:avLst/>
            </a:prstGeom>
            <a:noFill/>
            <a:ln w="1270">
              <a:solidFill>
                <a:schemeClr val="tx2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5" name="Rechtwinkliges Dreieck 34"/>
          <p:cNvSpPr/>
          <p:nvPr userDrawn="1"/>
        </p:nvSpPr>
        <p:spPr>
          <a:xfrm rot="5400000" flipH="1" flipV="1">
            <a:off x="11246538" y="-29160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6" name="Rechtwinkliges Dreieck 35"/>
          <p:cNvSpPr/>
          <p:nvPr userDrawn="1"/>
        </p:nvSpPr>
        <p:spPr>
          <a:xfrm rot="16200000" flipH="1" flipV="1">
            <a:off x="11245509" y="787241"/>
            <a:ext cx="246379" cy="304695"/>
          </a:xfrm>
          <a:prstGeom prst="rtTriangle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lvl="0" algn="ctr"/>
            <a:endParaRPr lang="de-DE"/>
          </a:p>
        </p:txBody>
      </p:sp>
      <p:sp>
        <p:nvSpPr>
          <p:cNvPr id="37" name="Rechteck 36"/>
          <p:cNvSpPr/>
          <p:nvPr userDrawn="1"/>
        </p:nvSpPr>
        <p:spPr>
          <a:xfrm>
            <a:off x="11216352" y="246378"/>
            <a:ext cx="305723" cy="570021"/>
          </a:xfrm>
          <a:prstGeom prst="rect">
            <a:avLst/>
          </a:prstGeom>
          <a:solidFill>
            <a:schemeClr val="tx2"/>
          </a:solidFill>
          <a:ln w="127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6402" tIns="43201" rIns="86402" bIns="43201" rtlCol="0" anchor="ctr"/>
          <a:lstStyle/>
          <a:p>
            <a:pPr algn="ctr"/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5FD0CCB-B8C2-456A-A7D2-F02ED444D003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58143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416582"/>
      </p:ext>
    </p:extLst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ky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" descr="N:\Marketing\Marketing_Allgemein\bildarchiv_veranstaltungen\Biedermann\Fotos\_J8A9638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55" b="4644"/>
          <a:stretch/>
        </p:blipFill>
        <p:spPr bwMode="auto">
          <a:xfrm>
            <a:off x="-1" y="0"/>
            <a:ext cx="11522075" cy="6483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uppieren 13"/>
          <p:cNvGrpSpPr/>
          <p:nvPr userDrawn="1"/>
        </p:nvGrpSpPr>
        <p:grpSpPr>
          <a:xfrm>
            <a:off x="1" y="1730912"/>
            <a:ext cx="4752547" cy="4752256"/>
            <a:chOff x="4921698" y="5386614"/>
            <a:chExt cx="759254" cy="759254"/>
          </a:xfrm>
        </p:grpSpPr>
        <p:sp>
          <p:nvSpPr>
            <p:cNvPr id="15" name="Rechteck 14"/>
            <p:cNvSpPr/>
            <p:nvPr/>
          </p:nvSpPr>
          <p:spPr>
            <a:xfrm>
              <a:off x="4921698" y="5766241"/>
              <a:ext cx="379627" cy="3796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/>
          </p:nvSpPr>
          <p:spPr>
            <a:xfrm rot="16200000">
              <a:off x="4921698" y="5386614"/>
              <a:ext cx="379627" cy="379627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  <p:sp>
          <p:nvSpPr>
            <p:cNvPr id="17" name="Rechteck 16"/>
            <p:cNvSpPr/>
            <p:nvPr/>
          </p:nvSpPr>
          <p:spPr>
            <a:xfrm>
              <a:off x="5300360" y="5386614"/>
              <a:ext cx="379627" cy="379627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Rechtwinkliges Dreieck 17"/>
            <p:cNvSpPr/>
            <p:nvPr/>
          </p:nvSpPr>
          <p:spPr>
            <a:xfrm rot="5400000">
              <a:off x="5301325" y="5766241"/>
              <a:ext cx="379627" cy="379627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500"/>
            </a:p>
          </p:txBody>
        </p:sp>
      </p:grp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080517" y="2811032"/>
            <a:ext cx="3672031" cy="1294172"/>
          </a:xfrm>
          <a:noFill/>
        </p:spPr>
        <p:txBody>
          <a:bodyPr vert="horz" lIns="216000" tIns="36000" rIns="90000" bIns="36000" rtlCol="0" anchor="b" anchorCtr="0">
            <a:noAutofit/>
          </a:bodyPr>
          <a:lstStyle>
            <a:lvl1pPr>
              <a:defRPr lang="de-DE" cap="none" baseline="0" dirty="0">
                <a:solidFill>
                  <a:schemeClr val="bg1"/>
                </a:solidFill>
              </a:defRPr>
            </a:lvl1pPr>
          </a:lstStyle>
          <a:p>
            <a:pPr lvl="0" defTabSz="864017"/>
            <a:r>
              <a:rPr lang="de-DE" dirty="0"/>
              <a:t>Titel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080288" y="4105204"/>
            <a:ext cx="3666220" cy="1010084"/>
          </a:xfrm>
        </p:spPr>
        <p:txBody>
          <a:bodyPr vert="horz" lIns="204098" tIns="43201" rIns="86402" bIns="43201" rtlCol="0" anchor="t" anchorCtr="0">
            <a:normAutofit/>
          </a:bodyPr>
          <a:lstStyle>
            <a:lvl1pPr marL="0" indent="0">
              <a:buNone/>
              <a:defRPr lang="de-DE" sz="18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Untertitel durch Klicken </a:t>
            </a:r>
            <a:br>
              <a:rPr lang="de-DE" dirty="0"/>
            </a:br>
            <a:r>
              <a:rPr lang="de-DE" dirty="0"/>
              <a:t>bearbeiten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5C46BA33-48FC-4F83-B997-682C8610BA3C}" type="datetime1">
              <a:rPr lang="de-DE" smtClean="0"/>
              <a:pPr/>
              <a:t>11.05.2023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38451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ky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7133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5" b="14052"/>
          <a:stretch/>
        </p:blipFill>
        <p:spPr bwMode="auto">
          <a:xfrm>
            <a:off x="-1" y="0"/>
            <a:ext cx="11522077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98BB194A-9B4D-4079-8DF6-20A63FC4D0CF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7345213" y="10"/>
            <a:ext cx="4176862" cy="4176862"/>
            <a:chOff x="5940150" y="4791377"/>
            <a:chExt cx="1463250" cy="1463249"/>
          </a:xfrm>
          <a:solidFill>
            <a:schemeClr val="accent6"/>
          </a:solidFill>
        </p:grpSpPr>
        <p:sp>
          <p:nvSpPr>
            <p:cNvPr id="16" name="Rechteck 15"/>
            <p:cNvSpPr/>
            <p:nvPr/>
          </p:nvSpPr>
          <p:spPr>
            <a:xfrm>
              <a:off x="5940150" y="5523003"/>
              <a:ext cx="731625" cy="73162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16200000">
              <a:off x="5940152" y="4791381"/>
              <a:ext cx="731623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eck 17"/>
            <p:cNvSpPr/>
            <p:nvPr/>
          </p:nvSpPr>
          <p:spPr>
            <a:xfrm>
              <a:off x="6671776" y="4791377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7345217" y="2088440"/>
            <a:ext cx="2084879" cy="1505889"/>
          </a:xfrm>
        </p:spPr>
        <p:txBody>
          <a:bodyPr anchor="b" anchorCtr="0"/>
          <a:lstStyle>
            <a:lvl1pPr algn="l">
              <a:defRPr sz="18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345213" y="3589814"/>
            <a:ext cx="2088434" cy="582543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49522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trenner - OVB-Sky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N:\Marketing\Marketing_Allgemein\bildarchiv_veranstaltungen\Biedermann\Fotos\_J8A6056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99" b="7799"/>
          <a:stretch/>
        </p:blipFill>
        <p:spPr bwMode="auto">
          <a:xfrm>
            <a:off x="-1" y="-1"/>
            <a:ext cx="11522078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C492D522-2B61-4B95-AAAE-5B37B1223989}" type="datetime1">
              <a:rPr lang="de-DE" smtClean="0"/>
              <a:pPr/>
              <a:t>11.05.2023</a:t>
            </a:fld>
            <a:endParaRPr lang="de-DE"/>
          </a:p>
        </p:txBody>
      </p:sp>
      <p:grpSp>
        <p:nvGrpSpPr>
          <p:cNvPr id="15" name="Gruppieren 14"/>
          <p:cNvGrpSpPr/>
          <p:nvPr userDrawn="1"/>
        </p:nvGrpSpPr>
        <p:grpSpPr>
          <a:xfrm>
            <a:off x="6625133" y="359767"/>
            <a:ext cx="4905229" cy="4905229"/>
            <a:chOff x="2195736" y="4791379"/>
            <a:chExt cx="1463248" cy="1463248"/>
          </a:xfrm>
          <a:solidFill>
            <a:schemeClr val="accent6"/>
          </a:solidFill>
        </p:grpSpPr>
        <p:sp>
          <p:nvSpPr>
            <p:cNvPr id="16" name="Rechteck 15"/>
            <p:cNvSpPr/>
            <p:nvPr/>
          </p:nvSpPr>
          <p:spPr>
            <a:xfrm>
              <a:off x="2195736" y="5523003"/>
              <a:ext cx="731624" cy="73162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winkliges Dreieck 16"/>
            <p:cNvSpPr/>
            <p:nvPr/>
          </p:nvSpPr>
          <p:spPr>
            <a:xfrm rot="5400000">
              <a:off x="2927360" y="5523003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  <p:sp>
          <p:nvSpPr>
            <p:cNvPr id="18" name="Rechtwinkliges Dreieck 17"/>
            <p:cNvSpPr/>
            <p:nvPr/>
          </p:nvSpPr>
          <p:spPr>
            <a:xfrm rot="16200000">
              <a:off x="2927360" y="4791379"/>
              <a:ext cx="731624" cy="731624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600"/>
            </a:p>
          </p:txBody>
        </p:sp>
      </p:grp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6625133" y="2812382"/>
            <a:ext cx="3678922" cy="1147785"/>
          </a:xfrm>
        </p:spPr>
        <p:txBody>
          <a:bodyPr anchor="b" anchorCtr="0"/>
          <a:lstStyle>
            <a:lvl1pPr algn="l">
              <a:defRPr sz="2400" b="1" cap="none" baseline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5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6625133" y="3960167"/>
            <a:ext cx="2452615" cy="130483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</a:defRPr>
            </a:lvl1pPr>
            <a:lvl2pPr marL="43200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919813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- OVB-Himmb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N:\Marketing\Marketing_Allgemein\bildarchiv_veranstaltungen\Biedermann\Fotos\_J8A7546_01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94"/>
          <a:stretch/>
        </p:blipFill>
        <p:spPr bwMode="auto">
          <a:xfrm>
            <a:off x="-1" y="1"/>
            <a:ext cx="11522076" cy="648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 userDrawn="1"/>
        </p:nvSpPr>
        <p:spPr>
          <a:xfrm>
            <a:off x="0" y="4324135"/>
            <a:ext cx="11522075" cy="215604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196" tIns="57598" rIns="115196" bIns="57598" rtlCol="0" anchor="ctr"/>
          <a:lstStyle/>
          <a:p>
            <a:pPr algn="ctr"/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de-DE"/>
            </a:lvl1pPr>
          </a:lstStyle>
          <a:p>
            <a:r>
              <a:rPr lang="de-DE"/>
              <a:t>#JdemeNaLD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  <p:grpSp>
        <p:nvGrpSpPr>
          <p:cNvPr id="14" name="Gruppieren 13"/>
          <p:cNvGrpSpPr/>
          <p:nvPr userDrawn="1"/>
        </p:nvGrpSpPr>
        <p:grpSpPr>
          <a:xfrm>
            <a:off x="10047796" y="3240178"/>
            <a:ext cx="1474280" cy="2167911"/>
            <a:chOff x="6325915" y="2298471"/>
            <a:chExt cx="1547664" cy="2276872"/>
          </a:xfrm>
        </p:grpSpPr>
        <p:sp>
          <p:nvSpPr>
            <p:cNvPr id="15" name="Rechteck 14"/>
            <p:cNvSpPr/>
            <p:nvPr userDrawn="1"/>
          </p:nvSpPr>
          <p:spPr>
            <a:xfrm>
              <a:off x="6325915" y="3436907"/>
              <a:ext cx="1138436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winkliges Dreieck 15"/>
            <p:cNvSpPr/>
            <p:nvPr userDrawn="1"/>
          </p:nvSpPr>
          <p:spPr>
            <a:xfrm rot="16200000">
              <a:off x="6325915" y="2298471"/>
              <a:ext cx="1138436" cy="1138436"/>
            </a:xfrm>
            <a:prstGeom prst="rtTriangl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Rechteck 16"/>
            <p:cNvSpPr/>
            <p:nvPr userDrawn="1"/>
          </p:nvSpPr>
          <p:spPr>
            <a:xfrm>
              <a:off x="7464351" y="2300728"/>
              <a:ext cx="409228" cy="113843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8" name="Picture 2" descr="\\Kln-file-01\bildarchiv\OVB Logos\Neu\OVB.wmf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1690" y="3660005"/>
              <a:ext cx="547620" cy="6440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de-DE" smtClean="0"/>
            </a:lvl1pPr>
          </a:lstStyle>
          <a:p>
            <a:fld id="{096348C8-718C-4E21-BD8F-B15B987F2AAD}" type="datetime1">
              <a:rPr lang="de-DE" smtClean="0"/>
              <a:pPr/>
              <a:t>11.05.2023</a:t>
            </a:fld>
            <a:endParaRPr lang="de-DE"/>
          </a:p>
        </p:txBody>
      </p:sp>
      <p:sp>
        <p:nvSpPr>
          <p:cNvPr id="22" name="Titel 1"/>
          <p:cNvSpPr>
            <a:spLocks noGrp="1"/>
          </p:cNvSpPr>
          <p:nvPr>
            <p:ph type="ctrTitle" hasCustomPrompt="1"/>
          </p:nvPr>
        </p:nvSpPr>
        <p:spPr>
          <a:xfrm>
            <a:off x="589138" y="4600905"/>
            <a:ext cx="9060331" cy="923595"/>
          </a:xfrm>
          <a:noFill/>
        </p:spPr>
        <p:txBody>
          <a:bodyPr lIns="0" anchor="b" anchorCtr="0"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 durch Klicken bearbeiten</a:t>
            </a:r>
          </a:p>
        </p:txBody>
      </p:sp>
      <p:sp>
        <p:nvSpPr>
          <p:cNvPr id="2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589138" y="5544343"/>
            <a:ext cx="9060331" cy="576064"/>
          </a:xfrm>
        </p:spPr>
        <p:txBody>
          <a:bodyPr lIns="0" anchor="t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5759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9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9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9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9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18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78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Untertitel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58004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-1" y="6192415"/>
            <a:ext cx="11522075" cy="287759"/>
          </a:xfrm>
          <a:prstGeom prst="rect">
            <a:avLst/>
          </a:prstGeom>
          <a:solidFill>
            <a:schemeClr val="bg1"/>
          </a:solidFill>
        </p:spPr>
        <p:txBody>
          <a:bodyPr vert="horz" lIns="576000" tIns="57598" rIns="0" bIns="57598" rtlCol="0" anchor="ctr"/>
          <a:lstStyle>
            <a:lvl1pPr algn="l">
              <a:defRPr sz="900">
                <a:solidFill>
                  <a:srgbClr val="808080"/>
                </a:solidFill>
              </a:defRPr>
            </a:lvl1pPr>
          </a:lstStyle>
          <a:p>
            <a:r>
              <a:rPr lang="de-DE"/>
              <a:t>#JdemeNaLD</a:t>
            </a:r>
            <a:endParaRPr lang="de-DE" dirty="0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76104" y="246378"/>
            <a:ext cx="9823257" cy="816400"/>
          </a:xfrm>
          <a:prstGeom prst="rect">
            <a:avLst/>
          </a:prstGeom>
          <a:noFill/>
        </p:spPr>
        <p:txBody>
          <a:bodyPr vert="horz" lIns="270000" tIns="36000" rIns="90000" bIns="36000" rtlCol="0" anchor="ctr">
            <a:noAutofit/>
          </a:bodyPr>
          <a:lstStyle/>
          <a:p>
            <a:r>
              <a:rPr lang="de-DE" dirty="0"/>
              <a:t>Titel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76104" y="1334942"/>
            <a:ext cx="10657539" cy="4626781"/>
          </a:xfrm>
          <a:prstGeom prst="rect">
            <a:avLst/>
          </a:prstGeom>
        </p:spPr>
        <p:txBody>
          <a:bodyPr vert="horz" lIns="270000" tIns="36000" rIns="90000" bIns="36000" rtlCol="0">
            <a:normAutofit/>
          </a:bodyPr>
          <a:lstStyle/>
          <a:p>
            <a:pPr lvl="0"/>
            <a:r>
              <a:rPr lang="de-DE" dirty="0"/>
              <a:t>Erste Ebene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649469" y="6192415"/>
            <a:ext cx="1152127" cy="287759"/>
          </a:xfrm>
          <a:prstGeom prst="rect">
            <a:avLst/>
          </a:prstGeom>
        </p:spPr>
        <p:txBody>
          <a:bodyPr vert="horz" lIns="115196" tIns="57598" rIns="115196" bIns="57598" rtlCol="0" anchor="ctr"/>
          <a:lstStyle>
            <a:lvl1pPr algn="ctr">
              <a:defRPr sz="900">
                <a:solidFill>
                  <a:srgbClr val="808080"/>
                </a:solidFill>
              </a:defRPr>
            </a:lvl1pPr>
          </a:lstStyle>
          <a:p>
            <a:fld id="{860CB88F-7515-479D-97BF-0CA4BA5700F7}" type="datetime1">
              <a:rPr lang="de-DE" smtClean="0"/>
              <a:pPr/>
              <a:t>11.05.2023</a:t>
            </a:fld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0801597" y="6192415"/>
            <a:ext cx="419122" cy="287759"/>
          </a:xfrm>
          <a:prstGeom prst="rect">
            <a:avLst/>
          </a:prstGeom>
        </p:spPr>
        <p:txBody>
          <a:bodyPr vert="horz" lIns="0" tIns="57598" rIns="0" bIns="57598" rtlCol="0" anchor="ctr"/>
          <a:lstStyle>
            <a:lvl1pPr algn="r">
              <a:defRPr sz="900">
                <a:solidFill>
                  <a:srgbClr val="808080"/>
                </a:solidFill>
              </a:defRPr>
            </a:lvl1pPr>
          </a:lstStyle>
          <a:p>
            <a:fld id="{F96C91CA-B69B-41B3-A176-CFD3B6622ECC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232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2" r:id="rId2"/>
    <p:sldLayoutId id="2147483663" r:id="rId3"/>
    <p:sldLayoutId id="2147483654" r:id="rId4"/>
    <p:sldLayoutId id="2147483670" r:id="rId5"/>
    <p:sldLayoutId id="2147483694" r:id="rId6"/>
    <p:sldLayoutId id="2147483695" r:id="rId7"/>
    <p:sldLayoutId id="2147483696" r:id="rId8"/>
    <p:sldLayoutId id="2147483649" r:id="rId9"/>
    <p:sldLayoutId id="2147483713" r:id="rId10"/>
    <p:sldLayoutId id="2147483672" r:id="rId11"/>
    <p:sldLayoutId id="2147483675" r:id="rId12"/>
    <p:sldLayoutId id="2147483676" r:id="rId13"/>
    <p:sldLayoutId id="2147483697" r:id="rId14"/>
    <p:sldLayoutId id="2147483698" r:id="rId15"/>
    <p:sldLayoutId id="2147483699" r:id="rId16"/>
    <p:sldLayoutId id="2147483660" r:id="rId17"/>
    <p:sldLayoutId id="2147483714" r:id="rId18"/>
    <p:sldLayoutId id="2147483661" r:id="rId19"/>
    <p:sldLayoutId id="2147483677" r:id="rId20"/>
    <p:sldLayoutId id="2147483678" r:id="rId21"/>
    <p:sldLayoutId id="2147483700" r:id="rId22"/>
    <p:sldLayoutId id="2147483701" r:id="rId23"/>
    <p:sldLayoutId id="2147483702" r:id="rId24"/>
    <p:sldLayoutId id="2147483664" r:id="rId25"/>
    <p:sldLayoutId id="2147483715" r:id="rId26"/>
    <p:sldLayoutId id="2147483665" r:id="rId27"/>
    <p:sldLayoutId id="2147483671" r:id="rId28"/>
    <p:sldLayoutId id="2147483673" r:id="rId29"/>
    <p:sldLayoutId id="2147483703" r:id="rId30"/>
    <p:sldLayoutId id="2147483704" r:id="rId31"/>
    <p:sldLayoutId id="2147483705" r:id="rId32"/>
    <p:sldLayoutId id="2147483666" r:id="rId33"/>
    <p:sldLayoutId id="2147483716" r:id="rId34"/>
    <p:sldLayoutId id="2147483667" r:id="rId35"/>
    <p:sldLayoutId id="2147483679" r:id="rId36"/>
    <p:sldLayoutId id="2147483680" r:id="rId37"/>
    <p:sldLayoutId id="2147483706" r:id="rId38"/>
    <p:sldLayoutId id="2147483707" r:id="rId39"/>
    <p:sldLayoutId id="2147483708" r:id="rId40"/>
    <p:sldLayoutId id="2147483689" r:id="rId41"/>
    <p:sldLayoutId id="2147483717" r:id="rId42"/>
    <p:sldLayoutId id="2147483669" r:id="rId43"/>
    <p:sldLayoutId id="2147483681" r:id="rId44"/>
    <p:sldLayoutId id="2147483682" r:id="rId45"/>
    <p:sldLayoutId id="2147483709" r:id="rId46"/>
    <p:sldLayoutId id="2147483710" r:id="rId47"/>
    <p:sldLayoutId id="2147483711" r:id="rId48"/>
    <p:sldLayoutId id="2147483655" r:id="rId49"/>
    <p:sldLayoutId id="2147483718" r:id="rId50"/>
  </p:sldLayoutIdLst>
  <p:hf sldNum="0" hdr="0" dt="0"/>
  <p:txStyles>
    <p:titleStyle>
      <a:lvl1pPr algn="l" defTabSz="1151961" rtl="0" eaLnBrk="1" latinLnBrk="0" hangingPunct="1">
        <a:spcBef>
          <a:spcPct val="0"/>
        </a:spcBef>
        <a:buNone/>
        <a:defRPr sz="2400" b="1" kern="1200">
          <a:solidFill>
            <a:schemeClr val="tx1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266700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42925" indent="-276225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tabLst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096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0763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343025" indent="-266700" algn="l" defTabSz="1151961" rtl="0" eaLnBrk="1" latinLnBrk="0" hangingPunct="1">
        <a:spcBef>
          <a:spcPct val="20000"/>
        </a:spcBef>
        <a:buClrTx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3167893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387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9854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5835" indent="-287990" algn="l" defTabSz="1151961" rtl="0" eaLnBrk="1" latinLnBrk="0" hangingPunct="1">
        <a:spcBef>
          <a:spcPct val="20000"/>
        </a:spcBef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98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961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94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922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990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5883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186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7844" algn="l" defTabSz="1151961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6AE3F-F4F7-4F26-9ED1-43E97853A68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OVB </a:t>
            </a:r>
            <a:r>
              <a:rPr lang="cs-CZ" dirty="0" err="1"/>
              <a:t>Allfinanz</a:t>
            </a:r>
            <a:r>
              <a:rPr lang="cs-CZ" dirty="0"/>
              <a:t>, a.s.</a:t>
            </a:r>
            <a:endParaRPr lang="en-GB" dirty="0"/>
          </a:p>
        </p:txBody>
      </p:sp>
      <p:sp>
        <p:nvSpPr>
          <p:cNvPr id="4" name="Podnadpis 3">
            <a:extLst>
              <a:ext uri="{FF2B5EF4-FFF2-40B4-BE49-F238E27FC236}">
                <a16:creationId xmlns:a16="http://schemas.microsoft.com/office/drawing/2014/main" id="{B8B5C725-93BC-D12E-D16A-79998E7334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Tereza Zochová, 2023</a:t>
            </a:r>
          </a:p>
        </p:txBody>
      </p:sp>
    </p:spTree>
    <p:extLst>
      <p:ext uri="{BB962C8B-B14F-4D97-AF65-F5344CB8AC3E}">
        <p14:creationId xmlns:p14="http://schemas.microsoft.com/office/powerpoint/2010/main" val="2375715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9BBB2C65-572A-4269-36C6-98CFFBE945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" y="1572426"/>
            <a:ext cx="9780410" cy="4389297"/>
          </a:xfrm>
        </p:spPr>
        <p:txBody>
          <a:bodyPr anchor="t">
            <a:normAutofit/>
          </a:bodyPr>
          <a:lstStyle/>
          <a:p>
            <a:r>
              <a:rPr lang="cs-CZ" sz="2200" dirty="0"/>
              <a:t>OVB </a:t>
            </a:r>
            <a:r>
              <a:rPr lang="cs-CZ" sz="2200" dirty="0" err="1"/>
              <a:t>Allfinanz</a:t>
            </a:r>
            <a:r>
              <a:rPr lang="cs-CZ" sz="2200" dirty="0"/>
              <a:t>, a.s.</a:t>
            </a:r>
          </a:p>
          <a:p>
            <a:endParaRPr lang="cs-CZ" sz="2200" dirty="0"/>
          </a:p>
          <a:p>
            <a:r>
              <a:rPr lang="cs-CZ" sz="2200" dirty="0"/>
              <a:t>Historie a vznik společnosti</a:t>
            </a:r>
          </a:p>
          <a:p>
            <a:endParaRPr lang="cs-CZ" sz="2200" dirty="0"/>
          </a:p>
          <a:p>
            <a:r>
              <a:rPr lang="cs-CZ" sz="2200" dirty="0"/>
              <a:t>Zaměření podniku</a:t>
            </a:r>
          </a:p>
        </p:txBody>
      </p:sp>
      <p:sp>
        <p:nvSpPr>
          <p:cNvPr id="5" name="Nadpis 4">
            <a:extLst>
              <a:ext uri="{FF2B5EF4-FFF2-40B4-BE49-F238E27FC236}">
                <a16:creationId xmlns:a16="http://schemas.microsoft.com/office/drawing/2014/main" id="{8D8299B4-C382-DBDA-7E22-E052FB3DC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Úvod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FF5E4050-1DD6-0B68-DCB7-6ACE55B232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3" t="2833"/>
          <a:stretch/>
        </p:blipFill>
        <p:spPr>
          <a:xfrm>
            <a:off x="4320362" y="1673942"/>
            <a:ext cx="7035464" cy="4186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1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C8C7ED4E-184D-BD0F-6B8A-7BF862544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139" y="1479661"/>
            <a:ext cx="9780410" cy="4631687"/>
          </a:xfrm>
        </p:spPr>
        <p:txBody>
          <a:bodyPr>
            <a:normAutofit/>
          </a:bodyPr>
          <a:lstStyle/>
          <a:p>
            <a:r>
              <a:rPr lang="cs-CZ" sz="2200" dirty="0"/>
              <a:t>Vstupní pohovory s potencionálními uchazeči</a:t>
            </a:r>
          </a:p>
          <a:p>
            <a:endParaRPr lang="cs-CZ" sz="2200" dirty="0"/>
          </a:p>
          <a:p>
            <a:r>
              <a:rPr lang="cs-CZ" sz="2200" dirty="0"/>
              <a:t>Vzdělávání nových spolupracovníků</a:t>
            </a:r>
          </a:p>
          <a:p>
            <a:endParaRPr lang="cs-CZ" sz="2200" dirty="0"/>
          </a:p>
          <a:p>
            <a:r>
              <a:rPr lang="cs-CZ" sz="2200" dirty="0"/>
              <a:t>Příprava a prezentace finančních plánů pro klienty</a:t>
            </a:r>
          </a:p>
          <a:p>
            <a:endParaRPr lang="cs-CZ" sz="2200" dirty="0"/>
          </a:p>
          <a:p>
            <a:r>
              <a:rPr lang="cs-CZ" sz="2200" dirty="0"/>
              <a:t>Provádění účetních operací a tvorba daňového přiznání</a:t>
            </a:r>
          </a:p>
          <a:p>
            <a:endParaRPr lang="cs-CZ" sz="2200" dirty="0"/>
          </a:p>
          <a:p>
            <a:r>
              <a:rPr lang="cs-CZ" sz="2200" dirty="0"/>
              <a:t>Komunikace a organizace</a:t>
            </a:r>
          </a:p>
          <a:p>
            <a:endParaRPr lang="cs-CZ" sz="2200" dirty="0"/>
          </a:p>
          <a:p>
            <a:r>
              <a:rPr lang="cs-CZ" sz="2200" dirty="0"/>
              <a:t>Sebevzdělávání</a:t>
            </a:r>
          </a:p>
          <a:p>
            <a:endParaRPr lang="cs-CZ" sz="2200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CD04102-23FE-3926-1A5C-8EF6D5A17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Náplň a průběh praxe</a:t>
            </a:r>
          </a:p>
        </p:txBody>
      </p:sp>
    </p:spTree>
    <p:extLst>
      <p:ext uri="{BB962C8B-B14F-4D97-AF65-F5344CB8AC3E}">
        <p14:creationId xmlns:p14="http://schemas.microsoft.com/office/powerpoint/2010/main" val="3700294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AAD22AA9-738C-AC4F-9DA5-B03930BAC2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04" y="1496290"/>
            <a:ext cx="9780410" cy="4482057"/>
          </a:xfrm>
        </p:spPr>
        <p:txBody>
          <a:bodyPr/>
          <a:lstStyle/>
          <a:p>
            <a:r>
              <a:rPr lang="cs-CZ" sz="2200" dirty="0"/>
              <a:t>Zkušenosti s vedením a zaškolováním spolupracovníků</a:t>
            </a:r>
          </a:p>
          <a:p>
            <a:endParaRPr lang="cs-CZ" sz="2200" dirty="0"/>
          </a:p>
          <a:p>
            <a:r>
              <a:rPr lang="cs-CZ" sz="2200" dirty="0"/>
              <a:t>Zlepšení komunikačních dovedností</a:t>
            </a:r>
          </a:p>
          <a:p>
            <a:endParaRPr lang="cs-CZ" sz="2200" dirty="0"/>
          </a:p>
          <a:p>
            <a:r>
              <a:rPr lang="cs-CZ" sz="2200" dirty="0"/>
              <a:t>Finanční plánování</a:t>
            </a:r>
          </a:p>
          <a:p>
            <a:endParaRPr lang="cs-CZ" sz="2200" dirty="0"/>
          </a:p>
          <a:p>
            <a:r>
              <a:rPr lang="cs-CZ" sz="2200" dirty="0"/>
              <a:t>Organizace pracovních akcí</a:t>
            </a:r>
          </a:p>
          <a:p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B6F2F4-3350-013A-36EE-063EF3D23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Přínosy praxe</a:t>
            </a:r>
          </a:p>
        </p:txBody>
      </p:sp>
      <p:pic>
        <p:nvPicPr>
          <p:cNvPr id="6" name="Obrázek 5" descr="Obsah obrázku socha, hračka, černobílá, umění&#10;&#10;Popis byl vytvořen automaticky">
            <a:extLst>
              <a:ext uri="{FF2B5EF4-FFF2-40B4-BE49-F238E27FC236}">
                <a16:creationId xmlns:a16="http://schemas.microsoft.com/office/drawing/2014/main" id="{E31CEB03-F121-68BF-B07A-1BC0916A5C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8068" y="2003366"/>
            <a:ext cx="3467903" cy="346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398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97D4E21D-B436-C7AA-3850-69AF3AB5E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cs-CZ" sz="3000" dirty="0"/>
              <a:t>Děkuji za pozornost</a:t>
            </a:r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C70CD889-7C36-781B-CF5A-70862347E9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</a:t>
            </a:r>
          </a:p>
        </p:txBody>
      </p:sp>
    </p:spTree>
    <p:extLst>
      <p:ext uri="{BB962C8B-B14F-4D97-AF65-F5344CB8AC3E}">
        <p14:creationId xmlns:p14="http://schemas.microsoft.com/office/powerpoint/2010/main" val="7027391"/>
      </p:ext>
    </p:extLst>
  </p:cSld>
  <p:clrMapOvr>
    <a:masterClrMapping/>
  </p:clrMapOvr>
</p:sld>
</file>

<file path=ppt/theme/theme1.xml><?xml version="1.0" encoding="utf-8"?>
<a:theme xmlns:a="http://schemas.openxmlformats.org/drawingml/2006/main" name="OVB Holding Template">
  <a:themeElements>
    <a:clrScheme name="OVB Farben">
      <a:dk1>
        <a:sysClr val="windowText" lastClr="000000"/>
      </a:dk1>
      <a:lt1>
        <a:sysClr val="window" lastClr="FFFFFF"/>
      </a:lt1>
      <a:dk2>
        <a:srgbClr val="003F72"/>
      </a:dk2>
      <a:lt2>
        <a:srgbClr val="D5ECFF"/>
      </a:lt2>
      <a:accent1>
        <a:srgbClr val="CC0066"/>
      </a:accent1>
      <a:accent2>
        <a:srgbClr val="FFCC33"/>
      </a:accent2>
      <a:accent3>
        <a:srgbClr val="006666"/>
      </a:accent3>
      <a:accent4>
        <a:srgbClr val="8BBF18"/>
      </a:accent4>
      <a:accent5>
        <a:srgbClr val="663399"/>
      </a:accent5>
      <a:accent6>
        <a:srgbClr val="00B7E5"/>
      </a:accent6>
      <a:hlink>
        <a:srgbClr val="003F72"/>
      </a:hlink>
      <a:folHlink>
        <a:srgbClr val="003F7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/>
        </a:solidFill>
        <a:ln w="9525"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4084</TotalTime>
  <Words>75</Words>
  <Application>Microsoft Office PowerPoint</Application>
  <PresentationFormat>Vlastní</PresentationFormat>
  <Paragraphs>30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Calibri</vt:lpstr>
      <vt:lpstr>Wingdings</vt:lpstr>
      <vt:lpstr>OVB Holding Template</vt:lpstr>
      <vt:lpstr>OVB Allfinanz, a.s.</vt:lpstr>
      <vt:lpstr>Úvod</vt:lpstr>
      <vt:lpstr>Náplň a průběh praxe</vt:lpstr>
      <vt:lpstr>Přínosy praxe</vt:lpstr>
      <vt:lpstr>Závěr</vt:lpstr>
    </vt:vector>
  </TitlesOfParts>
  <Company>OVB AG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Biedermann</dc:creator>
  <cp:lastModifiedBy>Tereza Zochová</cp:lastModifiedBy>
  <cp:revision>392</cp:revision>
  <cp:lastPrinted>2018-03-16T11:14:17Z</cp:lastPrinted>
  <dcterms:created xsi:type="dcterms:W3CDTF">2018-01-08T14:28:23Z</dcterms:created>
  <dcterms:modified xsi:type="dcterms:W3CDTF">2023-05-11T19:20:08Z</dcterms:modified>
</cp:coreProperties>
</file>