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DD5F6A-ABDF-45EE-B476-8F14CFA0B93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D293B91-D7B4-4506-A4DD-AB5B09FC82FA}">
      <dgm:prSet/>
      <dgm:spPr/>
      <dgm:t>
        <a:bodyPr/>
        <a:lstStyle/>
        <a:p>
          <a:r>
            <a:rPr lang="cs-CZ" dirty="0"/>
            <a:t>Obohacení odborných znalostí</a:t>
          </a:r>
          <a:endParaRPr lang="en-US" dirty="0"/>
        </a:p>
      </dgm:t>
    </dgm:pt>
    <dgm:pt modelId="{13A94959-7807-4A3E-89DE-E806F3F869BD}" type="parTrans" cxnId="{CF3F1D3F-08C5-4D77-BC01-5C7D89E25D24}">
      <dgm:prSet/>
      <dgm:spPr/>
      <dgm:t>
        <a:bodyPr/>
        <a:lstStyle/>
        <a:p>
          <a:endParaRPr lang="en-US"/>
        </a:p>
      </dgm:t>
    </dgm:pt>
    <dgm:pt modelId="{3B6D61FB-C9B5-4076-97B0-6A7FE5AE4551}" type="sibTrans" cxnId="{CF3F1D3F-08C5-4D77-BC01-5C7D89E25D24}">
      <dgm:prSet/>
      <dgm:spPr/>
      <dgm:t>
        <a:bodyPr/>
        <a:lstStyle/>
        <a:p>
          <a:endParaRPr lang="en-US"/>
        </a:p>
      </dgm:t>
    </dgm:pt>
    <dgm:pt modelId="{943D52CB-B05B-41F0-979A-7A07E10221A6}">
      <dgm:prSet/>
      <dgm:spPr/>
      <dgm:t>
        <a:bodyPr/>
        <a:lstStyle/>
        <a:p>
          <a:r>
            <a:rPr lang="cs-CZ"/>
            <a:t>Rozvinutí teoretických znalostí </a:t>
          </a:r>
          <a:endParaRPr lang="en-US"/>
        </a:p>
      </dgm:t>
    </dgm:pt>
    <dgm:pt modelId="{171543AC-BBE7-4F8A-890D-BC16DC027092}" type="parTrans" cxnId="{D266C96F-D3BF-43D5-BB96-84D7638D1C31}">
      <dgm:prSet/>
      <dgm:spPr/>
      <dgm:t>
        <a:bodyPr/>
        <a:lstStyle/>
        <a:p>
          <a:endParaRPr lang="en-US"/>
        </a:p>
      </dgm:t>
    </dgm:pt>
    <dgm:pt modelId="{736316D1-595D-4393-878F-167105FA17D7}" type="sibTrans" cxnId="{D266C96F-D3BF-43D5-BB96-84D7638D1C31}">
      <dgm:prSet/>
      <dgm:spPr/>
      <dgm:t>
        <a:bodyPr/>
        <a:lstStyle/>
        <a:p>
          <a:endParaRPr lang="en-US"/>
        </a:p>
      </dgm:t>
    </dgm:pt>
    <dgm:pt modelId="{E2D3C813-7C42-4F6A-855A-A8C93AD27021}">
      <dgm:prSet/>
      <dgm:spPr/>
      <dgm:t>
        <a:bodyPr/>
        <a:lstStyle/>
        <a:p>
          <a:r>
            <a:rPr lang="cs-CZ"/>
            <a:t>Rozvinutí komunikačních a profesních schopností</a:t>
          </a:r>
          <a:endParaRPr lang="en-US"/>
        </a:p>
      </dgm:t>
    </dgm:pt>
    <dgm:pt modelId="{E26ADBB9-2E5B-4FA2-94DB-7D8EB4BC369F}" type="parTrans" cxnId="{FC178A1D-9F87-415F-A3F7-A4B6254D2F2A}">
      <dgm:prSet/>
      <dgm:spPr/>
      <dgm:t>
        <a:bodyPr/>
        <a:lstStyle/>
        <a:p>
          <a:endParaRPr lang="en-US"/>
        </a:p>
      </dgm:t>
    </dgm:pt>
    <dgm:pt modelId="{B77B5689-A1B7-4D34-B6D3-CA1B15D7E3AF}" type="sibTrans" cxnId="{FC178A1D-9F87-415F-A3F7-A4B6254D2F2A}">
      <dgm:prSet/>
      <dgm:spPr/>
      <dgm:t>
        <a:bodyPr/>
        <a:lstStyle/>
        <a:p>
          <a:endParaRPr lang="en-US"/>
        </a:p>
      </dgm:t>
    </dgm:pt>
    <dgm:pt modelId="{0F4DB126-C8E5-4C0E-B006-BBC9A71EDD58}" type="pres">
      <dgm:prSet presAssocID="{6CDD5F6A-ABDF-45EE-B476-8F14CFA0B93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C80A31B-A6E9-4C20-9376-AE71950ACF80}" type="pres">
      <dgm:prSet presAssocID="{5D293B91-D7B4-4506-A4DD-AB5B09FC82FA}" presName="hierRoot1" presStyleCnt="0"/>
      <dgm:spPr/>
    </dgm:pt>
    <dgm:pt modelId="{BD45D640-544F-4721-87ED-F68514DB173F}" type="pres">
      <dgm:prSet presAssocID="{5D293B91-D7B4-4506-A4DD-AB5B09FC82FA}" presName="composite" presStyleCnt="0"/>
      <dgm:spPr/>
    </dgm:pt>
    <dgm:pt modelId="{721654AC-2C55-46F7-A4C9-A28A7BB70665}" type="pres">
      <dgm:prSet presAssocID="{5D293B91-D7B4-4506-A4DD-AB5B09FC82FA}" presName="background" presStyleLbl="node0" presStyleIdx="0" presStyleCnt="3"/>
      <dgm:spPr/>
    </dgm:pt>
    <dgm:pt modelId="{3FACCE4C-8220-46DF-B51F-6D2F71FFAB6C}" type="pres">
      <dgm:prSet presAssocID="{5D293B91-D7B4-4506-A4DD-AB5B09FC82FA}" presName="text" presStyleLbl="fgAcc0" presStyleIdx="0" presStyleCnt="3">
        <dgm:presLayoutVars>
          <dgm:chPref val="3"/>
        </dgm:presLayoutVars>
      </dgm:prSet>
      <dgm:spPr/>
    </dgm:pt>
    <dgm:pt modelId="{E013D430-D1F0-4D64-938A-68A181E85A10}" type="pres">
      <dgm:prSet presAssocID="{5D293B91-D7B4-4506-A4DD-AB5B09FC82FA}" presName="hierChild2" presStyleCnt="0"/>
      <dgm:spPr/>
    </dgm:pt>
    <dgm:pt modelId="{2B9D38FE-F489-4D4A-8714-DB8811F48DA6}" type="pres">
      <dgm:prSet presAssocID="{943D52CB-B05B-41F0-979A-7A07E10221A6}" presName="hierRoot1" presStyleCnt="0"/>
      <dgm:spPr/>
    </dgm:pt>
    <dgm:pt modelId="{D6A8E3FA-59F8-443D-89A8-50866B41C492}" type="pres">
      <dgm:prSet presAssocID="{943D52CB-B05B-41F0-979A-7A07E10221A6}" presName="composite" presStyleCnt="0"/>
      <dgm:spPr/>
    </dgm:pt>
    <dgm:pt modelId="{4F54AB51-1EB9-4EA8-867D-32D7038D214B}" type="pres">
      <dgm:prSet presAssocID="{943D52CB-B05B-41F0-979A-7A07E10221A6}" presName="background" presStyleLbl="node0" presStyleIdx="1" presStyleCnt="3"/>
      <dgm:spPr/>
    </dgm:pt>
    <dgm:pt modelId="{E2366530-04B0-445B-968C-106B282FB4DB}" type="pres">
      <dgm:prSet presAssocID="{943D52CB-B05B-41F0-979A-7A07E10221A6}" presName="text" presStyleLbl="fgAcc0" presStyleIdx="1" presStyleCnt="3">
        <dgm:presLayoutVars>
          <dgm:chPref val="3"/>
        </dgm:presLayoutVars>
      </dgm:prSet>
      <dgm:spPr/>
    </dgm:pt>
    <dgm:pt modelId="{AFA2B276-08EF-4A9A-A932-F9ADB85FF82A}" type="pres">
      <dgm:prSet presAssocID="{943D52CB-B05B-41F0-979A-7A07E10221A6}" presName="hierChild2" presStyleCnt="0"/>
      <dgm:spPr/>
    </dgm:pt>
    <dgm:pt modelId="{056E4F21-74EE-45E6-933C-9640A39AEC9B}" type="pres">
      <dgm:prSet presAssocID="{E2D3C813-7C42-4F6A-855A-A8C93AD27021}" presName="hierRoot1" presStyleCnt="0"/>
      <dgm:spPr/>
    </dgm:pt>
    <dgm:pt modelId="{7C0219DB-A488-4D05-B549-12B3F9ED0286}" type="pres">
      <dgm:prSet presAssocID="{E2D3C813-7C42-4F6A-855A-A8C93AD27021}" presName="composite" presStyleCnt="0"/>
      <dgm:spPr/>
    </dgm:pt>
    <dgm:pt modelId="{2C02AE6D-9D9D-4513-A9E8-70D5379E24BB}" type="pres">
      <dgm:prSet presAssocID="{E2D3C813-7C42-4F6A-855A-A8C93AD27021}" presName="background" presStyleLbl="node0" presStyleIdx="2" presStyleCnt="3"/>
      <dgm:spPr/>
    </dgm:pt>
    <dgm:pt modelId="{5DA33825-263E-4F4E-A4DA-68CD6DEAD698}" type="pres">
      <dgm:prSet presAssocID="{E2D3C813-7C42-4F6A-855A-A8C93AD27021}" presName="text" presStyleLbl="fgAcc0" presStyleIdx="2" presStyleCnt="3">
        <dgm:presLayoutVars>
          <dgm:chPref val="3"/>
        </dgm:presLayoutVars>
      </dgm:prSet>
      <dgm:spPr/>
    </dgm:pt>
    <dgm:pt modelId="{FBECE732-0A02-4031-A695-83E3ACDCC775}" type="pres">
      <dgm:prSet presAssocID="{E2D3C813-7C42-4F6A-855A-A8C93AD27021}" presName="hierChild2" presStyleCnt="0"/>
      <dgm:spPr/>
    </dgm:pt>
  </dgm:ptLst>
  <dgm:cxnLst>
    <dgm:cxn modelId="{C2F2811A-1C76-46CE-85AF-A472FAA34114}" type="presOf" srcId="{6CDD5F6A-ABDF-45EE-B476-8F14CFA0B93A}" destId="{0F4DB126-C8E5-4C0E-B006-BBC9A71EDD58}" srcOrd="0" destOrd="0" presId="urn:microsoft.com/office/officeart/2005/8/layout/hierarchy1"/>
    <dgm:cxn modelId="{FC178A1D-9F87-415F-A3F7-A4B6254D2F2A}" srcId="{6CDD5F6A-ABDF-45EE-B476-8F14CFA0B93A}" destId="{E2D3C813-7C42-4F6A-855A-A8C93AD27021}" srcOrd="2" destOrd="0" parTransId="{E26ADBB9-2E5B-4FA2-94DB-7D8EB4BC369F}" sibTransId="{B77B5689-A1B7-4D34-B6D3-CA1B15D7E3AF}"/>
    <dgm:cxn modelId="{CF3F1D3F-08C5-4D77-BC01-5C7D89E25D24}" srcId="{6CDD5F6A-ABDF-45EE-B476-8F14CFA0B93A}" destId="{5D293B91-D7B4-4506-A4DD-AB5B09FC82FA}" srcOrd="0" destOrd="0" parTransId="{13A94959-7807-4A3E-89DE-E806F3F869BD}" sibTransId="{3B6D61FB-C9B5-4076-97B0-6A7FE5AE4551}"/>
    <dgm:cxn modelId="{D266C96F-D3BF-43D5-BB96-84D7638D1C31}" srcId="{6CDD5F6A-ABDF-45EE-B476-8F14CFA0B93A}" destId="{943D52CB-B05B-41F0-979A-7A07E10221A6}" srcOrd="1" destOrd="0" parTransId="{171543AC-BBE7-4F8A-890D-BC16DC027092}" sibTransId="{736316D1-595D-4393-878F-167105FA17D7}"/>
    <dgm:cxn modelId="{8AFB4F80-54E6-4F99-9A62-6F92887CB447}" type="presOf" srcId="{5D293B91-D7B4-4506-A4DD-AB5B09FC82FA}" destId="{3FACCE4C-8220-46DF-B51F-6D2F71FFAB6C}" srcOrd="0" destOrd="0" presId="urn:microsoft.com/office/officeart/2005/8/layout/hierarchy1"/>
    <dgm:cxn modelId="{79BC4C9C-DDBB-4C8C-920B-2E416FF88993}" type="presOf" srcId="{943D52CB-B05B-41F0-979A-7A07E10221A6}" destId="{E2366530-04B0-445B-968C-106B282FB4DB}" srcOrd="0" destOrd="0" presId="urn:microsoft.com/office/officeart/2005/8/layout/hierarchy1"/>
    <dgm:cxn modelId="{9F0418B4-E17E-4708-BD22-7D401E621613}" type="presOf" srcId="{E2D3C813-7C42-4F6A-855A-A8C93AD27021}" destId="{5DA33825-263E-4F4E-A4DA-68CD6DEAD698}" srcOrd="0" destOrd="0" presId="urn:microsoft.com/office/officeart/2005/8/layout/hierarchy1"/>
    <dgm:cxn modelId="{8B885CB9-422D-4EE7-A2EC-7B2A73FD97D7}" type="presParOf" srcId="{0F4DB126-C8E5-4C0E-B006-BBC9A71EDD58}" destId="{AC80A31B-A6E9-4C20-9376-AE71950ACF80}" srcOrd="0" destOrd="0" presId="urn:microsoft.com/office/officeart/2005/8/layout/hierarchy1"/>
    <dgm:cxn modelId="{72535533-CB8E-451D-A19B-C784FFC1BB80}" type="presParOf" srcId="{AC80A31B-A6E9-4C20-9376-AE71950ACF80}" destId="{BD45D640-544F-4721-87ED-F68514DB173F}" srcOrd="0" destOrd="0" presId="urn:microsoft.com/office/officeart/2005/8/layout/hierarchy1"/>
    <dgm:cxn modelId="{71052CB1-B0C4-4DB5-A9B1-CBE273F3C21F}" type="presParOf" srcId="{BD45D640-544F-4721-87ED-F68514DB173F}" destId="{721654AC-2C55-46F7-A4C9-A28A7BB70665}" srcOrd="0" destOrd="0" presId="urn:microsoft.com/office/officeart/2005/8/layout/hierarchy1"/>
    <dgm:cxn modelId="{FE69258C-CF91-4A9F-B68F-8A61300CE08C}" type="presParOf" srcId="{BD45D640-544F-4721-87ED-F68514DB173F}" destId="{3FACCE4C-8220-46DF-B51F-6D2F71FFAB6C}" srcOrd="1" destOrd="0" presId="urn:microsoft.com/office/officeart/2005/8/layout/hierarchy1"/>
    <dgm:cxn modelId="{62E64D56-34C4-4200-8291-080EE725C327}" type="presParOf" srcId="{AC80A31B-A6E9-4C20-9376-AE71950ACF80}" destId="{E013D430-D1F0-4D64-938A-68A181E85A10}" srcOrd="1" destOrd="0" presId="urn:microsoft.com/office/officeart/2005/8/layout/hierarchy1"/>
    <dgm:cxn modelId="{CA267611-F255-4F06-929D-B18715EE56C9}" type="presParOf" srcId="{0F4DB126-C8E5-4C0E-B006-BBC9A71EDD58}" destId="{2B9D38FE-F489-4D4A-8714-DB8811F48DA6}" srcOrd="1" destOrd="0" presId="urn:microsoft.com/office/officeart/2005/8/layout/hierarchy1"/>
    <dgm:cxn modelId="{5866A365-2754-453B-99D0-59116B99FF6A}" type="presParOf" srcId="{2B9D38FE-F489-4D4A-8714-DB8811F48DA6}" destId="{D6A8E3FA-59F8-443D-89A8-50866B41C492}" srcOrd="0" destOrd="0" presId="urn:microsoft.com/office/officeart/2005/8/layout/hierarchy1"/>
    <dgm:cxn modelId="{0FFEA35C-2102-427E-93F0-0A551E2E9475}" type="presParOf" srcId="{D6A8E3FA-59F8-443D-89A8-50866B41C492}" destId="{4F54AB51-1EB9-4EA8-867D-32D7038D214B}" srcOrd="0" destOrd="0" presId="urn:microsoft.com/office/officeart/2005/8/layout/hierarchy1"/>
    <dgm:cxn modelId="{A310886B-0AF2-4D80-86F4-1EAE142A1F00}" type="presParOf" srcId="{D6A8E3FA-59F8-443D-89A8-50866B41C492}" destId="{E2366530-04B0-445B-968C-106B282FB4DB}" srcOrd="1" destOrd="0" presId="urn:microsoft.com/office/officeart/2005/8/layout/hierarchy1"/>
    <dgm:cxn modelId="{A75F1154-38CE-435B-AC1A-C31C4656E08B}" type="presParOf" srcId="{2B9D38FE-F489-4D4A-8714-DB8811F48DA6}" destId="{AFA2B276-08EF-4A9A-A932-F9ADB85FF82A}" srcOrd="1" destOrd="0" presId="urn:microsoft.com/office/officeart/2005/8/layout/hierarchy1"/>
    <dgm:cxn modelId="{2A749629-8171-49A6-8473-35CDF685014E}" type="presParOf" srcId="{0F4DB126-C8E5-4C0E-B006-BBC9A71EDD58}" destId="{056E4F21-74EE-45E6-933C-9640A39AEC9B}" srcOrd="2" destOrd="0" presId="urn:microsoft.com/office/officeart/2005/8/layout/hierarchy1"/>
    <dgm:cxn modelId="{9F837EAD-FF28-4746-9C95-D2B3D9753915}" type="presParOf" srcId="{056E4F21-74EE-45E6-933C-9640A39AEC9B}" destId="{7C0219DB-A488-4D05-B549-12B3F9ED0286}" srcOrd="0" destOrd="0" presId="urn:microsoft.com/office/officeart/2005/8/layout/hierarchy1"/>
    <dgm:cxn modelId="{4DDF56FE-0837-4120-A124-7610A1EBEE8F}" type="presParOf" srcId="{7C0219DB-A488-4D05-B549-12B3F9ED0286}" destId="{2C02AE6D-9D9D-4513-A9E8-70D5379E24BB}" srcOrd="0" destOrd="0" presId="urn:microsoft.com/office/officeart/2005/8/layout/hierarchy1"/>
    <dgm:cxn modelId="{6C73C3EA-B9D4-4590-90EE-494EEEC8920C}" type="presParOf" srcId="{7C0219DB-A488-4D05-B549-12B3F9ED0286}" destId="{5DA33825-263E-4F4E-A4DA-68CD6DEAD698}" srcOrd="1" destOrd="0" presId="urn:microsoft.com/office/officeart/2005/8/layout/hierarchy1"/>
    <dgm:cxn modelId="{1A758F12-3C55-43ED-9DC4-B7FBB5E93E97}" type="presParOf" srcId="{056E4F21-74EE-45E6-933C-9640A39AEC9B}" destId="{FBECE732-0A02-4031-A695-83E3ACDCC77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1654AC-2C55-46F7-A4C9-A28A7BB70665}">
      <dsp:nvSpPr>
        <dsp:cNvPr id="0" name=""/>
        <dsp:cNvSpPr/>
      </dsp:nvSpPr>
      <dsp:spPr>
        <a:xfrm>
          <a:off x="0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ACCE4C-8220-46DF-B51F-6D2F71FFAB6C}">
      <dsp:nvSpPr>
        <dsp:cNvPr id="0" name=""/>
        <dsp:cNvSpPr/>
      </dsp:nvSpPr>
      <dsp:spPr>
        <a:xfrm>
          <a:off x="324326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Obohacení odborných znalostí</a:t>
          </a:r>
          <a:endParaRPr lang="en-US" sz="2700" kern="1200" dirty="0"/>
        </a:p>
      </dsp:txBody>
      <dsp:txXfrm>
        <a:off x="378614" y="886531"/>
        <a:ext cx="2810360" cy="1744948"/>
      </dsp:txXfrm>
    </dsp:sp>
    <dsp:sp modelId="{4F54AB51-1EB9-4EA8-867D-32D7038D214B}">
      <dsp:nvSpPr>
        <dsp:cNvPr id="0" name=""/>
        <dsp:cNvSpPr/>
      </dsp:nvSpPr>
      <dsp:spPr>
        <a:xfrm>
          <a:off x="3567588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366530-04B0-445B-968C-106B282FB4DB}">
      <dsp:nvSpPr>
        <dsp:cNvPr id="0" name=""/>
        <dsp:cNvSpPr/>
      </dsp:nvSpPr>
      <dsp:spPr>
        <a:xfrm>
          <a:off x="3891915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Rozvinutí teoretických znalostí </a:t>
          </a:r>
          <a:endParaRPr lang="en-US" sz="2700" kern="1200"/>
        </a:p>
      </dsp:txBody>
      <dsp:txXfrm>
        <a:off x="3946203" y="886531"/>
        <a:ext cx="2810360" cy="1744948"/>
      </dsp:txXfrm>
    </dsp:sp>
    <dsp:sp modelId="{2C02AE6D-9D9D-4513-A9E8-70D5379E24BB}">
      <dsp:nvSpPr>
        <dsp:cNvPr id="0" name=""/>
        <dsp:cNvSpPr/>
      </dsp:nvSpPr>
      <dsp:spPr>
        <a:xfrm>
          <a:off x="7135177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A33825-263E-4F4E-A4DA-68CD6DEAD698}">
      <dsp:nvSpPr>
        <dsp:cNvPr id="0" name=""/>
        <dsp:cNvSpPr/>
      </dsp:nvSpPr>
      <dsp:spPr>
        <a:xfrm>
          <a:off x="7459503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Rozvinutí komunikačních a profesních schopností</a:t>
          </a:r>
          <a:endParaRPr lang="en-US" sz="2700" kern="1200"/>
        </a:p>
      </dsp:txBody>
      <dsp:txXfrm>
        <a:off x="7513791" y="886531"/>
        <a:ext cx="2810360" cy="1744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FACDEF-4B6E-982D-8C21-22BB18DF7D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BF4491-3525-C0DF-1CA1-17C06E6527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5A9599-A99B-50CF-EE65-5D917ADCF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75F8-17EB-4D03-8C8D-E260519182A6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3208F6-1953-D4B9-066C-56E5AD057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29C3A5-A2C2-9C77-9BF2-4BA003EBB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FC48E-A1E1-4844-AC80-27F989607C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6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9F8F7B-9DB4-FF6C-6870-5FA9468FC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C68DD6C-4D1E-CF4A-9299-0458F485F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303FD7-02BD-AE31-2351-3D30FB56D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75F8-17EB-4D03-8C8D-E260519182A6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F71437-14AF-D3E0-2CAD-72F085052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0999B3-5C21-D56A-05FF-54B0AC4C3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FC48E-A1E1-4844-AC80-27F989607C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87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011A680-3C75-0D3C-38DF-B03A83AB74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9BF8D82-7BF2-F22C-55A3-E623B7ADB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026F85-735B-55FD-F427-EAABCF38A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75F8-17EB-4D03-8C8D-E260519182A6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3E289E-F860-C68E-94CC-B18562AFD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256559-C9DE-3E37-6F54-05DDFA9F8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FC48E-A1E1-4844-AC80-27F989607C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070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D0E007-096B-5EFB-E0B4-94602B2EA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14ACE9-3398-57A5-DE6C-F99074E7B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4BC9A9-58C6-EDA5-1C7B-7454E296F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75F8-17EB-4D03-8C8D-E260519182A6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219372-16D7-F705-73E3-8556B26EC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D81C26-7EDE-9473-9457-6A6C97D37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FC48E-A1E1-4844-AC80-27F989607C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846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C91862-D326-82E8-D54B-0D255BCBF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1C1ED1-80F6-D920-4A63-B55A760BB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EBE410-9CE6-9ED1-B486-6418BBFEA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75F8-17EB-4D03-8C8D-E260519182A6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B44627-4C29-0FC8-FE2E-98189F575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2095AC-9946-4989-2FA6-5DFC4A0E8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FC48E-A1E1-4844-AC80-27F989607C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110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3A2148-0F94-3BFA-FE8B-1219AF3BC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56929C-B4AC-0DF0-1041-822ECE8D8E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D81B818-90D8-9532-78B7-5825C42501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198354-BC31-FA59-2026-6414A5A32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75F8-17EB-4D03-8C8D-E260519182A6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C09B194-C56A-5866-C65C-9DAAC13B7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3FF6DB5-D6B1-6DE5-0AC4-B078D00AA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FC48E-A1E1-4844-AC80-27F989607C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6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BCD056-904F-F189-8C87-C72287202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BC02A0B-E106-6D97-63BF-8C2FCDD1C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EB84551-503F-2999-569C-140D129BB1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3E7E97A-ACF9-D541-65B4-1940F9F2A2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EE49C8D-3F11-8E90-8F41-77262D6450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2EBB4AB-6746-F810-D1E6-B4CFCD5BF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75F8-17EB-4D03-8C8D-E260519182A6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FB23653-D77C-504D-BD5E-A98BDB818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E41B7B8-76D4-6BBA-9482-79AC756EA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FC48E-A1E1-4844-AC80-27F989607C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194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74AE8D-703F-8419-53D1-995107C47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E49D6A8-C648-5FC6-96BE-78F2AD4E5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75F8-17EB-4D03-8C8D-E260519182A6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E3C26E6-B121-D226-E809-8C9753E25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44AFF8F-E1EF-A155-6D6E-172A15AEF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FC48E-A1E1-4844-AC80-27F989607C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260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C69ECC7-2F62-A5B4-545D-90320605C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75F8-17EB-4D03-8C8D-E260519182A6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37CC6FE-2A52-0F29-A454-4D4BAE38E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9AA0FAA-E02A-ADA2-5648-7B8A2E5A2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FC48E-A1E1-4844-AC80-27F989607C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259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437E4F-E109-1CAE-C38C-12B4D502F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95B228-B50C-4F04-297C-76E3637D9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D5EE3B0-4E1C-37C7-B083-F6EC70832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C12DAF-20A4-4C34-190C-AB108A5B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75F8-17EB-4D03-8C8D-E260519182A6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7D2A230-D1CC-5BE9-115E-9C9C40E5F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228CA1-AD48-BF3B-780C-EEA5198FD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FC48E-A1E1-4844-AC80-27F989607C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90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08B0BF-65C5-3783-C73E-007AABDDA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8468675-9109-80F0-1DF2-9AE5D5BA06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E46D184-AB2A-665C-CFA7-95C6FF796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09DD83-427B-41F7-B02B-D2F8F4F47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75F8-17EB-4D03-8C8D-E260519182A6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D0A353-2487-E023-508E-9A63F3C01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32AEB0-4617-1E7B-BDC4-519711C46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FC48E-A1E1-4844-AC80-27F989607C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733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8FA4DE9-3492-5BB4-7520-417A8BF16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31570DC-5CA9-010E-6460-A9705F076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DA3908-4D88-0663-FFF8-8A07D73A3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075F8-17EB-4D03-8C8D-E260519182A6}" type="datetimeFigureOut">
              <a:rPr lang="cs-CZ" smtClean="0"/>
              <a:t>09.05.2023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399D1E-3579-BB1E-659E-D060B8CDC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730C14-1A10-D36E-1A7A-63A96ED9A9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FC48E-A1E1-4844-AC80-27F989607C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690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A9305EB-362A-0549-3ED5-035C42F4C5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0" y="1383528"/>
            <a:ext cx="5925989" cy="3167510"/>
          </a:xfrm>
        </p:spPr>
        <p:txBody>
          <a:bodyPr anchor="b">
            <a:normAutofit/>
          </a:bodyPr>
          <a:lstStyle/>
          <a:p>
            <a:pPr algn="r"/>
            <a:r>
              <a:rPr lang="cs-CZ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Odborná praxe </a:t>
            </a:r>
            <a:br>
              <a:rPr lang="cs-CZ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7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SPRÁVA DANÍ, s. r. o. </a:t>
            </a:r>
            <a:endParaRPr lang="cs-CZ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9395E3-5B83-A5C1-DD37-E1BBCE8317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1" y="4582814"/>
            <a:ext cx="5925987" cy="1312657"/>
          </a:xfrm>
        </p:spPr>
        <p:txBody>
          <a:bodyPr anchor="t">
            <a:normAutofit/>
          </a:bodyPr>
          <a:lstStyle/>
          <a:p>
            <a:pPr algn="r"/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Roman Svoboda</a:t>
            </a:r>
          </a:p>
          <a:p>
            <a:pPr algn="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UČO: 28100</a:t>
            </a:r>
          </a:p>
          <a:p>
            <a:pPr algn="r"/>
            <a:endParaRPr lang="cs-CZ" sz="2200" dirty="0"/>
          </a:p>
        </p:txBody>
      </p:sp>
      <p:pic>
        <p:nvPicPr>
          <p:cNvPr id="5" name="Obrázek 4" descr="Obsah obrázku text, logo&#10;&#10;Popis byl vytvořen automaticky">
            <a:extLst>
              <a:ext uri="{FF2B5EF4-FFF2-40B4-BE49-F238E27FC236}">
                <a16:creationId xmlns:a16="http://schemas.microsoft.com/office/drawing/2014/main" id="{0AE9328D-7D23-267F-0A86-A63FD75AAB4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55" r="8181" b="24610"/>
          <a:stretch/>
        </p:blipFill>
        <p:spPr bwMode="auto">
          <a:xfrm>
            <a:off x="7532962" y="2751261"/>
            <a:ext cx="2621772" cy="1405841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82704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06BD1A0-FF3D-58C7-4A9C-01B1B47B2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SPRÁVA DANÍ, s. r. o.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D910DC-1521-C8DF-05E2-763E90517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Založena:	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května 1998 v Českých Budějovicích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Zakladatel: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Ing. Ivan Tekel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Majitelé:	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Ing. Kateřina Mazancová, Ing. Roman Mazanec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Jednatel: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Ing. Hana Mazancová </a:t>
            </a:r>
          </a:p>
        </p:txBody>
      </p:sp>
    </p:spTree>
    <p:extLst>
      <p:ext uri="{BB962C8B-B14F-4D97-AF65-F5344CB8AC3E}">
        <p14:creationId xmlns:p14="http://schemas.microsoft.com/office/powerpoint/2010/main" val="1565715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D5D2832-5139-D7C6-1BFA-470F7C838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Náplň a průběh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C72D1C-E481-05D3-7C50-3C975952F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1.2.2023 – 28.4.2023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Agenda klientu firmy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Příprava dokumentu pro klienty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s MS office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SWOT a PESTLE analýza</a:t>
            </a:r>
          </a:p>
        </p:txBody>
      </p:sp>
    </p:spTree>
    <p:extLst>
      <p:ext uri="{BB962C8B-B14F-4D97-AF65-F5344CB8AC3E}">
        <p14:creationId xmlns:p14="http://schemas.microsoft.com/office/powerpoint/2010/main" val="301730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D5D2832-5139-D7C6-1BFA-470F7C838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Náplň a průběh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C72D1C-E481-05D3-7C50-3C975952F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Účetnictví a finance podniku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– Pohoda (účetní doklady)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Peněžní toky a hospodářské operace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Podklady k dani z fyzických a právnických osob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Trendy v účetním a daňovém oboru </a:t>
            </a:r>
          </a:p>
        </p:txBody>
      </p:sp>
    </p:spTree>
    <p:extLst>
      <p:ext uri="{BB962C8B-B14F-4D97-AF65-F5344CB8AC3E}">
        <p14:creationId xmlns:p14="http://schemas.microsoft.com/office/powerpoint/2010/main" val="1951079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D5D2832-5139-D7C6-1BFA-470F7C838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 trendu v účetním a daňovém oboru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C72D1C-E481-05D3-7C50-3C975952F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pPr algn="ctr"/>
            <a:endParaRPr lang="cs-CZ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Rozvoj ekonomiky - Ekonomika v České republice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147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D5D2832-5139-D7C6-1BFA-470F7C838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Náplň a průběh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C72D1C-E481-05D3-7C50-3C975952F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řízení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návrhu strategii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Nábor nového zaměstnance </a:t>
            </a:r>
          </a:p>
        </p:txBody>
      </p:sp>
    </p:spTree>
    <p:extLst>
      <p:ext uri="{BB962C8B-B14F-4D97-AF65-F5344CB8AC3E}">
        <p14:creationId xmlns:p14="http://schemas.microsoft.com/office/powerpoint/2010/main" val="919699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D5D2832-5139-D7C6-1BFA-470F7C838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Přínosy praxe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Zástupný obsah 2">
            <a:extLst>
              <a:ext uri="{FF2B5EF4-FFF2-40B4-BE49-F238E27FC236}">
                <a16:creationId xmlns:a16="http://schemas.microsoft.com/office/drawing/2014/main" id="{3F7726E0-3B8D-5031-709E-71F7F69386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103004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544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D5D2832-5139-D7C6-1BFA-470F7C838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Zhodnocení praxe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C72D1C-E481-05D3-7C50-3C975952F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Získané dovednosti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Kolektiv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Prostředí firmy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Graphic 15" descr="Onboarding">
            <a:extLst>
              <a:ext uri="{FF2B5EF4-FFF2-40B4-BE49-F238E27FC236}">
                <a16:creationId xmlns:a16="http://schemas.microsoft.com/office/drawing/2014/main" id="{688EB79E-FB46-8EE9-8B24-D36E305131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9548" y="2484255"/>
            <a:ext cx="3714244" cy="3714244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07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EADCAF8-8823-4E89-8612-21029831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8CA07B2-0819-4B62-9425-7A52BBDD7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A02BEE4-A5D4-40AF-882D-49D34B086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F5843EB-154F-4459-8954-BB1DF64BB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5905135-55D9-431B-8D5A-4C5C92B1F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9B732812-A0BB-4324-B390-DFEF26C10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1FEC055-6F76-4E20-BC93-76C2F58E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D74CD21D-122E-4F3D-82AF-F4A37C278A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5A7FF51F-3820-41BE-8690-7E758ECFA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gradFill>
              <a:gsLst>
                <a:gs pos="813">
                  <a:schemeClr val="bg1">
                    <a:alpha val="41000"/>
                  </a:schemeClr>
                </a:gs>
                <a:gs pos="20000">
                  <a:schemeClr val="accent5">
                    <a:lumMod val="85000"/>
                    <a:alpha val="56000"/>
                  </a:schemeClr>
                </a:gs>
                <a:gs pos="44000">
                  <a:schemeClr val="accent6">
                    <a:lumMod val="40000"/>
                    <a:lumOff val="60000"/>
                    <a:alpha val="57000"/>
                  </a:schemeClr>
                </a:gs>
                <a:gs pos="100000">
                  <a:schemeClr val="bg1">
                    <a:alpha val="59000"/>
                  </a:schemeClr>
                </a:gs>
                <a:gs pos="74000">
                  <a:schemeClr val="accent1">
                    <a:lumMod val="91000"/>
                    <a:lumOff val="9000"/>
                    <a:alpha val="34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5EAD889-EA4D-485F-BA9C-F6473A432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ED5D2832-5139-D7C6-1BFA-470F7C838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</a:t>
            </a:r>
            <a:r>
              <a:rPr lang="en-US" sz="52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kern="1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Vám</a:t>
            </a:r>
            <a:r>
              <a:rPr lang="en-US" sz="52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sz="5200" kern="12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pozornost</a:t>
            </a:r>
            <a:r>
              <a:rPr lang="en-US" sz="52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77050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170</Words>
  <Application>Microsoft Office PowerPoint</Application>
  <PresentationFormat>Širokoúhlá obrazovka</PresentationFormat>
  <Paragraphs>39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Motiv Office</vt:lpstr>
      <vt:lpstr>Odborná praxe  SPRÁVA DANÍ, s. r. o. </vt:lpstr>
      <vt:lpstr>SPRÁVA DANÍ, s. r. o. </vt:lpstr>
      <vt:lpstr>Náplň a průběh praxe</vt:lpstr>
      <vt:lpstr>Náplň a průběh praxe</vt:lpstr>
      <vt:lpstr>Příklad trendu v účetním a daňovém oboru</vt:lpstr>
      <vt:lpstr>Náplň a průběh praxe</vt:lpstr>
      <vt:lpstr>Přínosy praxe</vt:lpstr>
      <vt:lpstr>Zhodnocení praxe</vt:lpstr>
      <vt:lpstr>Děkuji Vám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  SPRÁVA DANÍ, s. r. o. </dc:title>
  <dc:creator>Roman Svoboda</dc:creator>
  <cp:lastModifiedBy>Roman Svoboda</cp:lastModifiedBy>
  <cp:revision>5</cp:revision>
  <dcterms:created xsi:type="dcterms:W3CDTF">2023-05-09T09:02:25Z</dcterms:created>
  <dcterms:modified xsi:type="dcterms:W3CDTF">2023-05-09T15:44:34Z</dcterms:modified>
</cp:coreProperties>
</file>