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2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70" r:id="rId4"/>
    <p:sldId id="271" r:id="rId5"/>
    <p:sldId id="272" r:id="rId6"/>
    <p:sldId id="261" r:id="rId7"/>
    <p:sldId id="265" r:id="rId8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>
      <p:cViewPr varScale="1">
        <p:scale>
          <a:sx n="90" d="100"/>
          <a:sy n="90" d="100"/>
        </p:scale>
        <p:origin x="126" y="7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01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7AC59-1548-4A7E-A44D-38C36CA9AABA}" type="doc">
      <dgm:prSet loTypeId="urn:microsoft.com/office/officeart/2005/8/layout/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FABB79-920A-4C03-BE3E-526A7582354D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Charakteristika podniku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43CAB6-EE36-4383-B811-0417AFE6BED3}" type="parTrans" cxnId="{530132EF-A091-4899-82F8-7CAF5F85DF6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D41530-3781-4E9D-B756-257049400E22}" type="sibTrans" cxnId="{530132EF-A091-4899-82F8-7CAF5F85DF6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97BF89-F4A5-4820-8670-B6ACE4CE3BCF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Vznik, vývoj, čím se ústav zabývá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AD3B9-6878-4EA3-A7D6-B808CC0227EB}" type="parTrans" cxnId="{311FBBDC-957C-499E-BFD8-F820B76051B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7C6178-D1A5-4518-BF94-F51A04E2DFF4}" type="sibTrans" cxnId="{311FBBDC-957C-499E-BFD8-F820B76051B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C41B2-30C0-4D32-A326-792D238F553F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Náplň praxe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1F48C-9F69-4B85-AAB0-12104EBCE03E}" type="parTrans" cxnId="{DD40A0B0-8CAC-4BEF-938D-320D6768510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49A835-57BE-44D1-B094-D441E5792D75}" type="sibTrans" cxnId="{DD40A0B0-8CAC-4BEF-938D-320D6768510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0D5491-D46F-4375-9736-9193564C7648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Vykonávané činnosti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369A7B-94E0-4862-9EC5-54B84A478E9A}" type="parTrans" cxnId="{8C0F355D-0313-4142-A9B7-30A474F08B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583274-50DC-4D2A-8679-67F807088E0A}" type="sibTrans" cxnId="{8C0F355D-0313-4142-A9B7-30A474F08B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15FE00-9940-4768-8606-CEDA86E4F4D8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Přínosy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95F0B8-E630-4DFC-B6E0-9928C8D0DF70}" type="parTrans" cxnId="{86BBC401-46E5-4742-9F65-140C19AD683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B84229-7F09-4427-BA43-8061FADA34F3}" type="sibTrans" cxnId="{86BBC401-46E5-4742-9F65-140C19AD683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CAFDB6-73D9-4313-8F7C-F6F60B53BF3D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Co mi praxe přinesla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A4C828-5091-4423-B4A1-5E91D3BF6CC2}" type="parTrans" cxnId="{01703691-85E6-4224-B280-359B70F0EDD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1EBA05-7190-4DC6-AA39-B64D479E080D}" type="sibTrans" cxnId="{01703691-85E6-4224-B280-359B70F0EDD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958AD0-2601-496D-BD5D-B90342EC965D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Závěr a zhodnocení praxe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932F2E-0978-4B16-89E3-E9153E8DE869}" type="parTrans" cxnId="{65375627-F906-4DE9-9743-8DC2FFF767B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3DE976-F3ED-4F18-92A5-C997105ABD90}" type="sibTrans" cxnId="{65375627-F906-4DE9-9743-8DC2FFF767B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0E2B45-D403-48E9-B8A6-E1467035B05D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Rekapitulace, poděkování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625CF1-3A94-4776-A35E-6412098EA976}" type="parTrans" cxnId="{0627AB3F-3B21-4E23-9716-1703E25E66E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8472FE-6C52-492E-9CA1-73F2C048BD2B}" type="sibTrans" cxnId="{0627AB3F-3B21-4E23-9716-1703E25E66E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14813D-AF3D-4F17-BB0C-1B10B1EDA64B}" type="pres">
      <dgm:prSet presAssocID="{A607AC59-1548-4A7E-A44D-38C36CA9AABA}" presName="linear" presStyleCnt="0">
        <dgm:presLayoutVars>
          <dgm:dir/>
          <dgm:animLvl val="lvl"/>
          <dgm:resizeHandles val="exact"/>
        </dgm:presLayoutVars>
      </dgm:prSet>
      <dgm:spPr/>
    </dgm:pt>
    <dgm:pt modelId="{009968F5-31F9-4803-A569-B41AB72CB468}" type="pres">
      <dgm:prSet presAssocID="{CEFABB79-920A-4C03-BE3E-526A7582354D}" presName="parentLin" presStyleCnt="0"/>
      <dgm:spPr/>
    </dgm:pt>
    <dgm:pt modelId="{D1E07E8B-D582-4CE6-B9FB-B7A8A7443E84}" type="pres">
      <dgm:prSet presAssocID="{CEFABB79-920A-4C03-BE3E-526A7582354D}" presName="parentLeftMargin" presStyleLbl="node1" presStyleIdx="0" presStyleCnt="4"/>
      <dgm:spPr/>
    </dgm:pt>
    <dgm:pt modelId="{7207E98C-AF1B-4A18-8597-905277EBFE2D}" type="pres">
      <dgm:prSet presAssocID="{CEFABB79-920A-4C03-BE3E-526A7582354D}" presName="parentText" presStyleLbl="node1" presStyleIdx="0" presStyleCnt="4" custScaleY="111789">
        <dgm:presLayoutVars>
          <dgm:chMax val="0"/>
          <dgm:bulletEnabled val="1"/>
        </dgm:presLayoutVars>
      </dgm:prSet>
      <dgm:spPr/>
    </dgm:pt>
    <dgm:pt modelId="{EFF385EA-4A5A-49D6-9F36-B0F7CB514607}" type="pres">
      <dgm:prSet presAssocID="{CEFABB79-920A-4C03-BE3E-526A7582354D}" presName="negativeSpace" presStyleCnt="0"/>
      <dgm:spPr/>
    </dgm:pt>
    <dgm:pt modelId="{A06253BB-BAAF-4C43-A750-4B7393E5A21B}" type="pres">
      <dgm:prSet presAssocID="{CEFABB79-920A-4C03-BE3E-526A7582354D}" presName="childText" presStyleLbl="conFgAcc1" presStyleIdx="0" presStyleCnt="4">
        <dgm:presLayoutVars>
          <dgm:bulletEnabled val="1"/>
        </dgm:presLayoutVars>
      </dgm:prSet>
      <dgm:spPr/>
    </dgm:pt>
    <dgm:pt modelId="{FDB13941-742F-44B7-8A30-15B127281431}" type="pres">
      <dgm:prSet presAssocID="{FBD41530-3781-4E9D-B756-257049400E22}" presName="spaceBetweenRectangles" presStyleCnt="0"/>
      <dgm:spPr/>
    </dgm:pt>
    <dgm:pt modelId="{16095353-ED56-47DA-8644-A7AB372D99DA}" type="pres">
      <dgm:prSet presAssocID="{B74C41B2-30C0-4D32-A326-792D238F553F}" presName="parentLin" presStyleCnt="0"/>
      <dgm:spPr/>
    </dgm:pt>
    <dgm:pt modelId="{49B40B3C-8D10-4211-80C8-A8BB83879B50}" type="pres">
      <dgm:prSet presAssocID="{B74C41B2-30C0-4D32-A326-792D238F553F}" presName="parentLeftMargin" presStyleLbl="node1" presStyleIdx="0" presStyleCnt="4"/>
      <dgm:spPr/>
    </dgm:pt>
    <dgm:pt modelId="{9662E293-2B07-4615-A07E-7427395408E3}" type="pres">
      <dgm:prSet presAssocID="{B74C41B2-30C0-4D32-A326-792D238F553F}" presName="parentText" presStyleLbl="node1" presStyleIdx="1" presStyleCnt="4" custScaleY="111789">
        <dgm:presLayoutVars>
          <dgm:chMax val="0"/>
          <dgm:bulletEnabled val="1"/>
        </dgm:presLayoutVars>
      </dgm:prSet>
      <dgm:spPr/>
    </dgm:pt>
    <dgm:pt modelId="{3D366B76-A18D-41EE-94EB-B63A72AFA670}" type="pres">
      <dgm:prSet presAssocID="{B74C41B2-30C0-4D32-A326-792D238F553F}" presName="negativeSpace" presStyleCnt="0"/>
      <dgm:spPr/>
    </dgm:pt>
    <dgm:pt modelId="{90D8AAE5-3D46-4158-8B06-B313E96074A5}" type="pres">
      <dgm:prSet presAssocID="{B74C41B2-30C0-4D32-A326-792D238F553F}" presName="childText" presStyleLbl="conFgAcc1" presStyleIdx="1" presStyleCnt="4">
        <dgm:presLayoutVars>
          <dgm:bulletEnabled val="1"/>
        </dgm:presLayoutVars>
      </dgm:prSet>
      <dgm:spPr/>
    </dgm:pt>
    <dgm:pt modelId="{EADE1118-89C4-475C-80FE-539A8273123B}" type="pres">
      <dgm:prSet presAssocID="{2549A835-57BE-44D1-B094-D441E5792D75}" presName="spaceBetweenRectangles" presStyleCnt="0"/>
      <dgm:spPr/>
    </dgm:pt>
    <dgm:pt modelId="{45EB379B-FB65-45A8-89A2-D904793C7698}" type="pres">
      <dgm:prSet presAssocID="{EF15FE00-9940-4768-8606-CEDA86E4F4D8}" presName="parentLin" presStyleCnt="0"/>
      <dgm:spPr/>
    </dgm:pt>
    <dgm:pt modelId="{77819B59-051E-4817-AB0E-835666DE1620}" type="pres">
      <dgm:prSet presAssocID="{EF15FE00-9940-4768-8606-CEDA86E4F4D8}" presName="parentLeftMargin" presStyleLbl="node1" presStyleIdx="1" presStyleCnt="4"/>
      <dgm:spPr/>
    </dgm:pt>
    <dgm:pt modelId="{F35AABED-8C9C-4877-B637-FF81D97389C1}" type="pres">
      <dgm:prSet presAssocID="{EF15FE00-9940-4768-8606-CEDA86E4F4D8}" presName="parentText" presStyleLbl="node1" presStyleIdx="2" presStyleCnt="4" custScaleY="111789">
        <dgm:presLayoutVars>
          <dgm:chMax val="0"/>
          <dgm:bulletEnabled val="1"/>
        </dgm:presLayoutVars>
      </dgm:prSet>
      <dgm:spPr/>
    </dgm:pt>
    <dgm:pt modelId="{52BC4DDD-C3B3-4891-A31C-55F7224C6364}" type="pres">
      <dgm:prSet presAssocID="{EF15FE00-9940-4768-8606-CEDA86E4F4D8}" presName="negativeSpace" presStyleCnt="0"/>
      <dgm:spPr/>
    </dgm:pt>
    <dgm:pt modelId="{81E28EB0-2053-4F39-A6DE-73E6712547A3}" type="pres">
      <dgm:prSet presAssocID="{EF15FE00-9940-4768-8606-CEDA86E4F4D8}" presName="childText" presStyleLbl="conFgAcc1" presStyleIdx="2" presStyleCnt="4">
        <dgm:presLayoutVars>
          <dgm:bulletEnabled val="1"/>
        </dgm:presLayoutVars>
      </dgm:prSet>
      <dgm:spPr/>
    </dgm:pt>
    <dgm:pt modelId="{312B4C73-E3F9-4436-A9F5-DAFF4693BE9C}" type="pres">
      <dgm:prSet presAssocID="{F0B84229-7F09-4427-BA43-8061FADA34F3}" presName="spaceBetweenRectangles" presStyleCnt="0"/>
      <dgm:spPr/>
    </dgm:pt>
    <dgm:pt modelId="{600B26E9-9804-41BC-8231-4B9A3357EAE6}" type="pres">
      <dgm:prSet presAssocID="{62958AD0-2601-496D-BD5D-B90342EC965D}" presName="parentLin" presStyleCnt="0"/>
      <dgm:spPr/>
    </dgm:pt>
    <dgm:pt modelId="{AF0FCE79-C916-40CC-8DD4-B781D093C6DD}" type="pres">
      <dgm:prSet presAssocID="{62958AD0-2601-496D-BD5D-B90342EC965D}" presName="parentLeftMargin" presStyleLbl="node1" presStyleIdx="2" presStyleCnt="4"/>
      <dgm:spPr/>
    </dgm:pt>
    <dgm:pt modelId="{47E74340-65C8-49BC-8931-14C83EE502B3}" type="pres">
      <dgm:prSet presAssocID="{62958AD0-2601-496D-BD5D-B90342EC965D}" presName="parentText" presStyleLbl="node1" presStyleIdx="3" presStyleCnt="4" custScaleY="111789">
        <dgm:presLayoutVars>
          <dgm:chMax val="0"/>
          <dgm:bulletEnabled val="1"/>
        </dgm:presLayoutVars>
      </dgm:prSet>
      <dgm:spPr/>
    </dgm:pt>
    <dgm:pt modelId="{D641E671-5268-4C28-82EF-F0D52A4BB453}" type="pres">
      <dgm:prSet presAssocID="{62958AD0-2601-496D-BD5D-B90342EC965D}" presName="negativeSpace" presStyleCnt="0"/>
      <dgm:spPr/>
    </dgm:pt>
    <dgm:pt modelId="{D53C8967-3F08-42E5-9DCD-EC2A1D704AF8}" type="pres">
      <dgm:prSet presAssocID="{62958AD0-2601-496D-BD5D-B90342EC965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6BBC401-46E5-4742-9F65-140C19AD683F}" srcId="{A607AC59-1548-4A7E-A44D-38C36CA9AABA}" destId="{EF15FE00-9940-4768-8606-CEDA86E4F4D8}" srcOrd="2" destOrd="0" parTransId="{5595F0B8-E630-4DFC-B6E0-9928C8D0DF70}" sibTransId="{F0B84229-7F09-4427-BA43-8061FADA34F3}"/>
    <dgm:cxn modelId="{57C22404-EEE3-4D48-8A5A-8B2BEB7EE1ED}" type="presOf" srcId="{F397BF89-F4A5-4820-8670-B6ACE4CE3BCF}" destId="{A06253BB-BAAF-4C43-A750-4B7393E5A21B}" srcOrd="0" destOrd="0" presId="urn:microsoft.com/office/officeart/2005/8/layout/list1"/>
    <dgm:cxn modelId="{CE8C3E07-6C3D-4821-879A-C0EBA6B55F32}" type="presOf" srcId="{A607AC59-1548-4A7E-A44D-38C36CA9AABA}" destId="{1D14813D-AF3D-4F17-BB0C-1B10B1EDA64B}" srcOrd="0" destOrd="0" presId="urn:microsoft.com/office/officeart/2005/8/layout/list1"/>
    <dgm:cxn modelId="{65375627-F906-4DE9-9743-8DC2FFF767BF}" srcId="{A607AC59-1548-4A7E-A44D-38C36CA9AABA}" destId="{62958AD0-2601-496D-BD5D-B90342EC965D}" srcOrd="3" destOrd="0" parTransId="{98932F2E-0978-4B16-89E3-E9153E8DE869}" sibTransId="{E13DE976-F3ED-4F18-92A5-C997105ABD90}"/>
    <dgm:cxn modelId="{0627AB3F-3B21-4E23-9716-1703E25E66EC}" srcId="{62958AD0-2601-496D-BD5D-B90342EC965D}" destId="{D10E2B45-D403-48E9-B8A6-E1467035B05D}" srcOrd="0" destOrd="0" parTransId="{CB625CF1-3A94-4776-A35E-6412098EA976}" sibTransId="{BC8472FE-6C52-492E-9CA1-73F2C048BD2B}"/>
    <dgm:cxn modelId="{8C0F355D-0313-4142-A9B7-30A474F08B21}" srcId="{B74C41B2-30C0-4D32-A326-792D238F553F}" destId="{5E0D5491-D46F-4375-9736-9193564C7648}" srcOrd="0" destOrd="0" parTransId="{3C369A7B-94E0-4862-9EC5-54B84A478E9A}" sibTransId="{A7583274-50DC-4D2A-8679-67F807088E0A}"/>
    <dgm:cxn modelId="{8AF2F55D-966C-4E96-B55F-24FE851682D6}" type="presOf" srcId="{EF15FE00-9940-4768-8606-CEDA86E4F4D8}" destId="{F35AABED-8C9C-4877-B637-FF81D97389C1}" srcOrd="1" destOrd="0" presId="urn:microsoft.com/office/officeart/2005/8/layout/list1"/>
    <dgm:cxn modelId="{14EC7842-E908-4A48-A0D9-ECFF52C4FE79}" type="presOf" srcId="{CEFABB79-920A-4C03-BE3E-526A7582354D}" destId="{7207E98C-AF1B-4A18-8597-905277EBFE2D}" srcOrd="1" destOrd="0" presId="urn:microsoft.com/office/officeart/2005/8/layout/list1"/>
    <dgm:cxn modelId="{8508A062-3C5C-4D95-8F10-AAAF4EBC3991}" type="presOf" srcId="{CEFABB79-920A-4C03-BE3E-526A7582354D}" destId="{D1E07E8B-D582-4CE6-B9FB-B7A8A7443E84}" srcOrd="0" destOrd="0" presId="urn:microsoft.com/office/officeart/2005/8/layout/list1"/>
    <dgm:cxn modelId="{BB110C44-23FE-4248-9BF4-A96181CFB658}" type="presOf" srcId="{B74C41B2-30C0-4D32-A326-792D238F553F}" destId="{9662E293-2B07-4615-A07E-7427395408E3}" srcOrd="1" destOrd="0" presId="urn:microsoft.com/office/officeart/2005/8/layout/list1"/>
    <dgm:cxn modelId="{54D55B4D-B5C5-4028-BB42-AE97CE6D168B}" type="presOf" srcId="{D10E2B45-D403-48E9-B8A6-E1467035B05D}" destId="{D53C8967-3F08-42E5-9DCD-EC2A1D704AF8}" srcOrd="0" destOrd="0" presId="urn:microsoft.com/office/officeart/2005/8/layout/list1"/>
    <dgm:cxn modelId="{4D41058F-E088-4FD8-A1A0-A2ABB43F99EF}" type="presOf" srcId="{62958AD0-2601-496D-BD5D-B90342EC965D}" destId="{AF0FCE79-C916-40CC-8DD4-B781D093C6DD}" srcOrd="0" destOrd="0" presId="urn:microsoft.com/office/officeart/2005/8/layout/list1"/>
    <dgm:cxn modelId="{01703691-85E6-4224-B280-359B70F0EDD9}" srcId="{EF15FE00-9940-4768-8606-CEDA86E4F4D8}" destId="{E4CAFDB6-73D9-4313-8F7C-F6F60B53BF3D}" srcOrd="0" destOrd="0" parTransId="{92A4C828-5091-4423-B4A1-5E91D3BF6CC2}" sibTransId="{E71EBA05-7190-4DC6-AA39-B64D479E080D}"/>
    <dgm:cxn modelId="{5B796C94-C0C1-449B-B11F-10D1DD250EF5}" type="presOf" srcId="{EF15FE00-9940-4768-8606-CEDA86E4F4D8}" destId="{77819B59-051E-4817-AB0E-835666DE1620}" srcOrd="0" destOrd="0" presId="urn:microsoft.com/office/officeart/2005/8/layout/list1"/>
    <dgm:cxn modelId="{DD40A0B0-8CAC-4BEF-938D-320D67685101}" srcId="{A607AC59-1548-4A7E-A44D-38C36CA9AABA}" destId="{B74C41B2-30C0-4D32-A326-792D238F553F}" srcOrd="1" destOrd="0" parTransId="{4691F48C-9F69-4B85-AAB0-12104EBCE03E}" sibTransId="{2549A835-57BE-44D1-B094-D441E5792D75}"/>
    <dgm:cxn modelId="{A9B20BB6-F4B4-485E-989B-5E9AADCB1315}" type="presOf" srcId="{B74C41B2-30C0-4D32-A326-792D238F553F}" destId="{49B40B3C-8D10-4211-80C8-A8BB83879B50}" srcOrd="0" destOrd="0" presId="urn:microsoft.com/office/officeart/2005/8/layout/list1"/>
    <dgm:cxn modelId="{B0DF76B8-4C99-47D0-B0C4-60DCFF3C5BC9}" type="presOf" srcId="{5E0D5491-D46F-4375-9736-9193564C7648}" destId="{90D8AAE5-3D46-4158-8B06-B313E96074A5}" srcOrd="0" destOrd="0" presId="urn:microsoft.com/office/officeart/2005/8/layout/list1"/>
    <dgm:cxn modelId="{22A1BBC2-FCF5-4E02-A0C1-60FAC15B3A64}" type="presOf" srcId="{E4CAFDB6-73D9-4313-8F7C-F6F60B53BF3D}" destId="{81E28EB0-2053-4F39-A6DE-73E6712547A3}" srcOrd="0" destOrd="0" presId="urn:microsoft.com/office/officeart/2005/8/layout/list1"/>
    <dgm:cxn modelId="{3E6ED2CF-3F3E-4BA0-BCD7-C8A3AE8A86F6}" type="presOf" srcId="{62958AD0-2601-496D-BD5D-B90342EC965D}" destId="{47E74340-65C8-49BC-8931-14C83EE502B3}" srcOrd="1" destOrd="0" presId="urn:microsoft.com/office/officeart/2005/8/layout/list1"/>
    <dgm:cxn modelId="{311FBBDC-957C-499E-BFD8-F820B76051B5}" srcId="{CEFABB79-920A-4C03-BE3E-526A7582354D}" destId="{F397BF89-F4A5-4820-8670-B6ACE4CE3BCF}" srcOrd="0" destOrd="0" parTransId="{7AEAD3B9-6878-4EA3-A7D6-B808CC0227EB}" sibTransId="{3A7C6178-D1A5-4518-BF94-F51A04E2DFF4}"/>
    <dgm:cxn modelId="{530132EF-A091-4899-82F8-7CAF5F85DF69}" srcId="{A607AC59-1548-4A7E-A44D-38C36CA9AABA}" destId="{CEFABB79-920A-4C03-BE3E-526A7582354D}" srcOrd="0" destOrd="0" parTransId="{6F43CAB6-EE36-4383-B811-0417AFE6BED3}" sibTransId="{FBD41530-3781-4E9D-B756-257049400E22}"/>
    <dgm:cxn modelId="{9A91C840-31C4-422A-ACEC-E64F50D2CC4F}" type="presParOf" srcId="{1D14813D-AF3D-4F17-BB0C-1B10B1EDA64B}" destId="{009968F5-31F9-4803-A569-B41AB72CB468}" srcOrd="0" destOrd="0" presId="urn:microsoft.com/office/officeart/2005/8/layout/list1"/>
    <dgm:cxn modelId="{60BCF834-69A2-421F-A65F-04EC3293E167}" type="presParOf" srcId="{009968F5-31F9-4803-A569-B41AB72CB468}" destId="{D1E07E8B-D582-4CE6-B9FB-B7A8A7443E84}" srcOrd="0" destOrd="0" presId="urn:microsoft.com/office/officeart/2005/8/layout/list1"/>
    <dgm:cxn modelId="{00AEB98B-47DC-416D-8328-230DD05A336F}" type="presParOf" srcId="{009968F5-31F9-4803-A569-B41AB72CB468}" destId="{7207E98C-AF1B-4A18-8597-905277EBFE2D}" srcOrd="1" destOrd="0" presId="urn:microsoft.com/office/officeart/2005/8/layout/list1"/>
    <dgm:cxn modelId="{8A2A0ABB-A111-4FED-9FF1-D228668850B8}" type="presParOf" srcId="{1D14813D-AF3D-4F17-BB0C-1B10B1EDA64B}" destId="{EFF385EA-4A5A-49D6-9F36-B0F7CB514607}" srcOrd="1" destOrd="0" presId="urn:microsoft.com/office/officeart/2005/8/layout/list1"/>
    <dgm:cxn modelId="{E61E71AE-E054-47BF-B421-7C34DA120A42}" type="presParOf" srcId="{1D14813D-AF3D-4F17-BB0C-1B10B1EDA64B}" destId="{A06253BB-BAAF-4C43-A750-4B7393E5A21B}" srcOrd="2" destOrd="0" presId="urn:microsoft.com/office/officeart/2005/8/layout/list1"/>
    <dgm:cxn modelId="{29CC6AA3-2409-49C9-BCC7-A497CA639919}" type="presParOf" srcId="{1D14813D-AF3D-4F17-BB0C-1B10B1EDA64B}" destId="{FDB13941-742F-44B7-8A30-15B127281431}" srcOrd="3" destOrd="0" presId="urn:microsoft.com/office/officeart/2005/8/layout/list1"/>
    <dgm:cxn modelId="{A90F96C8-9067-461D-AC53-0D1F4107C6BD}" type="presParOf" srcId="{1D14813D-AF3D-4F17-BB0C-1B10B1EDA64B}" destId="{16095353-ED56-47DA-8644-A7AB372D99DA}" srcOrd="4" destOrd="0" presId="urn:microsoft.com/office/officeart/2005/8/layout/list1"/>
    <dgm:cxn modelId="{5E7531AA-C8C4-4E15-9BDA-B52938B74DF0}" type="presParOf" srcId="{16095353-ED56-47DA-8644-A7AB372D99DA}" destId="{49B40B3C-8D10-4211-80C8-A8BB83879B50}" srcOrd="0" destOrd="0" presId="urn:microsoft.com/office/officeart/2005/8/layout/list1"/>
    <dgm:cxn modelId="{BCBA544F-8558-4A11-A2CB-7F0DA591C70A}" type="presParOf" srcId="{16095353-ED56-47DA-8644-A7AB372D99DA}" destId="{9662E293-2B07-4615-A07E-7427395408E3}" srcOrd="1" destOrd="0" presId="urn:microsoft.com/office/officeart/2005/8/layout/list1"/>
    <dgm:cxn modelId="{0C5E735A-6D6B-4E56-8453-4087939420F9}" type="presParOf" srcId="{1D14813D-AF3D-4F17-BB0C-1B10B1EDA64B}" destId="{3D366B76-A18D-41EE-94EB-B63A72AFA670}" srcOrd="5" destOrd="0" presId="urn:microsoft.com/office/officeart/2005/8/layout/list1"/>
    <dgm:cxn modelId="{87FA6C2C-458D-4650-8849-04DE977913A6}" type="presParOf" srcId="{1D14813D-AF3D-4F17-BB0C-1B10B1EDA64B}" destId="{90D8AAE5-3D46-4158-8B06-B313E96074A5}" srcOrd="6" destOrd="0" presId="urn:microsoft.com/office/officeart/2005/8/layout/list1"/>
    <dgm:cxn modelId="{6B9E13CA-3E62-44B4-A886-2B91F58454D1}" type="presParOf" srcId="{1D14813D-AF3D-4F17-BB0C-1B10B1EDA64B}" destId="{EADE1118-89C4-475C-80FE-539A8273123B}" srcOrd="7" destOrd="0" presId="urn:microsoft.com/office/officeart/2005/8/layout/list1"/>
    <dgm:cxn modelId="{4E358283-B786-4486-AC1B-95066B8FE5E5}" type="presParOf" srcId="{1D14813D-AF3D-4F17-BB0C-1B10B1EDA64B}" destId="{45EB379B-FB65-45A8-89A2-D904793C7698}" srcOrd="8" destOrd="0" presId="urn:microsoft.com/office/officeart/2005/8/layout/list1"/>
    <dgm:cxn modelId="{379031B4-7F94-4F66-8A84-FA8874613357}" type="presParOf" srcId="{45EB379B-FB65-45A8-89A2-D904793C7698}" destId="{77819B59-051E-4817-AB0E-835666DE1620}" srcOrd="0" destOrd="0" presId="urn:microsoft.com/office/officeart/2005/8/layout/list1"/>
    <dgm:cxn modelId="{FCD7FA40-EF46-4C92-B657-A49FA87BEE80}" type="presParOf" srcId="{45EB379B-FB65-45A8-89A2-D904793C7698}" destId="{F35AABED-8C9C-4877-B637-FF81D97389C1}" srcOrd="1" destOrd="0" presId="urn:microsoft.com/office/officeart/2005/8/layout/list1"/>
    <dgm:cxn modelId="{DC151B70-EB10-4340-9064-ED2B8B0574A0}" type="presParOf" srcId="{1D14813D-AF3D-4F17-BB0C-1B10B1EDA64B}" destId="{52BC4DDD-C3B3-4891-A31C-55F7224C6364}" srcOrd="9" destOrd="0" presId="urn:microsoft.com/office/officeart/2005/8/layout/list1"/>
    <dgm:cxn modelId="{AFDEB7B5-9C84-4DA8-B42C-E492AB29A82E}" type="presParOf" srcId="{1D14813D-AF3D-4F17-BB0C-1B10B1EDA64B}" destId="{81E28EB0-2053-4F39-A6DE-73E6712547A3}" srcOrd="10" destOrd="0" presId="urn:microsoft.com/office/officeart/2005/8/layout/list1"/>
    <dgm:cxn modelId="{0B830D02-1DD0-46FF-8DE8-002110F6246B}" type="presParOf" srcId="{1D14813D-AF3D-4F17-BB0C-1B10B1EDA64B}" destId="{312B4C73-E3F9-4436-A9F5-DAFF4693BE9C}" srcOrd="11" destOrd="0" presId="urn:microsoft.com/office/officeart/2005/8/layout/list1"/>
    <dgm:cxn modelId="{4E4CEFDD-DA5C-4978-B220-A66C9D27A459}" type="presParOf" srcId="{1D14813D-AF3D-4F17-BB0C-1B10B1EDA64B}" destId="{600B26E9-9804-41BC-8231-4B9A3357EAE6}" srcOrd="12" destOrd="0" presId="urn:microsoft.com/office/officeart/2005/8/layout/list1"/>
    <dgm:cxn modelId="{716D8F75-9170-42E5-93B2-39E2B678A427}" type="presParOf" srcId="{600B26E9-9804-41BC-8231-4B9A3357EAE6}" destId="{AF0FCE79-C916-40CC-8DD4-B781D093C6DD}" srcOrd="0" destOrd="0" presId="urn:microsoft.com/office/officeart/2005/8/layout/list1"/>
    <dgm:cxn modelId="{00C59D24-AC3B-4B67-AF74-537E0F57B514}" type="presParOf" srcId="{600B26E9-9804-41BC-8231-4B9A3357EAE6}" destId="{47E74340-65C8-49BC-8931-14C83EE502B3}" srcOrd="1" destOrd="0" presId="urn:microsoft.com/office/officeart/2005/8/layout/list1"/>
    <dgm:cxn modelId="{2CF99E19-55A9-445A-A3E5-E7FC3C9CDA75}" type="presParOf" srcId="{1D14813D-AF3D-4F17-BB0C-1B10B1EDA64B}" destId="{D641E671-5268-4C28-82EF-F0D52A4BB453}" srcOrd="13" destOrd="0" presId="urn:microsoft.com/office/officeart/2005/8/layout/list1"/>
    <dgm:cxn modelId="{A4648D44-6F24-4DB7-A685-1896DAB19C3A}" type="presParOf" srcId="{1D14813D-AF3D-4F17-BB0C-1B10B1EDA64B}" destId="{D53C8967-3F08-42E5-9DCD-EC2A1D704AF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07AC59-1548-4A7E-A44D-38C36CA9AABA}" type="doc">
      <dgm:prSet loTypeId="urn:microsoft.com/office/officeart/2005/8/layout/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FABB79-920A-4C03-BE3E-526A7582354D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Finance podniku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43CAB6-EE36-4383-B811-0417AFE6BED3}" type="parTrans" cxnId="{530132EF-A091-4899-82F8-7CAF5F85DF69}">
      <dgm:prSet/>
      <dgm:spPr/>
      <dgm:t>
        <a:bodyPr/>
        <a:lstStyle/>
        <a:p>
          <a:endParaRPr lang="en-US"/>
        </a:p>
      </dgm:t>
    </dgm:pt>
    <dgm:pt modelId="{FBD41530-3781-4E9D-B756-257049400E22}" type="sibTrans" cxnId="{530132EF-A091-4899-82F8-7CAF5F85DF69}">
      <dgm:prSet/>
      <dgm:spPr/>
      <dgm:t>
        <a:bodyPr/>
        <a:lstStyle/>
        <a:p>
          <a:endParaRPr lang="en-US"/>
        </a:p>
      </dgm:t>
    </dgm:pt>
    <dgm:pt modelId="{F397BF89-F4A5-4820-8670-B6ACE4CE3BCF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Finanční analýzy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AD3B9-6878-4EA3-A7D6-B808CC0227EB}" type="parTrans" cxnId="{311FBBDC-957C-499E-BFD8-F820B76051B5}">
      <dgm:prSet/>
      <dgm:spPr/>
      <dgm:t>
        <a:bodyPr/>
        <a:lstStyle/>
        <a:p>
          <a:endParaRPr lang="en-US"/>
        </a:p>
      </dgm:t>
    </dgm:pt>
    <dgm:pt modelId="{3A7C6178-D1A5-4518-BF94-F51A04E2DFF4}" type="sibTrans" cxnId="{311FBBDC-957C-499E-BFD8-F820B76051B5}">
      <dgm:prSet/>
      <dgm:spPr/>
      <dgm:t>
        <a:bodyPr/>
        <a:lstStyle/>
        <a:p>
          <a:endParaRPr lang="en-US"/>
        </a:p>
      </dgm:t>
    </dgm:pt>
    <dgm:pt modelId="{B74C41B2-30C0-4D32-A326-792D238F553F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Strategické řízení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1F48C-9F69-4B85-AAB0-12104EBCE03E}" type="parTrans" cxnId="{DD40A0B0-8CAC-4BEF-938D-320D67685101}">
      <dgm:prSet/>
      <dgm:spPr/>
      <dgm:t>
        <a:bodyPr/>
        <a:lstStyle/>
        <a:p>
          <a:endParaRPr lang="en-US"/>
        </a:p>
      </dgm:t>
    </dgm:pt>
    <dgm:pt modelId="{2549A835-57BE-44D1-B094-D441E5792D75}" type="sibTrans" cxnId="{DD40A0B0-8CAC-4BEF-938D-320D67685101}">
      <dgm:prSet/>
      <dgm:spPr/>
      <dgm:t>
        <a:bodyPr/>
        <a:lstStyle/>
        <a:p>
          <a:endParaRPr lang="en-US"/>
        </a:p>
      </dgm:t>
    </dgm:pt>
    <dgm:pt modelId="{5E0D5491-D46F-4375-9736-9193564C7648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Strategické analýzy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369A7B-94E0-4862-9EC5-54B84A478E9A}" type="parTrans" cxnId="{8C0F355D-0313-4142-A9B7-30A474F08B21}">
      <dgm:prSet/>
      <dgm:spPr/>
      <dgm:t>
        <a:bodyPr/>
        <a:lstStyle/>
        <a:p>
          <a:endParaRPr lang="en-US"/>
        </a:p>
      </dgm:t>
    </dgm:pt>
    <dgm:pt modelId="{A7583274-50DC-4D2A-8679-67F807088E0A}" type="sibTrans" cxnId="{8C0F355D-0313-4142-A9B7-30A474F08B21}">
      <dgm:prSet/>
      <dgm:spPr/>
      <dgm:t>
        <a:bodyPr/>
        <a:lstStyle/>
        <a:p>
          <a:endParaRPr lang="en-US"/>
        </a:p>
      </dgm:t>
    </dgm:pt>
    <dgm:pt modelId="{EF15FE00-9940-4768-8606-CEDA86E4F4D8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Finanční účetnictví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95F0B8-E630-4DFC-B6E0-9928C8D0DF70}" type="parTrans" cxnId="{86BBC401-46E5-4742-9F65-140C19AD683F}">
      <dgm:prSet/>
      <dgm:spPr/>
      <dgm:t>
        <a:bodyPr/>
        <a:lstStyle/>
        <a:p>
          <a:endParaRPr lang="en-US"/>
        </a:p>
      </dgm:t>
    </dgm:pt>
    <dgm:pt modelId="{F0B84229-7F09-4427-BA43-8061FADA34F3}" type="sibTrans" cxnId="{86BBC401-46E5-4742-9F65-140C19AD683F}">
      <dgm:prSet/>
      <dgm:spPr/>
      <dgm:t>
        <a:bodyPr/>
        <a:lstStyle/>
        <a:p>
          <a:endParaRPr lang="en-US"/>
        </a:p>
      </dgm:t>
    </dgm:pt>
    <dgm:pt modelId="{E4CAFDB6-73D9-4313-8F7C-F6F60B53BF3D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Analýza a kontrola vedení účetnictví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A4C828-5091-4423-B4A1-5E91D3BF6CC2}" type="parTrans" cxnId="{01703691-85E6-4224-B280-359B70F0EDD9}">
      <dgm:prSet/>
      <dgm:spPr/>
      <dgm:t>
        <a:bodyPr/>
        <a:lstStyle/>
        <a:p>
          <a:endParaRPr lang="en-US"/>
        </a:p>
      </dgm:t>
    </dgm:pt>
    <dgm:pt modelId="{E71EBA05-7190-4DC6-AA39-B64D479E080D}" type="sibTrans" cxnId="{01703691-85E6-4224-B280-359B70F0EDD9}">
      <dgm:prSet/>
      <dgm:spPr/>
      <dgm:t>
        <a:bodyPr/>
        <a:lstStyle/>
        <a:p>
          <a:endParaRPr lang="en-US"/>
        </a:p>
      </dgm:t>
    </dgm:pt>
    <dgm:pt modelId="{6E95BE89-344C-4AC5-B559-7763F4D617E1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Návrh propagačních materiálů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69E8AF-AC78-43D6-BE28-F51D523D7100}" type="sibTrans" cxnId="{95AF4219-22CF-4F15-9A01-D232A8DFD5E0}">
      <dgm:prSet/>
      <dgm:spPr/>
      <dgm:t>
        <a:bodyPr/>
        <a:lstStyle/>
        <a:p>
          <a:endParaRPr lang="cs-CZ"/>
        </a:p>
      </dgm:t>
    </dgm:pt>
    <dgm:pt modelId="{326EAE2A-4E56-4371-9F29-87645445E6D6}" type="parTrans" cxnId="{95AF4219-22CF-4F15-9A01-D232A8DFD5E0}">
      <dgm:prSet/>
      <dgm:spPr/>
      <dgm:t>
        <a:bodyPr/>
        <a:lstStyle/>
        <a:p>
          <a:endParaRPr lang="cs-CZ"/>
        </a:p>
      </dgm:t>
    </dgm:pt>
    <dgm:pt modelId="{D10E2B45-D403-48E9-B8A6-E1467035B05D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Marketingová strategie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8472FE-6C52-492E-9CA1-73F2C048BD2B}" type="sibTrans" cxnId="{0627AB3F-3B21-4E23-9716-1703E25E66EC}">
      <dgm:prSet/>
      <dgm:spPr/>
      <dgm:t>
        <a:bodyPr/>
        <a:lstStyle/>
        <a:p>
          <a:endParaRPr lang="en-US"/>
        </a:p>
      </dgm:t>
    </dgm:pt>
    <dgm:pt modelId="{CB625CF1-3A94-4776-A35E-6412098EA976}" type="parTrans" cxnId="{0627AB3F-3B21-4E23-9716-1703E25E66EC}">
      <dgm:prSet/>
      <dgm:spPr/>
      <dgm:t>
        <a:bodyPr/>
        <a:lstStyle/>
        <a:p>
          <a:endParaRPr lang="en-US"/>
        </a:p>
      </dgm:t>
    </dgm:pt>
    <dgm:pt modelId="{62958AD0-2601-496D-BD5D-B90342EC965D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Marketing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3DE976-F3ED-4F18-92A5-C997105ABD90}" type="sibTrans" cxnId="{65375627-F906-4DE9-9743-8DC2FFF767BF}">
      <dgm:prSet/>
      <dgm:spPr/>
      <dgm:t>
        <a:bodyPr/>
        <a:lstStyle/>
        <a:p>
          <a:endParaRPr lang="en-US"/>
        </a:p>
      </dgm:t>
    </dgm:pt>
    <dgm:pt modelId="{98932F2E-0978-4B16-89E3-E9153E8DE869}" type="parTrans" cxnId="{65375627-F906-4DE9-9743-8DC2FFF767BF}">
      <dgm:prSet/>
      <dgm:spPr/>
      <dgm:t>
        <a:bodyPr/>
        <a:lstStyle/>
        <a:p>
          <a:endParaRPr lang="en-US"/>
        </a:p>
      </dgm:t>
    </dgm:pt>
    <dgm:pt modelId="{90AC07EB-9A49-490F-B90F-4D3E369F36D7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Inzerát </a:t>
          </a:r>
          <a:r>
            <a:rPr lang="pl-PL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práce na pozici asistenta znalecké činnosti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1A59F1-B191-4212-B29F-A41AA9DE95A2}" type="sibTrans" cxnId="{D232448A-2EC8-4D23-B6E6-067083CDDDA7}">
      <dgm:prSet/>
      <dgm:spPr/>
      <dgm:t>
        <a:bodyPr/>
        <a:lstStyle/>
        <a:p>
          <a:endParaRPr lang="en-US"/>
        </a:p>
      </dgm:t>
    </dgm:pt>
    <dgm:pt modelId="{66B3269C-630B-41C0-A3E2-24CA44A65EBB}" type="parTrans" cxnId="{D232448A-2EC8-4D23-B6E6-067083CDDDA7}">
      <dgm:prSet/>
      <dgm:spPr/>
      <dgm:t>
        <a:bodyPr/>
        <a:lstStyle/>
        <a:p>
          <a:endParaRPr lang="en-US"/>
        </a:p>
      </dgm:t>
    </dgm:pt>
    <dgm:pt modelId="{FD2F57BC-A538-4354-BAE7-33065ACFACD2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Sestavení struktury výběrového řízení na </a:t>
          </a:r>
          <a:r>
            <a:rPr lang="pl-PL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pozici asistenta znalecké činnosti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BAB255-4CAF-454D-9A32-D61DAE23AC29}" type="sibTrans" cxnId="{C6F03661-3C33-45CC-B3E0-A8E3B6182D03}">
      <dgm:prSet/>
      <dgm:spPr/>
      <dgm:t>
        <a:bodyPr/>
        <a:lstStyle/>
        <a:p>
          <a:endParaRPr lang="cs-CZ"/>
        </a:p>
      </dgm:t>
    </dgm:pt>
    <dgm:pt modelId="{AF32FC7B-9F70-40CB-A688-878EE59B85AF}" type="parTrans" cxnId="{C6F03661-3C33-45CC-B3E0-A8E3B6182D03}">
      <dgm:prSet/>
      <dgm:spPr/>
      <dgm:t>
        <a:bodyPr/>
        <a:lstStyle/>
        <a:p>
          <a:endParaRPr lang="cs-CZ"/>
        </a:p>
      </dgm:t>
    </dgm:pt>
    <dgm:pt modelId="{99DFCC1F-8EDA-42D0-A778-3FFB66ADE72E}">
      <dgm:prSet custT="1"/>
      <dgm:spPr/>
      <dgm:t>
        <a:bodyPr/>
        <a:lstStyle/>
        <a:p>
          <a:r>
            <a:rPr lang="cs-CZ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Identifikace a řešení interních problémů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B66EE-8C00-41A7-977C-B9F3A160A1E2}" type="sibTrans" cxnId="{8BAFDFAC-C787-4C77-A463-25A5172C9EC4}">
      <dgm:prSet/>
      <dgm:spPr/>
      <dgm:t>
        <a:bodyPr/>
        <a:lstStyle/>
        <a:p>
          <a:endParaRPr lang="cs-CZ"/>
        </a:p>
      </dgm:t>
    </dgm:pt>
    <dgm:pt modelId="{8993640E-B89C-4BEC-8069-E121515BEADE}" type="parTrans" cxnId="{8BAFDFAC-C787-4C77-A463-25A5172C9EC4}">
      <dgm:prSet/>
      <dgm:spPr/>
      <dgm:t>
        <a:bodyPr/>
        <a:lstStyle/>
        <a:p>
          <a:endParaRPr lang="cs-CZ"/>
        </a:p>
      </dgm:t>
    </dgm:pt>
    <dgm:pt modelId="{6B62057D-FD64-41D6-9EFE-8E33D779E8A5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Personální management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94E102-4E9B-4D83-88AA-0387E1D6DB23}" type="sibTrans" cxnId="{E4E0C0CF-27C9-4E79-B5A0-F0A4B5B35D53}">
      <dgm:prSet/>
      <dgm:spPr/>
      <dgm:t>
        <a:bodyPr/>
        <a:lstStyle/>
        <a:p>
          <a:endParaRPr lang="en-US"/>
        </a:p>
      </dgm:t>
    </dgm:pt>
    <dgm:pt modelId="{A454CB27-31A6-438C-B947-BCA1F9A9A3F4}" type="parTrans" cxnId="{E4E0C0CF-27C9-4E79-B5A0-F0A4B5B35D53}">
      <dgm:prSet/>
      <dgm:spPr/>
      <dgm:t>
        <a:bodyPr/>
        <a:lstStyle/>
        <a:p>
          <a:endParaRPr lang="en-US"/>
        </a:p>
      </dgm:t>
    </dgm:pt>
    <dgm:pt modelId="{1D14813D-AF3D-4F17-BB0C-1B10B1EDA64B}" type="pres">
      <dgm:prSet presAssocID="{A607AC59-1548-4A7E-A44D-38C36CA9AABA}" presName="linear" presStyleCnt="0">
        <dgm:presLayoutVars>
          <dgm:dir/>
          <dgm:animLvl val="lvl"/>
          <dgm:resizeHandles val="exact"/>
        </dgm:presLayoutVars>
      </dgm:prSet>
      <dgm:spPr/>
    </dgm:pt>
    <dgm:pt modelId="{009968F5-31F9-4803-A569-B41AB72CB468}" type="pres">
      <dgm:prSet presAssocID="{CEFABB79-920A-4C03-BE3E-526A7582354D}" presName="parentLin" presStyleCnt="0"/>
      <dgm:spPr/>
    </dgm:pt>
    <dgm:pt modelId="{D1E07E8B-D582-4CE6-B9FB-B7A8A7443E84}" type="pres">
      <dgm:prSet presAssocID="{CEFABB79-920A-4C03-BE3E-526A7582354D}" presName="parentLeftMargin" presStyleLbl="node1" presStyleIdx="0" presStyleCnt="5"/>
      <dgm:spPr/>
    </dgm:pt>
    <dgm:pt modelId="{7207E98C-AF1B-4A18-8597-905277EBFE2D}" type="pres">
      <dgm:prSet presAssocID="{CEFABB79-920A-4C03-BE3E-526A7582354D}" presName="parentText" presStyleLbl="node1" presStyleIdx="0" presStyleCnt="5" custScaleY="191638">
        <dgm:presLayoutVars>
          <dgm:chMax val="0"/>
          <dgm:bulletEnabled val="1"/>
        </dgm:presLayoutVars>
      </dgm:prSet>
      <dgm:spPr/>
    </dgm:pt>
    <dgm:pt modelId="{EFF385EA-4A5A-49D6-9F36-B0F7CB514607}" type="pres">
      <dgm:prSet presAssocID="{CEFABB79-920A-4C03-BE3E-526A7582354D}" presName="negativeSpace" presStyleCnt="0"/>
      <dgm:spPr/>
    </dgm:pt>
    <dgm:pt modelId="{A06253BB-BAAF-4C43-A750-4B7393E5A21B}" type="pres">
      <dgm:prSet presAssocID="{CEFABB79-920A-4C03-BE3E-526A7582354D}" presName="childText" presStyleLbl="conFgAcc1" presStyleIdx="0" presStyleCnt="5">
        <dgm:presLayoutVars>
          <dgm:bulletEnabled val="1"/>
        </dgm:presLayoutVars>
      </dgm:prSet>
      <dgm:spPr/>
    </dgm:pt>
    <dgm:pt modelId="{FDB13941-742F-44B7-8A30-15B127281431}" type="pres">
      <dgm:prSet presAssocID="{FBD41530-3781-4E9D-B756-257049400E22}" presName="spaceBetweenRectangles" presStyleCnt="0"/>
      <dgm:spPr/>
    </dgm:pt>
    <dgm:pt modelId="{16095353-ED56-47DA-8644-A7AB372D99DA}" type="pres">
      <dgm:prSet presAssocID="{B74C41B2-30C0-4D32-A326-792D238F553F}" presName="parentLin" presStyleCnt="0"/>
      <dgm:spPr/>
    </dgm:pt>
    <dgm:pt modelId="{49B40B3C-8D10-4211-80C8-A8BB83879B50}" type="pres">
      <dgm:prSet presAssocID="{B74C41B2-30C0-4D32-A326-792D238F553F}" presName="parentLeftMargin" presStyleLbl="node1" presStyleIdx="0" presStyleCnt="5"/>
      <dgm:spPr/>
    </dgm:pt>
    <dgm:pt modelId="{9662E293-2B07-4615-A07E-7427395408E3}" type="pres">
      <dgm:prSet presAssocID="{B74C41B2-30C0-4D32-A326-792D238F553F}" presName="parentText" presStyleLbl="node1" presStyleIdx="1" presStyleCnt="5" custScaleY="191638">
        <dgm:presLayoutVars>
          <dgm:chMax val="0"/>
          <dgm:bulletEnabled val="1"/>
        </dgm:presLayoutVars>
      </dgm:prSet>
      <dgm:spPr/>
    </dgm:pt>
    <dgm:pt modelId="{3D366B76-A18D-41EE-94EB-B63A72AFA670}" type="pres">
      <dgm:prSet presAssocID="{B74C41B2-30C0-4D32-A326-792D238F553F}" presName="negativeSpace" presStyleCnt="0"/>
      <dgm:spPr/>
    </dgm:pt>
    <dgm:pt modelId="{90D8AAE5-3D46-4158-8B06-B313E96074A5}" type="pres">
      <dgm:prSet presAssocID="{B74C41B2-30C0-4D32-A326-792D238F553F}" presName="childText" presStyleLbl="conFgAcc1" presStyleIdx="1" presStyleCnt="5">
        <dgm:presLayoutVars>
          <dgm:bulletEnabled val="1"/>
        </dgm:presLayoutVars>
      </dgm:prSet>
      <dgm:spPr/>
    </dgm:pt>
    <dgm:pt modelId="{EADE1118-89C4-475C-80FE-539A8273123B}" type="pres">
      <dgm:prSet presAssocID="{2549A835-57BE-44D1-B094-D441E5792D75}" presName="spaceBetweenRectangles" presStyleCnt="0"/>
      <dgm:spPr/>
    </dgm:pt>
    <dgm:pt modelId="{45EB379B-FB65-45A8-89A2-D904793C7698}" type="pres">
      <dgm:prSet presAssocID="{EF15FE00-9940-4768-8606-CEDA86E4F4D8}" presName="parentLin" presStyleCnt="0"/>
      <dgm:spPr/>
    </dgm:pt>
    <dgm:pt modelId="{77819B59-051E-4817-AB0E-835666DE1620}" type="pres">
      <dgm:prSet presAssocID="{EF15FE00-9940-4768-8606-CEDA86E4F4D8}" presName="parentLeftMargin" presStyleLbl="node1" presStyleIdx="1" presStyleCnt="5"/>
      <dgm:spPr/>
    </dgm:pt>
    <dgm:pt modelId="{F35AABED-8C9C-4877-B637-FF81D97389C1}" type="pres">
      <dgm:prSet presAssocID="{EF15FE00-9940-4768-8606-CEDA86E4F4D8}" presName="parentText" presStyleLbl="node1" presStyleIdx="2" presStyleCnt="5" custScaleY="191638">
        <dgm:presLayoutVars>
          <dgm:chMax val="0"/>
          <dgm:bulletEnabled val="1"/>
        </dgm:presLayoutVars>
      </dgm:prSet>
      <dgm:spPr/>
    </dgm:pt>
    <dgm:pt modelId="{52BC4DDD-C3B3-4891-A31C-55F7224C6364}" type="pres">
      <dgm:prSet presAssocID="{EF15FE00-9940-4768-8606-CEDA86E4F4D8}" presName="negativeSpace" presStyleCnt="0"/>
      <dgm:spPr/>
    </dgm:pt>
    <dgm:pt modelId="{81E28EB0-2053-4F39-A6DE-73E6712547A3}" type="pres">
      <dgm:prSet presAssocID="{EF15FE00-9940-4768-8606-CEDA86E4F4D8}" presName="childText" presStyleLbl="conFgAcc1" presStyleIdx="2" presStyleCnt="5">
        <dgm:presLayoutVars>
          <dgm:bulletEnabled val="1"/>
        </dgm:presLayoutVars>
      </dgm:prSet>
      <dgm:spPr/>
    </dgm:pt>
    <dgm:pt modelId="{312B4C73-E3F9-4436-A9F5-DAFF4693BE9C}" type="pres">
      <dgm:prSet presAssocID="{F0B84229-7F09-4427-BA43-8061FADA34F3}" presName="spaceBetweenRectangles" presStyleCnt="0"/>
      <dgm:spPr/>
    </dgm:pt>
    <dgm:pt modelId="{600B26E9-9804-41BC-8231-4B9A3357EAE6}" type="pres">
      <dgm:prSet presAssocID="{62958AD0-2601-496D-BD5D-B90342EC965D}" presName="parentLin" presStyleCnt="0"/>
      <dgm:spPr/>
    </dgm:pt>
    <dgm:pt modelId="{AF0FCE79-C916-40CC-8DD4-B781D093C6DD}" type="pres">
      <dgm:prSet presAssocID="{62958AD0-2601-496D-BD5D-B90342EC965D}" presName="parentLeftMargin" presStyleLbl="node1" presStyleIdx="2" presStyleCnt="5"/>
      <dgm:spPr/>
    </dgm:pt>
    <dgm:pt modelId="{47E74340-65C8-49BC-8931-14C83EE502B3}" type="pres">
      <dgm:prSet presAssocID="{62958AD0-2601-496D-BD5D-B90342EC965D}" presName="parentText" presStyleLbl="node1" presStyleIdx="3" presStyleCnt="5" custScaleY="191638">
        <dgm:presLayoutVars>
          <dgm:chMax val="0"/>
          <dgm:bulletEnabled val="1"/>
        </dgm:presLayoutVars>
      </dgm:prSet>
      <dgm:spPr/>
    </dgm:pt>
    <dgm:pt modelId="{D641E671-5268-4C28-82EF-F0D52A4BB453}" type="pres">
      <dgm:prSet presAssocID="{62958AD0-2601-496D-BD5D-B90342EC965D}" presName="negativeSpace" presStyleCnt="0"/>
      <dgm:spPr/>
    </dgm:pt>
    <dgm:pt modelId="{D53C8967-3F08-42E5-9DCD-EC2A1D704AF8}" type="pres">
      <dgm:prSet presAssocID="{62958AD0-2601-496D-BD5D-B90342EC965D}" presName="childText" presStyleLbl="conFgAcc1" presStyleIdx="3" presStyleCnt="5">
        <dgm:presLayoutVars>
          <dgm:bulletEnabled val="1"/>
        </dgm:presLayoutVars>
      </dgm:prSet>
      <dgm:spPr/>
    </dgm:pt>
    <dgm:pt modelId="{1A0F4701-5A97-4C17-AF45-C7187DB1B459}" type="pres">
      <dgm:prSet presAssocID="{E13DE976-F3ED-4F18-92A5-C997105ABD90}" presName="spaceBetweenRectangles" presStyleCnt="0"/>
      <dgm:spPr/>
    </dgm:pt>
    <dgm:pt modelId="{E3363000-C889-480F-8B38-4B6A1F718D78}" type="pres">
      <dgm:prSet presAssocID="{6B62057D-FD64-41D6-9EFE-8E33D779E8A5}" presName="parentLin" presStyleCnt="0"/>
      <dgm:spPr/>
    </dgm:pt>
    <dgm:pt modelId="{DE2B5EE7-2EFF-458A-9FA9-72C91EF0FE44}" type="pres">
      <dgm:prSet presAssocID="{6B62057D-FD64-41D6-9EFE-8E33D779E8A5}" presName="parentLeftMargin" presStyleLbl="node1" presStyleIdx="3" presStyleCnt="5"/>
      <dgm:spPr/>
    </dgm:pt>
    <dgm:pt modelId="{FD254A1C-9EA0-4D61-B62A-F68D742DB163}" type="pres">
      <dgm:prSet presAssocID="{6B62057D-FD64-41D6-9EFE-8E33D779E8A5}" presName="parentText" presStyleLbl="node1" presStyleIdx="4" presStyleCnt="5" custScaleY="191638">
        <dgm:presLayoutVars>
          <dgm:chMax val="0"/>
          <dgm:bulletEnabled val="1"/>
        </dgm:presLayoutVars>
      </dgm:prSet>
      <dgm:spPr/>
    </dgm:pt>
    <dgm:pt modelId="{F22EE774-AE28-4F37-934A-6500DBFCE71D}" type="pres">
      <dgm:prSet presAssocID="{6B62057D-FD64-41D6-9EFE-8E33D779E8A5}" presName="negativeSpace" presStyleCnt="0"/>
      <dgm:spPr/>
    </dgm:pt>
    <dgm:pt modelId="{FD76E299-BAE9-4805-9724-2D32829105A9}" type="pres">
      <dgm:prSet presAssocID="{6B62057D-FD64-41D6-9EFE-8E33D779E8A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6BBC401-46E5-4742-9F65-140C19AD683F}" srcId="{A607AC59-1548-4A7E-A44D-38C36CA9AABA}" destId="{EF15FE00-9940-4768-8606-CEDA86E4F4D8}" srcOrd="2" destOrd="0" parTransId="{5595F0B8-E630-4DFC-B6E0-9928C8D0DF70}" sibTransId="{F0B84229-7F09-4427-BA43-8061FADA34F3}"/>
    <dgm:cxn modelId="{57C22404-EEE3-4D48-8A5A-8B2BEB7EE1ED}" type="presOf" srcId="{F397BF89-F4A5-4820-8670-B6ACE4CE3BCF}" destId="{A06253BB-BAAF-4C43-A750-4B7393E5A21B}" srcOrd="0" destOrd="0" presId="urn:microsoft.com/office/officeart/2005/8/layout/list1"/>
    <dgm:cxn modelId="{CE8C3E07-6C3D-4821-879A-C0EBA6B55F32}" type="presOf" srcId="{A607AC59-1548-4A7E-A44D-38C36CA9AABA}" destId="{1D14813D-AF3D-4F17-BB0C-1B10B1EDA64B}" srcOrd="0" destOrd="0" presId="urn:microsoft.com/office/officeart/2005/8/layout/list1"/>
    <dgm:cxn modelId="{95AF4219-22CF-4F15-9A01-D232A8DFD5E0}" srcId="{62958AD0-2601-496D-BD5D-B90342EC965D}" destId="{6E95BE89-344C-4AC5-B559-7763F4D617E1}" srcOrd="1" destOrd="0" parTransId="{326EAE2A-4E56-4371-9F29-87645445E6D6}" sibTransId="{3F69E8AF-AC78-43D6-BE28-F51D523D7100}"/>
    <dgm:cxn modelId="{65375627-F906-4DE9-9743-8DC2FFF767BF}" srcId="{A607AC59-1548-4A7E-A44D-38C36CA9AABA}" destId="{62958AD0-2601-496D-BD5D-B90342EC965D}" srcOrd="3" destOrd="0" parTransId="{98932F2E-0978-4B16-89E3-E9153E8DE869}" sibTransId="{E13DE976-F3ED-4F18-92A5-C997105ABD90}"/>
    <dgm:cxn modelId="{29E4313C-0B38-4649-81DE-5494E52BC52F}" type="presOf" srcId="{6B62057D-FD64-41D6-9EFE-8E33D779E8A5}" destId="{FD254A1C-9EA0-4D61-B62A-F68D742DB163}" srcOrd="1" destOrd="0" presId="urn:microsoft.com/office/officeart/2005/8/layout/list1"/>
    <dgm:cxn modelId="{0EB56A3D-54A8-42ED-8103-52EAE6FEF2E2}" type="presOf" srcId="{90AC07EB-9A49-490F-B90F-4D3E369F36D7}" destId="{FD76E299-BAE9-4805-9724-2D32829105A9}" srcOrd="0" destOrd="0" presId="urn:microsoft.com/office/officeart/2005/8/layout/list1"/>
    <dgm:cxn modelId="{0627AB3F-3B21-4E23-9716-1703E25E66EC}" srcId="{62958AD0-2601-496D-BD5D-B90342EC965D}" destId="{D10E2B45-D403-48E9-B8A6-E1467035B05D}" srcOrd="0" destOrd="0" parTransId="{CB625CF1-3A94-4776-A35E-6412098EA976}" sibTransId="{BC8472FE-6C52-492E-9CA1-73F2C048BD2B}"/>
    <dgm:cxn modelId="{7EE55D5B-4602-4DC7-AC66-C274CCEFD2C7}" type="presOf" srcId="{6E95BE89-344C-4AC5-B559-7763F4D617E1}" destId="{D53C8967-3F08-42E5-9DCD-EC2A1D704AF8}" srcOrd="0" destOrd="1" presId="urn:microsoft.com/office/officeart/2005/8/layout/list1"/>
    <dgm:cxn modelId="{8C0F355D-0313-4142-A9B7-30A474F08B21}" srcId="{B74C41B2-30C0-4D32-A326-792D238F553F}" destId="{5E0D5491-D46F-4375-9736-9193564C7648}" srcOrd="0" destOrd="0" parTransId="{3C369A7B-94E0-4862-9EC5-54B84A478E9A}" sibTransId="{A7583274-50DC-4D2A-8679-67F807088E0A}"/>
    <dgm:cxn modelId="{8AF2F55D-966C-4E96-B55F-24FE851682D6}" type="presOf" srcId="{EF15FE00-9940-4768-8606-CEDA86E4F4D8}" destId="{F35AABED-8C9C-4877-B637-FF81D97389C1}" srcOrd="1" destOrd="0" presId="urn:microsoft.com/office/officeart/2005/8/layout/list1"/>
    <dgm:cxn modelId="{C6F03661-3C33-45CC-B3E0-A8E3B6182D03}" srcId="{6B62057D-FD64-41D6-9EFE-8E33D779E8A5}" destId="{FD2F57BC-A538-4354-BAE7-33065ACFACD2}" srcOrd="1" destOrd="0" parTransId="{AF32FC7B-9F70-40CB-A688-878EE59B85AF}" sibTransId="{6CBAB255-4CAF-454D-9A32-D61DAE23AC29}"/>
    <dgm:cxn modelId="{14EC7842-E908-4A48-A0D9-ECFF52C4FE79}" type="presOf" srcId="{CEFABB79-920A-4C03-BE3E-526A7582354D}" destId="{7207E98C-AF1B-4A18-8597-905277EBFE2D}" srcOrd="1" destOrd="0" presId="urn:microsoft.com/office/officeart/2005/8/layout/list1"/>
    <dgm:cxn modelId="{8508A062-3C5C-4D95-8F10-AAAF4EBC3991}" type="presOf" srcId="{CEFABB79-920A-4C03-BE3E-526A7582354D}" destId="{D1E07E8B-D582-4CE6-B9FB-B7A8A7443E84}" srcOrd="0" destOrd="0" presId="urn:microsoft.com/office/officeart/2005/8/layout/list1"/>
    <dgm:cxn modelId="{BB110C44-23FE-4248-9BF4-A96181CFB658}" type="presOf" srcId="{B74C41B2-30C0-4D32-A326-792D238F553F}" destId="{9662E293-2B07-4615-A07E-7427395408E3}" srcOrd="1" destOrd="0" presId="urn:microsoft.com/office/officeart/2005/8/layout/list1"/>
    <dgm:cxn modelId="{54D55B4D-B5C5-4028-BB42-AE97CE6D168B}" type="presOf" srcId="{D10E2B45-D403-48E9-B8A6-E1467035B05D}" destId="{D53C8967-3F08-42E5-9DCD-EC2A1D704AF8}" srcOrd="0" destOrd="0" presId="urn:microsoft.com/office/officeart/2005/8/layout/list1"/>
    <dgm:cxn modelId="{3388AA51-98A8-4E23-804F-C12952A069BA}" type="presOf" srcId="{99DFCC1F-8EDA-42D0-A778-3FFB66ADE72E}" destId="{FD76E299-BAE9-4805-9724-2D32829105A9}" srcOrd="0" destOrd="2" presId="urn:microsoft.com/office/officeart/2005/8/layout/list1"/>
    <dgm:cxn modelId="{D232448A-2EC8-4D23-B6E6-067083CDDDA7}" srcId="{6B62057D-FD64-41D6-9EFE-8E33D779E8A5}" destId="{90AC07EB-9A49-490F-B90F-4D3E369F36D7}" srcOrd="0" destOrd="0" parTransId="{66B3269C-630B-41C0-A3E2-24CA44A65EBB}" sibTransId="{B61A59F1-B191-4212-B29F-A41AA9DE95A2}"/>
    <dgm:cxn modelId="{4D41058F-E088-4FD8-A1A0-A2ABB43F99EF}" type="presOf" srcId="{62958AD0-2601-496D-BD5D-B90342EC965D}" destId="{AF0FCE79-C916-40CC-8DD4-B781D093C6DD}" srcOrd="0" destOrd="0" presId="urn:microsoft.com/office/officeart/2005/8/layout/list1"/>
    <dgm:cxn modelId="{C03F6390-2CE3-4C91-B08A-635F8464C88C}" type="presOf" srcId="{6B62057D-FD64-41D6-9EFE-8E33D779E8A5}" destId="{DE2B5EE7-2EFF-458A-9FA9-72C91EF0FE44}" srcOrd="0" destOrd="0" presId="urn:microsoft.com/office/officeart/2005/8/layout/list1"/>
    <dgm:cxn modelId="{01703691-85E6-4224-B280-359B70F0EDD9}" srcId="{EF15FE00-9940-4768-8606-CEDA86E4F4D8}" destId="{E4CAFDB6-73D9-4313-8F7C-F6F60B53BF3D}" srcOrd="0" destOrd="0" parTransId="{92A4C828-5091-4423-B4A1-5E91D3BF6CC2}" sibTransId="{E71EBA05-7190-4DC6-AA39-B64D479E080D}"/>
    <dgm:cxn modelId="{5B796C94-C0C1-449B-B11F-10D1DD250EF5}" type="presOf" srcId="{EF15FE00-9940-4768-8606-CEDA86E4F4D8}" destId="{77819B59-051E-4817-AB0E-835666DE1620}" srcOrd="0" destOrd="0" presId="urn:microsoft.com/office/officeart/2005/8/layout/list1"/>
    <dgm:cxn modelId="{8BAFDFAC-C787-4C77-A463-25A5172C9EC4}" srcId="{6B62057D-FD64-41D6-9EFE-8E33D779E8A5}" destId="{99DFCC1F-8EDA-42D0-A778-3FFB66ADE72E}" srcOrd="2" destOrd="0" parTransId="{8993640E-B89C-4BEC-8069-E121515BEADE}" sibTransId="{05EB66EE-8C00-41A7-977C-B9F3A160A1E2}"/>
    <dgm:cxn modelId="{DD40A0B0-8CAC-4BEF-938D-320D67685101}" srcId="{A607AC59-1548-4A7E-A44D-38C36CA9AABA}" destId="{B74C41B2-30C0-4D32-A326-792D238F553F}" srcOrd="1" destOrd="0" parTransId="{4691F48C-9F69-4B85-AAB0-12104EBCE03E}" sibTransId="{2549A835-57BE-44D1-B094-D441E5792D75}"/>
    <dgm:cxn modelId="{A9B20BB6-F4B4-485E-989B-5E9AADCB1315}" type="presOf" srcId="{B74C41B2-30C0-4D32-A326-792D238F553F}" destId="{49B40B3C-8D10-4211-80C8-A8BB83879B50}" srcOrd="0" destOrd="0" presId="urn:microsoft.com/office/officeart/2005/8/layout/list1"/>
    <dgm:cxn modelId="{B0DF76B8-4C99-47D0-B0C4-60DCFF3C5BC9}" type="presOf" srcId="{5E0D5491-D46F-4375-9736-9193564C7648}" destId="{90D8AAE5-3D46-4158-8B06-B313E96074A5}" srcOrd="0" destOrd="0" presId="urn:microsoft.com/office/officeart/2005/8/layout/list1"/>
    <dgm:cxn modelId="{22A1BBC2-FCF5-4E02-A0C1-60FAC15B3A64}" type="presOf" srcId="{E4CAFDB6-73D9-4313-8F7C-F6F60B53BF3D}" destId="{81E28EB0-2053-4F39-A6DE-73E6712547A3}" srcOrd="0" destOrd="0" presId="urn:microsoft.com/office/officeart/2005/8/layout/list1"/>
    <dgm:cxn modelId="{E4E0C0CF-27C9-4E79-B5A0-F0A4B5B35D53}" srcId="{A607AC59-1548-4A7E-A44D-38C36CA9AABA}" destId="{6B62057D-FD64-41D6-9EFE-8E33D779E8A5}" srcOrd="4" destOrd="0" parTransId="{A454CB27-31A6-438C-B947-BCA1F9A9A3F4}" sibTransId="{C394E102-4E9B-4D83-88AA-0387E1D6DB23}"/>
    <dgm:cxn modelId="{3E6ED2CF-3F3E-4BA0-BCD7-C8A3AE8A86F6}" type="presOf" srcId="{62958AD0-2601-496D-BD5D-B90342EC965D}" destId="{47E74340-65C8-49BC-8931-14C83EE502B3}" srcOrd="1" destOrd="0" presId="urn:microsoft.com/office/officeart/2005/8/layout/list1"/>
    <dgm:cxn modelId="{311FBBDC-957C-499E-BFD8-F820B76051B5}" srcId="{CEFABB79-920A-4C03-BE3E-526A7582354D}" destId="{F397BF89-F4A5-4820-8670-B6ACE4CE3BCF}" srcOrd="0" destOrd="0" parTransId="{7AEAD3B9-6878-4EA3-A7D6-B808CC0227EB}" sibTransId="{3A7C6178-D1A5-4518-BF94-F51A04E2DFF4}"/>
    <dgm:cxn modelId="{1C2FE9EE-33D1-4698-93AB-FC6317BB1CA4}" type="presOf" srcId="{FD2F57BC-A538-4354-BAE7-33065ACFACD2}" destId="{FD76E299-BAE9-4805-9724-2D32829105A9}" srcOrd="0" destOrd="1" presId="urn:microsoft.com/office/officeart/2005/8/layout/list1"/>
    <dgm:cxn modelId="{530132EF-A091-4899-82F8-7CAF5F85DF69}" srcId="{A607AC59-1548-4A7E-A44D-38C36CA9AABA}" destId="{CEFABB79-920A-4C03-BE3E-526A7582354D}" srcOrd="0" destOrd="0" parTransId="{6F43CAB6-EE36-4383-B811-0417AFE6BED3}" sibTransId="{FBD41530-3781-4E9D-B756-257049400E22}"/>
    <dgm:cxn modelId="{9A91C840-31C4-422A-ACEC-E64F50D2CC4F}" type="presParOf" srcId="{1D14813D-AF3D-4F17-BB0C-1B10B1EDA64B}" destId="{009968F5-31F9-4803-A569-B41AB72CB468}" srcOrd="0" destOrd="0" presId="urn:microsoft.com/office/officeart/2005/8/layout/list1"/>
    <dgm:cxn modelId="{60BCF834-69A2-421F-A65F-04EC3293E167}" type="presParOf" srcId="{009968F5-31F9-4803-A569-B41AB72CB468}" destId="{D1E07E8B-D582-4CE6-B9FB-B7A8A7443E84}" srcOrd="0" destOrd="0" presId="urn:microsoft.com/office/officeart/2005/8/layout/list1"/>
    <dgm:cxn modelId="{00AEB98B-47DC-416D-8328-230DD05A336F}" type="presParOf" srcId="{009968F5-31F9-4803-A569-B41AB72CB468}" destId="{7207E98C-AF1B-4A18-8597-905277EBFE2D}" srcOrd="1" destOrd="0" presId="urn:microsoft.com/office/officeart/2005/8/layout/list1"/>
    <dgm:cxn modelId="{8A2A0ABB-A111-4FED-9FF1-D228668850B8}" type="presParOf" srcId="{1D14813D-AF3D-4F17-BB0C-1B10B1EDA64B}" destId="{EFF385EA-4A5A-49D6-9F36-B0F7CB514607}" srcOrd="1" destOrd="0" presId="urn:microsoft.com/office/officeart/2005/8/layout/list1"/>
    <dgm:cxn modelId="{E61E71AE-E054-47BF-B421-7C34DA120A42}" type="presParOf" srcId="{1D14813D-AF3D-4F17-BB0C-1B10B1EDA64B}" destId="{A06253BB-BAAF-4C43-A750-4B7393E5A21B}" srcOrd="2" destOrd="0" presId="urn:microsoft.com/office/officeart/2005/8/layout/list1"/>
    <dgm:cxn modelId="{29CC6AA3-2409-49C9-BCC7-A497CA639919}" type="presParOf" srcId="{1D14813D-AF3D-4F17-BB0C-1B10B1EDA64B}" destId="{FDB13941-742F-44B7-8A30-15B127281431}" srcOrd="3" destOrd="0" presId="urn:microsoft.com/office/officeart/2005/8/layout/list1"/>
    <dgm:cxn modelId="{A90F96C8-9067-461D-AC53-0D1F4107C6BD}" type="presParOf" srcId="{1D14813D-AF3D-4F17-BB0C-1B10B1EDA64B}" destId="{16095353-ED56-47DA-8644-A7AB372D99DA}" srcOrd="4" destOrd="0" presId="urn:microsoft.com/office/officeart/2005/8/layout/list1"/>
    <dgm:cxn modelId="{5E7531AA-C8C4-4E15-9BDA-B52938B74DF0}" type="presParOf" srcId="{16095353-ED56-47DA-8644-A7AB372D99DA}" destId="{49B40B3C-8D10-4211-80C8-A8BB83879B50}" srcOrd="0" destOrd="0" presId="urn:microsoft.com/office/officeart/2005/8/layout/list1"/>
    <dgm:cxn modelId="{BCBA544F-8558-4A11-A2CB-7F0DA591C70A}" type="presParOf" srcId="{16095353-ED56-47DA-8644-A7AB372D99DA}" destId="{9662E293-2B07-4615-A07E-7427395408E3}" srcOrd="1" destOrd="0" presId="urn:microsoft.com/office/officeart/2005/8/layout/list1"/>
    <dgm:cxn modelId="{0C5E735A-6D6B-4E56-8453-4087939420F9}" type="presParOf" srcId="{1D14813D-AF3D-4F17-BB0C-1B10B1EDA64B}" destId="{3D366B76-A18D-41EE-94EB-B63A72AFA670}" srcOrd="5" destOrd="0" presId="urn:microsoft.com/office/officeart/2005/8/layout/list1"/>
    <dgm:cxn modelId="{87FA6C2C-458D-4650-8849-04DE977913A6}" type="presParOf" srcId="{1D14813D-AF3D-4F17-BB0C-1B10B1EDA64B}" destId="{90D8AAE5-3D46-4158-8B06-B313E96074A5}" srcOrd="6" destOrd="0" presId="urn:microsoft.com/office/officeart/2005/8/layout/list1"/>
    <dgm:cxn modelId="{6B9E13CA-3E62-44B4-A886-2B91F58454D1}" type="presParOf" srcId="{1D14813D-AF3D-4F17-BB0C-1B10B1EDA64B}" destId="{EADE1118-89C4-475C-80FE-539A8273123B}" srcOrd="7" destOrd="0" presId="urn:microsoft.com/office/officeart/2005/8/layout/list1"/>
    <dgm:cxn modelId="{4E358283-B786-4486-AC1B-95066B8FE5E5}" type="presParOf" srcId="{1D14813D-AF3D-4F17-BB0C-1B10B1EDA64B}" destId="{45EB379B-FB65-45A8-89A2-D904793C7698}" srcOrd="8" destOrd="0" presId="urn:microsoft.com/office/officeart/2005/8/layout/list1"/>
    <dgm:cxn modelId="{379031B4-7F94-4F66-8A84-FA8874613357}" type="presParOf" srcId="{45EB379B-FB65-45A8-89A2-D904793C7698}" destId="{77819B59-051E-4817-AB0E-835666DE1620}" srcOrd="0" destOrd="0" presId="urn:microsoft.com/office/officeart/2005/8/layout/list1"/>
    <dgm:cxn modelId="{FCD7FA40-EF46-4C92-B657-A49FA87BEE80}" type="presParOf" srcId="{45EB379B-FB65-45A8-89A2-D904793C7698}" destId="{F35AABED-8C9C-4877-B637-FF81D97389C1}" srcOrd="1" destOrd="0" presId="urn:microsoft.com/office/officeart/2005/8/layout/list1"/>
    <dgm:cxn modelId="{DC151B70-EB10-4340-9064-ED2B8B0574A0}" type="presParOf" srcId="{1D14813D-AF3D-4F17-BB0C-1B10B1EDA64B}" destId="{52BC4DDD-C3B3-4891-A31C-55F7224C6364}" srcOrd="9" destOrd="0" presId="urn:microsoft.com/office/officeart/2005/8/layout/list1"/>
    <dgm:cxn modelId="{AFDEB7B5-9C84-4DA8-B42C-E492AB29A82E}" type="presParOf" srcId="{1D14813D-AF3D-4F17-BB0C-1B10B1EDA64B}" destId="{81E28EB0-2053-4F39-A6DE-73E6712547A3}" srcOrd="10" destOrd="0" presId="urn:microsoft.com/office/officeart/2005/8/layout/list1"/>
    <dgm:cxn modelId="{0B830D02-1DD0-46FF-8DE8-002110F6246B}" type="presParOf" srcId="{1D14813D-AF3D-4F17-BB0C-1B10B1EDA64B}" destId="{312B4C73-E3F9-4436-A9F5-DAFF4693BE9C}" srcOrd="11" destOrd="0" presId="urn:microsoft.com/office/officeart/2005/8/layout/list1"/>
    <dgm:cxn modelId="{4E4CEFDD-DA5C-4978-B220-A66C9D27A459}" type="presParOf" srcId="{1D14813D-AF3D-4F17-BB0C-1B10B1EDA64B}" destId="{600B26E9-9804-41BC-8231-4B9A3357EAE6}" srcOrd="12" destOrd="0" presId="urn:microsoft.com/office/officeart/2005/8/layout/list1"/>
    <dgm:cxn modelId="{716D8F75-9170-42E5-93B2-39E2B678A427}" type="presParOf" srcId="{600B26E9-9804-41BC-8231-4B9A3357EAE6}" destId="{AF0FCE79-C916-40CC-8DD4-B781D093C6DD}" srcOrd="0" destOrd="0" presId="urn:microsoft.com/office/officeart/2005/8/layout/list1"/>
    <dgm:cxn modelId="{00C59D24-AC3B-4B67-AF74-537E0F57B514}" type="presParOf" srcId="{600B26E9-9804-41BC-8231-4B9A3357EAE6}" destId="{47E74340-65C8-49BC-8931-14C83EE502B3}" srcOrd="1" destOrd="0" presId="urn:microsoft.com/office/officeart/2005/8/layout/list1"/>
    <dgm:cxn modelId="{2CF99E19-55A9-445A-A3E5-E7FC3C9CDA75}" type="presParOf" srcId="{1D14813D-AF3D-4F17-BB0C-1B10B1EDA64B}" destId="{D641E671-5268-4C28-82EF-F0D52A4BB453}" srcOrd="13" destOrd="0" presId="urn:microsoft.com/office/officeart/2005/8/layout/list1"/>
    <dgm:cxn modelId="{A4648D44-6F24-4DB7-A685-1896DAB19C3A}" type="presParOf" srcId="{1D14813D-AF3D-4F17-BB0C-1B10B1EDA64B}" destId="{D53C8967-3F08-42E5-9DCD-EC2A1D704AF8}" srcOrd="14" destOrd="0" presId="urn:microsoft.com/office/officeart/2005/8/layout/list1"/>
    <dgm:cxn modelId="{FE30626D-1D56-455D-B1F8-5D773687F3B1}" type="presParOf" srcId="{1D14813D-AF3D-4F17-BB0C-1B10B1EDA64B}" destId="{1A0F4701-5A97-4C17-AF45-C7187DB1B459}" srcOrd="15" destOrd="0" presId="urn:microsoft.com/office/officeart/2005/8/layout/list1"/>
    <dgm:cxn modelId="{1EFF472E-9214-471A-BA8E-D7787F45032B}" type="presParOf" srcId="{1D14813D-AF3D-4F17-BB0C-1B10B1EDA64B}" destId="{E3363000-C889-480F-8B38-4B6A1F718D78}" srcOrd="16" destOrd="0" presId="urn:microsoft.com/office/officeart/2005/8/layout/list1"/>
    <dgm:cxn modelId="{6B80A01F-B597-4D91-AEBF-21495176BFDE}" type="presParOf" srcId="{E3363000-C889-480F-8B38-4B6A1F718D78}" destId="{DE2B5EE7-2EFF-458A-9FA9-72C91EF0FE44}" srcOrd="0" destOrd="0" presId="urn:microsoft.com/office/officeart/2005/8/layout/list1"/>
    <dgm:cxn modelId="{3A4699F9-BA78-4EC4-A2B0-1E0E31537714}" type="presParOf" srcId="{E3363000-C889-480F-8B38-4B6A1F718D78}" destId="{FD254A1C-9EA0-4D61-B62A-F68D742DB163}" srcOrd="1" destOrd="0" presId="urn:microsoft.com/office/officeart/2005/8/layout/list1"/>
    <dgm:cxn modelId="{A3CAD88A-434E-4007-8962-DEE3818718DB}" type="presParOf" srcId="{1D14813D-AF3D-4F17-BB0C-1B10B1EDA64B}" destId="{F22EE774-AE28-4F37-934A-6500DBFCE71D}" srcOrd="17" destOrd="0" presId="urn:microsoft.com/office/officeart/2005/8/layout/list1"/>
    <dgm:cxn modelId="{CCE1D476-E08B-4221-97E9-A72FF08446EA}" type="presParOf" srcId="{1D14813D-AF3D-4F17-BB0C-1B10B1EDA64B}" destId="{FD76E299-BAE9-4805-9724-2D32829105A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07AC59-1548-4A7E-A44D-38C36CA9AAB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FABB79-920A-4C03-BE3E-526A7582354D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Získání přehledu o chodu ústavu jakožto podniku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43CAB6-EE36-4383-B811-0417AFE6BED3}" type="parTrans" cxnId="{530132EF-A091-4899-82F8-7CAF5F85DF69}">
      <dgm:prSet/>
      <dgm:spPr/>
      <dgm:t>
        <a:bodyPr/>
        <a:lstStyle/>
        <a:p>
          <a:endParaRPr lang="en-US"/>
        </a:p>
      </dgm:t>
    </dgm:pt>
    <dgm:pt modelId="{FBD41530-3781-4E9D-B756-257049400E22}" type="sibTrans" cxnId="{530132EF-A091-4899-82F8-7CAF5F85DF69}">
      <dgm:prSet/>
      <dgm:spPr/>
      <dgm:t>
        <a:bodyPr/>
        <a:lstStyle/>
        <a:p>
          <a:endParaRPr lang="en-US"/>
        </a:p>
      </dgm:t>
    </dgm:pt>
    <dgm:pt modelId="{B74C41B2-30C0-4D32-A326-792D238F553F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Rozšíření znalostí v absolvovaných oblastech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1F48C-9F69-4B85-AAB0-12104EBCE03E}" type="parTrans" cxnId="{DD40A0B0-8CAC-4BEF-938D-320D67685101}">
      <dgm:prSet/>
      <dgm:spPr/>
      <dgm:t>
        <a:bodyPr/>
        <a:lstStyle/>
        <a:p>
          <a:endParaRPr lang="en-US"/>
        </a:p>
      </dgm:t>
    </dgm:pt>
    <dgm:pt modelId="{2549A835-57BE-44D1-B094-D441E5792D75}" type="sibTrans" cxnId="{DD40A0B0-8CAC-4BEF-938D-320D67685101}">
      <dgm:prSet/>
      <dgm:spPr/>
      <dgm:t>
        <a:bodyPr/>
        <a:lstStyle/>
        <a:p>
          <a:endParaRPr lang="en-US"/>
        </a:p>
      </dgm:t>
    </dgm:pt>
    <dgm:pt modelId="{EF15FE00-9940-4768-8606-CEDA86E4F4D8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Prohloubení dovedností v oblasti finanční analýzy a marketingové strategie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95F0B8-E630-4DFC-B6E0-9928C8D0DF70}" type="parTrans" cxnId="{86BBC401-46E5-4742-9F65-140C19AD683F}">
      <dgm:prSet/>
      <dgm:spPr/>
      <dgm:t>
        <a:bodyPr/>
        <a:lstStyle/>
        <a:p>
          <a:endParaRPr lang="en-US"/>
        </a:p>
      </dgm:t>
    </dgm:pt>
    <dgm:pt modelId="{F0B84229-7F09-4427-BA43-8061FADA34F3}" type="sibTrans" cxnId="{86BBC401-46E5-4742-9F65-140C19AD683F}">
      <dgm:prSet/>
      <dgm:spPr/>
      <dgm:t>
        <a:bodyPr/>
        <a:lstStyle/>
        <a:p>
          <a:endParaRPr lang="en-US"/>
        </a:p>
      </dgm:t>
    </dgm:pt>
    <dgm:pt modelId="{62958AD0-2601-496D-BD5D-B90342EC965D}">
      <dgm:prSet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Možnost aplikovat účetní znalosti na zkoumaný podnik v praxi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932F2E-0978-4B16-89E3-E9153E8DE869}" type="parTrans" cxnId="{65375627-F906-4DE9-9743-8DC2FFF767BF}">
      <dgm:prSet/>
      <dgm:spPr/>
      <dgm:t>
        <a:bodyPr/>
        <a:lstStyle/>
        <a:p>
          <a:endParaRPr lang="en-US"/>
        </a:p>
      </dgm:t>
    </dgm:pt>
    <dgm:pt modelId="{E13DE976-F3ED-4F18-92A5-C997105ABD90}" type="sibTrans" cxnId="{65375627-F906-4DE9-9743-8DC2FFF767BF}">
      <dgm:prSet/>
      <dgm:spPr/>
      <dgm:t>
        <a:bodyPr/>
        <a:lstStyle/>
        <a:p>
          <a:endParaRPr lang="en-US"/>
        </a:p>
      </dgm:t>
    </dgm:pt>
    <dgm:pt modelId="{1D14813D-AF3D-4F17-BB0C-1B10B1EDA64B}" type="pres">
      <dgm:prSet presAssocID="{A607AC59-1548-4A7E-A44D-38C36CA9AABA}" presName="linear" presStyleCnt="0">
        <dgm:presLayoutVars>
          <dgm:dir/>
          <dgm:animLvl val="lvl"/>
          <dgm:resizeHandles val="exact"/>
        </dgm:presLayoutVars>
      </dgm:prSet>
      <dgm:spPr/>
    </dgm:pt>
    <dgm:pt modelId="{009968F5-31F9-4803-A569-B41AB72CB468}" type="pres">
      <dgm:prSet presAssocID="{CEFABB79-920A-4C03-BE3E-526A7582354D}" presName="parentLin" presStyleCnt="0"/>
      <dgm:spPr/>
    </dgm:pt>
    <dgm:pt modelId="{D1E07E8B-D582-4CE6-B9FB-B7A8A7443E84}" type="pres">
      <dgm:prSet presAssocID="{CEFABB79-920A-4C03-BE3E-526A7582354D}" presName="parentLeftMargin" presStyleLbl="node1" presStyleIdx="0" presStyleCnt="4"/>
      <dgm:spPr/>
    </dgm:pt>
    <dgm:pt modelId="{7207E98C-AF1B-4A18-8597-905277EBFE2D}" type="pres">
      <dgm:prSet presAssocID="{CEFABB79-920A-4C03-BE3E-526A7582354D}" presName="parentText" presStyleLbl="node1" presStyleIdx="0" presStyleCnt="4" custScaleX="101117" custScaleY="102439">
        <dgm:presLayoutVars>
          <dgm:chMax val="0"/>
          <dgm:bulletEnabled val="1"/>
        </dgm:presLayoutVars>
      </dgm:prSet>
      <dgm:spPr/>
    </dgm:pt>
    <dgm:pt modelId="{EFF385EA-4A5A-49D6-9F36-B0F7CB514607}" type="pres">
      <dgm:prSet presAssocID="{CEFABB79-920A-4C03-BE3E-526A7582354D}" presName="negativeSpace" presStyleCnt="0"/>
      <dgm:spPr/>
    </dgm:pt>
    <dgm:pt modelId="{A06253BB-BAAF-4C43-A750-4B7393E5A21B}" type="pres">
      <dgm:prSet presAssocID="{CEFABB79-920A-4C03-BE3E-526A7582354D}" presName="childText" presStyleLbl="conFgAcc1" presStyleIdx="0" presStyleCnt="4">
        <dgm:presLayoutVars>
          <dgm:bulletEnabled val="1"/>
        </dgm:presLayoutVars>
      </dgm:prSet>
      <dgm:spPr/>
    </dgm:pt>
    <dgm:pt modelId="{FDB13941-742F-44B7-8A30-15B127281431}" type="pres">
      <dgm:prSet presAssocID="{FBD41530-3781-4E9D-B756-257049400E22}" presName="spaceBetweenRectangles" presStyleCnt="0"/>
      <dgm:spPr/>
    </dgm:pt>
    <dgm:pt modelId="{16095353-ED56-47DA-8644-A7AB372D99DA}" type="pres">
      <dgm:prSet presAssocID="{B74C41B2-30C0-4D32-A326-792D238F553F}" presName="parentLin" presStyleCnt="0"/>
      <dgm:spPr/>
    </dgm:pt>
    <dgm:pt modelId="{49B40B3C-8D10-4211-80C8-A8BB83879B50}" type="pres">
      <dgm:prSet presAssocID="{B74C41B2-30C0-4D32-A326-792D238F553F}" presName="parentLeftMargin" presStyleLbl="node1" presStyleIdx="0" presStyleCnt="4"/>
      <dgm:spPr/>
    </dgm:pt>
    <dgm:pt modelId="{9662E293-2B07-4615-A07E-7427395408E3}" type="pres">
      <dgm:prSet presAssocID="{B74C41B2-30C0-4D32-A326-792D238F553F}" presName="parentText" presStyleLbl="node1" presStyleIdx="1" presStyleCnt="4" custScaleY="102439">
        <dgm:presLayoutVars>
          <dgm:chMax val="0"/>
          <dgm:bulletEnabled val="1"/>
        </dgm:presLayoutVars>
      </dgm:prSet>
      <dgm:spPr/>
    </dgm:pt>
    <dgm:pt modelId="{3D366B76-A18D-41EE-94EB-B63A72AFA670}" type="pres">
      <dgm:prSet presAssocID="{B74C41B2-30C0-4D32-A326-792D238F553F}" presName="negativeSpace" presStyleCnt="0"/>
      <dgm:spPr/>
    </dgm:pt>
    <dgm:pt modelId="{90D8AAE5-3D46-4158-8B06-B313E96074A5}" type="pres">
      <dgm:prSet presAssocID="{B74C41B2-30C0-4D32-A326-792D238F553F}" presName="childText" presStyleLbl="conFgAcc1" presStyleIdx="1" presStyleCnt="4">
        <dgm:presLayoutVars>
          <dgm:bulletEnabled val="1"/>
        </dgm:presLayoutVars>
      </dgm:prSet>
      <dgm:spPr/>
    </dgm:pt>
    <dgm:pt modelId="{EADE1118-89C4-475C-80FE-539A8273123B}" type="pres">
      <dgm:prSet presAssocID="{2549A835-57BE-44D1-B094-D441E5792D75}" presName="spaceBetweenRectangles" presStyleCnt="0"/>
      <dgm:spPr/>
    </dgm:pt>
    <dgm:pt modelId="{45EB379B-FB65-45A8-89A2-D904793C7698}" type="pres">
      <dgm:prSet presAssocID="{EF15FE00-9940-4768-8606-CEDA86E4F4D8}" presName="parentLin" presStyleCnt="0"/>
      <dgm:spPr/>
    </dgm:pt>
    <dgm:pt modelId="{77819B59-051E-4817-AB0E-835666DE1620}" type="pres">
      <dgm:prSet presAssocID="{EF15FE00-9940-4768-8606-CEDA86E4F4D8}" presName="parentLeftMargin" presStyleLbl="node1" presStyleIdx="1" presStyleCnt="4"/>
      <dgm:spPr/>
    </dgm:pt>
    <dgm:pt modelId="{F35AABED-8C9C-4877-B637-FF81D97389C1}" type="pres">
      <dgm:prSet presAssocID="{EF15FE00-9940-4768-8606-CEDA86E4F4D8}" presName="parentText" presStyleLbl="node1" presStyleIdx="2" presStyleCnt="4" custScaleY="102439">
        <dgm:presLayoutVars>
          <dgm:chMax val="0"/>
          <dgm:bulletEnabled val="1"/>
        </dgm:presLayoutVars>
      </dgm:prSet>
      <dgm:spPr/>
    </dgm:pt>
    <dgm:pt modelId="{52BC4DDD-C3B3-4891-A31C-55F7224C6364}" type="pres">
      <dgm:prSet presAssocID="{EF15FE00-9940-4768-8606-CEDA86E4F4D8}" presName="negativeSpace" presStyleCnt="0"/>
      <dgm:spPr/>
    </dgm:pt>
    <dgm:pt modelId="{81E28EB0-2053-4F39-A6DE-73E6712547A3}" type="pres">
      <dgm:prSet presAssocID="{EF15FE00-9940-4768-8606-CEDA86E4F4D8}" presName="childText" presStyleLbl="conFgAcc1" presStyleIdx="2" presStyleCnt="4">
        <dgm:presLayoutVars>
          <dgm:bulletEnabled val="1"/>
        </dgm:presLayoutVars>
      </dgm:prSet>
      <dgm:spPr/>
    </dgm:pt>
    <dgm:pt modelId="{312B4C73-E3F9-4436-A9F5-DAFF4693BE9C}" type="pres">
      <dgm:prSet presAssocID="{F0B84229-7F09-4427-BA43-8061FADA34F3}" presName="spaceBetweenRectangles" presStyleCnt="0"/>
      <dgm:spPr/>
    </dgm:pt>
    <dgm:pt modelId="{600B26E9-9804-41BC-8231-4B9A3357EAE6}" type="pres">
      <dgm:prSet presAssocID="{62958AD0-2601-496D-BD5D-B90342EC965D}" presName="parentLin" presStyleCnt="0"/>
      <dgm:spPr/>
    </dgm:pt>
    <dgm:pt modelId="{AF0FCE79-C916-40CC-8DD4-B781D093C6DD}" type="pres">
      <dgm:prSet presAssocID="{62958AD0-2601-496D-BD5D-B90342EC965D}" presName="parentLeftMargin" presStyleLbl="node1" presStyleIdx="2" presStyleCnt="4"/>
      <dgm:spPr/>
    </dgm:pt>
    <dgm:pt modelId="{47E74340-65C8-49BC-8931-14C83EE502B3}" type="pres">
      <dgm:prSet presAssocID="{62958AD0-2601-496D-BD5D-B90342EC965D}" presName="parentText" presStyleLbl="node1" presStyleIdx="3" presStyleCnt="4" custScaleY="98499">
        <dgm:presLayoutVars>
          <dgm:chMax val="0"/>
          <dgm:bulletEnabled val="1"/>
        </dgm:presLayoutVars>
      </dgm:prSet>
      <dgm:spPr/>
    </dgm:pt>
    <dgm:pt modelId="{D641E671-5268-4C28-82EF-F0D52A4BB453}" type="pres">
      <dgm:prSet presAssocID="{62958AD0-2601-496D-BD5D-B90342EC965D}" presName="negativeSpace" presStyleCnt="0"/>
      <dgm:spPr/>
    </dgm:pt>
    <dgm:pt modelId="{D53C8967-3F08-42E5-9DCD-EC2A1D704AF8}" type="pres">
      <dgm:prSet presAssocID="{62958AD0-2601-496D-BD5D-B90342EC965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6BBC401-46E5-4742-9F65-140C19AD683F}" srcId="{A607AC59-1548-4A7E-A44D-38C36CA9AABA}" destId="{EF15FE00-9940-4768-8606-CEDA86E4F4D8}" srcOrd="2" destOrd="0" parTransId="{5595F0B8-E630-4DFC-B6E0-9928C8D0DF70}" sibTransId="{F0B84229-7F09-4427-BA43-8061FADA34F3}"/>
    <dgm:cxn modelId="{CE8C3E07-6C3D-4821-879A-C0EBA6B55F32}" type="presOf" srcId="{A607AC59-1548-4A7E-A44D-38C36CA9AABA}" destId="{1D14813D-AF3D-4F17-BB0C-1B10B1EDA64B}" srcOrd="0" destOrd="0" presId="urn:microsoft.com/office/officeart/2005/8/layout/list1"/>
    <dgm:cxn modelId="{65375627-F906-4DE9-9743-8DC2FFF767BF}" srcId="{A607AC59-1548-4A7E-A44D-38C36CA9AABA}" destId="{62958AD0-2601-496D-BD5D-B90342EC965D}" srcOrd="3" destOrd="0" parTransId="{98932F2E-0978-4B16-89E3-E9153E8DE869}" sibTransId="{E13DE976-F3ED-4F18-92A5-C997105ABD90}"/>
    <dgm:cxn modelId="{8AF2F55D-966C-4E96-B55F-24FE851682D6}" type="presOf" srcId="{EF15FE00-9940-4768-8606-CEDA86E4F4D8}" destId="{F35AABED-8C9C-4877-B637-FF81D97389C1}" srcOrd="1" destOrd="0" presId="urn:microsoft.com/office/officeart/2005/8/layout/list1"/>
    <dgm:cxn modelId="{14EC7842-E908-4A48-A0D9-ECFF52C4FE79}" type="presOf" srcId="{CEFABB79-920A-4C03-BE3E-526A7582354D}" destId="{7207E98C-AF1B-4A18-8597-905277EBFE2D}" srcOrd="1" destOrd="0" presId="urn:microsoft.com/office/officeart/2005/8/layout/list1"/>
    <dgm:cxn modelId="{8508A062-3C5C-4D95-8F10-AAAF4EBC3991}" type="presOf" srcId="{CEFABB79-920A-4C03-BE3E-526A7582354D}" destId="{D1E07E8B-D582-4CE6-B9FB-B7A8A7443E84}" srcOrd="0" destOrd="0" presId="urn:microsoft.com/office/officeart/2005/8/layout/list1"/>
    <dgm:cxn modelId="{BB110C44-23FE-4248-9BF4-A96181CFB658}" type="presOf" srcId="{B74C41B2-30C0-4D32-A326-792D238F553F}" destId="{9662E293-2B07-4615-A07E-7427395408E3}" srcOrd="1" destOrd="0" presId="urn:microsoft.com/office/officeart/2005/8/layout/list1"/>
    <dgm:cxn modelId="{4D41058F-E088-4FD8-A1A0-A2ABB43F99EF}" type="presOf" srcId="{62958AD0-2601-496D-BD5D-B90342EC965D}" destId="{AF0FCE79-C916-40CC-8DD4-B781D093C6DD}" srcOrd="0" destOrd="0" presId="urn:microsoft.com/office/officeart/2005/8/layout/list1"/>
    <dgm:cxn modelId="{5B796C94-C0C1-449B-B11F-10D1DD250EF5}" type="presOf" srcId="{EF15FE00-9940-4768-8606-CEDA86E4F4D8}" destId="{77819B59-051E-4817-AB0E-835666DE1620}" srcOrd="0" destOrd="0" presId="urn:microsoft.com/office/officeart/2005/8/layout/list1"/>
    <dgm:cxn modelId="{DD40A0B0-8CAC-4BEF-938D-320D67685101}" srcId="{A607AC59-1548-4A7E-A44D-38C36CA9AABA}" destId="{B74C41B2-30C0-4D32-A326-792D238F553F}" srcOrd="1" destOrd="0" parTransId="{4691F48C-9F69-4B85-AAB0-12104EBCE03E}" sibTransId="{2549A835-57BE-44D1-B094-D441E5792D75}"/>
    <dgm:cxn modelId="{A9B20BB6-F4B4-485E-989B-5E9AADCB1315}" type="presOf" srcId="{B74C41B2-30C0-4D32-A326-792D238F553F}" destId="{49B40B3C-8D10-4211-80C8-A8BB83879B50}" srcOrd="0" destOrd="0" presId="urn:microsoft.com/office/officeart/2005/8/layout/list1"/>
    <dgm:cxn modelId="{3E6ED2CF-3F3E-4BA0-BCD7-C8A3AE8A86F6}" type="presOf" srcId="{62958AD0-2601-496D-BD5D-B90342EC965D}" destId="{47E74340-65C8-49BC-8931-14C83EE502B3}" srcOrd="1" destOrd="0" presId="urn:microsoft.com/office/officeart/2005/8/layout/list1"/>
    <dgm:cxn modelId="{530132EF-A091-4899-82F8-7CAF5F85DF69}" srcId="{A607AC59-1548-4A7E-A44D-38C36CA9AABA}" destId="{CEFABB79-920A-4C03-BE3E-526A7582354D}" srcOrd="0" destOrd="0" parTransId="{6F43CAB6-EE36-4383-B811-0417AFE6BED3}" sibTransId="{FBD41530-3781-4E9D-B756-257049400E22}"/>
    <dgm:cxn modelId="{9A91C840-31C4-422A-ACEC-E64F50D2CC4F}" type="presParOf" srcId="{1D14813D-AF3D-4F17-BB0C-1B10B1EDA64B}" destId="{009968F5-31F9-4803-A569-B41AB72CB468}" srcOrd="0" destOrd="0" presId="urn:microsoft.com/office/officeart/2005/8/layout/list1"/>
    <dgm:cxn modelId="{60BCF834-69A2-421F-A65F-04EC3293E167}" type="presParOf" srcId="{009968F5-31F9-4803-A569-B41AB72CB468}" destId="{D1E07E8B-D582-4CE6-B9FB-B7A8A7443E84}" srcOrd="0" destOrd="0" presId="urn:microsoft.com/office/officeart/2005/8/layout/list1"/>
    <dgm:cxn modelId="{00AEB98B-47DC-416D-8328-230DD05A336F}" type="presParOf" srcId="{009968F5-31F9-4803-A569-B41AB72CB468}" destId="{7207E98C-AF1B-4A18-8597-905277EBFE2D}" srcOrd="1" destOrd="0" presId="urn:microsoft.com/office/officeart/2005/8/layout/list1"/>
    <dgm:cxn modelId="{8A2A0ABB-A111-4FED-9FF1-D228668850B8}" type="presParOf" srcId="{1D14813D-AF3D-4F17-BB0C-1B10B1EDA64B}" destId="{EFF385EA-4A5A-49D6-9F36-B0F7CB514607}" srcOrd="1" destOrd="0" presId="urn:microsoft.com/office/officeart/2005/8/layout/list1"/>
    <dgm:cxn modelId="{E61E71AE-E054-47BF-B421-7C34DA120A42}" type="presParOf" srcId="{1D14813D-AF3D-4F17-BB0C-1B10B1EDA64B}" destId="{A06253BB-BAAF-4C43-A750-4B7393E5A21B}" srcOrd="2" destOrd="0" presId="urn:microsoft.com/office/officeart/2005/8/layout/list1"/>
    <dgm:cxn modelId="{29CC6AA3-2409-49C9-BCC7-A497CA639919}" type="presParOf" srcId="{1D14813D-AF3D-4F17-BB0C-1B10B1EDA64B}" destId="{FDB13941-742F-44B7-8A30-15B127281431}" srcOrd="3" destOrd="0" presId="urn:microsoft.com/office/officeart/2005/8/layout/list1"/>
    <dgm:cxn modelId="{A90F96C8-9067-461D-AC53-0D1F4107C6BD}" type="presParOf" srcId="{1D14813D-AF3D-4F17-BB0C-1B10B1EDA64B}" destId="{16095353-ED56-47DA-8644-A7AB372D99DA}" srcOrd="4" destOrd="0" presId="urn:microsoft.com/office/officeart/2005/8/layout/list1"/>
    <dgm:cxn modelId="{5E7531AA-C8C4-4E15-9BDA-B52938B74DF0}" type="presParOf" srcId="{16095353-ED56-47DA-8644-A7AB372D99DA}" destId="{49B40B3C-8D10-4211-80C8-A8BB83879B50}" srcOrd="0" destOrd="0" presId="urn:microsoft.com/office/officeart/2005/8/layout/list1"/>
    <dgm:cxn modelId="{BCBA544F-8558-4A11-A2CB-7F0DA591C70A}" type="presParOf" srcId="{16095353-ED56-47DA-8644-A7AB372D99DA}" destId="{9662E293-2B07-4615-A07E-7427395408E3}" srcOrd="1" destOrd="0" presId="urn:microsoft.com/office/officeart/2005/8/layout/list1"/>
    <dgm:cxn modelId="{0C5E735A-6D6B-4E56-8453-4087939420F9}" type="presParOf" srcId="{1D14813D-AF3D-4F17-BB0C-1B10B1EDA64B}" destId="{3D366B76-A18D-41EE-94EB-B63A72AFA670}" srcOrd="5" destOrd="0" presId="urn:microsoft.com/office/officeart/2005/8/layout/list1"/>
    <dgm:cxn modelId="{87FA6C2C-458D-4650-8849-04DE977913A6}" type="presParOf" srcId="{1D14813D-AF3D-4F17-BB0C-1B10B1EDA64B}" destId="{90D8AAE5-3D46-4158-8B06-B313E96074A5}" srcOrd="6" destOrd="0" presId="urn:microsoft.com/office/officeart/2005/8/layout/list1"/>
    <dgm:cxn modelId="{6B9E13CA-3E62-44B4-A886-2B91F58454D1}" type="presParOf" srcId="{1D14813D-AF3D-4F17-BB0C-1B10B1EDA64B}" destId="{EADE1118-89C4-475C-80FE-539A8273123B}" srcOrd="7" destOrd="0" presId="urn:microsoft.com/office/officeart/2005/8/layout/list1"/>
    <dgm:cxn modelId="{4E358283-B786-4486-AC1B-95066B8FE5E5}" type="presParOf" srcId="{1D14813D-AF3D-4F17-BB0C-1B10B1EDA64B}" destId="{45EB379B-FB65-45A8-89A2-D904793C7698}" srcOrd="8" destOrd="0" presId="urn:microsoft.com/office/officeart/2005/8/layout/list1"/>
    <dgm:cxn modelId="{379031B4-7F94-4F66-8A84-FA8874613357}" type="presParOf" srcId="{45EB379B-FB65-45A8-89A2-D904793C7698}" destId="{77819B59-051E-4817-AB0E-835666DE1620}" srcOrd="0" destOrd="0" presId="urn:microsoft.com/office/officeart/2005/8/layout/list1"/>
    <dgm:cxn modelId="{FCD7FA40-EF46-4C92-B657-A49FA87BEE80}" type="presParOf" srcId="{45EB379B-FB65-45A8-89A2-D904793C7698}" destId="{F35AABED-8C9C-4877-B637-FF81D97389C1}" srcOrd="1" destOrd="0" presId="urn:microsoft.com/office/officeart/2005/8/layout/list1"/>
    <dgm:cxn modelId="{DC151B70-EB10-4340-9064-ED2B8B0574A0}" type="presParOf" srcId="{1D14813D-AF3D-4F17-BB0C-1B10B1EDA64B}" destId="{52BC4DDD-C3B3-4891-A31C-55F7224C6364}" srcOrd="9" destOrd="0" presId="urn:microsoft.com/office/officeart/2005/8/layout/list1"/>
    <dgm:cxn modelId="{AFDEB7B5-9C84-4DA8-B42C-E492AB29A82E}" type="presParOf" srcId="{1D14813D-AF3D-4F17-BB0C-1B10B1EDA64B}" destId="{81E28EB0-2053-4F39-A6DE-73E6712547A3}" srcOrd="10" destOrd="0" presId="urn:microsoft.com/office/officeart/2005/8/layout/list1"/>
    <dgm:cxn modelId="{0B830D02-1DD0-46FF-8DE8-002110F6246B}" type="presParOf" srcId="{1D14813D-AF3D-4F17-BB0C-1B10B1EDA64B}" destId="{312B4C73-E3F9-4436-A9F5-DAFF4693BE9C}" srcOrd="11" destOrd="0" presId="urn:microsoft.com/office/officeart/2005/8/layout/list1"/>
    <dgm:cxn modelId="{4E4CEFDD-DA5C-4978-B220-A66C9D27A459}" type="presParOf" srcId="{1D14813D-AF3D-4F17-BB0C-1B10B1EDA64B}" destId="{600B26E9-9804-41BC-8231-4B9A3357EAE6}" srcOrd="12" destOrd="0" presId="urn:microsoft.com/office/officeart/2005/8/layout/list1"/>
    <dgm:cxn modelId="{716D8F75-9170-42E5-93B2-39E2B678A427}" type="presParOf" srcId="{600B26E9-9804-41BC-8231-4B9A3357EAE6}" destId="{AF0FCE79-C916-40CC-8DD4-B781D093C6DD}" srcOrd="0" destOrd="0" presId="urn:microsoft.com/office/officeart/2005/8/layout/list1"/>
    <dgm:cxn modelId="{00C59D24-AC3B-4B67-AF74-537E0F57B514}" type="presParOf" srcId="{600B26E9-9804-41BC-8231-4B9A3357EAE6}" destId="{47E74340-65C8-49BC-8931-14C83EE502B3}" srcOrd="1" destOrd="0" presId="urn:microsoft.com/office/officeart/2005/8/layout/list1"/>
    <dgm:cxn modelId="{2CF99E19-55A9-445A-A3E5-E7FC3C9CDA75}" type="presParOf" srcId="{1D14813D-AF3D-4F17-BB0C-1B10B1EDA64B}" destId="{D641E671-5268-4C28-82EF-F0D52A4BB453}" srcOrd="13" destOrd="0" presId="urn:microsoft.com/office/officeart/2005/8/layout/list1"/>
    <dgm:cxn modelId="{A4648D44-6F24-4DB7-A685-1896DAB19C3A}" type="presParOf" srcId="{1D14813D-AF3D-4F17-BB0C-1B10B1EDA64B}" destId="{D53C8967-3F08-42E5-9DCD-EC2A1D704AF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253BB-BAAF-4C43-A750-4B7393E5A21B}">
      <dsp:nvSpPr>
        <dsp:cNvPr id="0" name=""/>
        <dsp:cNvSpPr/>
      </dsp:nvSpPr>
      <dsp:spPr>
        <a:xfrm>
          <a:off x="0" y="349801"/>
          <a:ext cx="72000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374904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Vznik, vývoj, čím se ústav zabývá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9801"/>
        <a:ext cx="7200000" cy="793800"/>
      </dsp:txXfrm>
    </dsp:sp>
    <dsp:sp modelId="{7207E98C-AF1B-4A18-8597-905277EBFE2D}">
      <dsp:nvSpPr>
        <dsp:cNvPr id="0" name=""/>
        <dsp:cNvSpPr/>
      </dsp:nvSpPr>
      <dsp:spPr>
        <a:xfrm>
          <a:off x="360000" y="21479"/>
          <a:ext cx="5040000" cy="5940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Charakteristika podniku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997" y="50476"/>
        <a:ext cx="4982006" cy="536008"/>
      </dsp:txXfrm>
    </dsp:sp>
    <dsp:sp modelId="{90D8AAE5-3D46-4158-8B06-B313E96074A5}">
      <dsp:nvSpPr>
        <dsp:cNvPr id="0" name=""/>
        <dsp:cNvSpPr/>
      </dsp:nvSpPr>
      <dsp:spPr>
        <a:xfrm>
          <a:off x="0" y="1569123"/>
          <a:ext cx="72000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166664"/>
              <a:satOff val="-19565"/>
              <a:lumOff val="-41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374904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Vykonávané činnosti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569123"/>
        <a:ext cx="7200000" cy="793800"/>
      </dsp:txXfrm>
    </dsp:sp>
    <dsp:sp modelId="{9662E293-2B07-4615-A07E-7427395408E3}">
      <dsp:nvSpPr>
        <dsp:cNvPr id="0" name=""/>
        <dsp:cNvSpPr/>
      </dsp:nvSpPr>
      <dsp:spPr>
        <a:xfrm>
          <a:off x="360000" y="1240801"/>
          <a:ext cx="5040000" cy="594002"/>
        </a:xfrm>
        <a:prstGeom prst="roundRect">
          <a:avLst/>
        </a:prstGeom>
        <a:solidFill>
          <a:schemeClr val="accent5">
            <a:hueOff val="-1166664"/>
            <a:satOff val="-19565"/>
            <a:lumOff val="-418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Náplň praxe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997" y="1269798"/>
        <a:ext cx="4982006" cy="536008"/>
      </dsp:txXfrm>
    </dsp:sp>
    <dsp:sp modelId="{81E28EB0-2053-4F39-A6DE-73E6712547A3}">
      <dsp:nvSpPr>
        <dsp:cNvPr id="0" name=""/>
        <dsp:cNvSpPr/>
      </dsp:nvSpPr>
      <dsp:spPr>
        <a:xfrm>
          <a:off x="0" y="2788446"/>
          <a:ext cx="72000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333328"/>
              <a:satOff val="-39130"/>
              <a:lumOff val="-83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374904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 mi praxe přinesla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88446"/>
        <a:ext cx="7200000" cy="793800"/>
      </dsp:txXfrm>
    </dsp:sp>
    <dsp:sp modelId="{F35AABED-8C9C-4877-B637-FF81D97389C1}">
      <dsp:nvSpPr>
        <dsp:cNvPr id="0" name=""/>
        <dsp:cNvSpPr/>
      </dsp:nvSpPr>
      <dsp:spPr>
        <a:xfrm>
          <a:off x="360000" y="2460123"/>
          <a:ext cx="5040000" cy="594002"/>
        </a:xfrm>
        <a:prstGeom prst="roundRect">
          <a:avLst/>
        </a:prstGeom>
        <a:solidFill>
          <a:schemeClr val="accent5">
            <a:hueOff val="-2333328"/>
            <a:satOff val="-39130"/>
            <a:lumOff val="-836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Přínosy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997" y="2489120"/>
        <a:ext cx="4982006" cy="536008"/>
      </dsp:txXfrm>
    </dsp:sp>
    <dsp:sp modelId="{D53C8967-3F08-42E5-9DCD-EC2A1D704AF8}">
      <dsp:nvSpPr>
        <dsp:cNvPr id="0" name=""/>
        <dsp:cNvSpPr/>
      </dsp:nvSpPr>
      <dsp:spPr>
        <a:xfrm>
          <a:off x="0" y="4007768"/>
          <a:ext cx="72000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499992"/>
              <a:satOff val="-58695"/>
              <a:lumOff val="-1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374904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Rekapitulace, poděkování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007768"/>
        <a:ext cx="7200000" cy="793800"/>
      </dsp:txXfrm>
    </dsp:sp>
    <dsp:sp modelId="{47E74340-65C8-49BC-8931-14C83EE502B3}">
      <dsp:nvSpPr>
        <dsp:cNvPr id="0" name=""/>
        <dsp:cNvSpPr/>
      </dsp:nvSpPr>
      <dsp:spPr>
        <a:xfrm>
          <a:off x="360000" y="3679446"/>
          <a:ext cx="5040000" cy="594002"/>
        </a:xfrm>
        <a:prstGeom prst="roundRect">
          <a:avLst/>
        </a:prstGeom>
        <a:solidFill>
          <a:schemeClr val="accent5">
            <a:hueOff val="-3499992"/>
            <a:satOff val="-58695"/>
            <a:lumOff val="-12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Závěr a zhodnocení praxe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8997" y="3708443"/>
        <a:ext cx="4982006" cy="536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253BB-BAAF-4C43-A750-4B7393E5A21B}">
      <dsp:nvSpPr>
        <dsp:cNvPr id="0" name=""/>
        <dsp:cNvSpPr/>
      </dsp:nvSpPr>
      <dsp:spPr>
        <a:xfrm>
          <a:off x="0" y="296911"/>
          <a:ext cx="7200000" cy="538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124968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Finanční analýzy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96911"/>
        <a:ext cx="7200000" cy="538650"/>
      </dsp:txXfrm>
    </dsp:sp>
    <dsp:sp modelId="{7207E98C-AF1B-4A18-8597-905277EBFE2D}">
      <dsp:nvSpPr>
        <dsp:cNvPr id="0" name=""/>
        <dsp:cNvSpPr/>
      </dsp:nvSpPr>
      <dsp:spPr>
        <a:xfrm>
          <a:off x="360000" y="46041"/>
          <a:ext cx="5040000" cy="3394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Finance podniku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70" y="62611"/>
        <a:ext cx="5006860" cy="306289"/>
      </dsp:txXfrm>
    </dsp:sp>
    <dsp:sp modelId="{90D8AAE5-3D46-4158-8B06-B313E96074A5}">
      <dsp:nvSpPr>
        <dsp:cNvPr id="0" name=""/>
        <dsp:cNvSpPr/>
      </dsp:nvSpPr>
      <dsp:spPr>
        <a:xfrm>
          <a:off x="0" y="1118830"/>
          <a:ext cx="7200000" cy="538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74998"/>
              <a:satOff val="-14674"/>
              <a:lumOff val="-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124968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Strategické analýzy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18830"/>
        <a:ext cx="7200000" cy="538650"/>
      </dsp:txXfrm>
    </dsp:sp>
    <dsp:sp modelId="{9662E293-2B07-4615-A07E-7427395408E3}">
      <dsp:nvSpPr>
        <dsp:cNvPr id="0" name=""/>
        <dsp:cNvSpPr/>
      </dsp:nvSpPr>
      <dsp:spPr>
        <a:xfrm>
          <a:off x="360000" y="867961"/>
          <a:ext cx="5040000" cy="339429"/>
        </a:xfrm>
        <a:prstGeom prst="roundRect">
          <a:avLst/>
        </a:prstGeom>
        <a:solidFill>
          <a:schemeClr val="accent5">
            <a:hueOff val="-874998"/>
            <a:satOff val="-14674"/>
            <a:lumOff val="-313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Strategické řízení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70" y="884531"/>
        <a:ext cx="5006860" cy="306289"/>
      </dsp:txXfrm>
    </dsp:sp>
    <dsp:sp modelId="{81E28EB0-2053-4F39-A6DE-73E6712547A3}">
      <dsp:nvSpPr>
        <dsp:cNvPr id="0" name=""/>
        <dsp:cNvSpPr/>
      </dsp:nvSpPr>
      <dsp:spPr>
        <a:xfrm>
          <a:off x="0" y="1940749"/>
          <a:ext cx="7200000" cy="538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749996"/>
              <a:satOff val="-29348"/>
              <a:lumOff val="-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124968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Analýza a kontrola vedení účetnictví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940749"/>
        <a:ext cx="7200000" cy="538650"/>
      </dsp:txXfrm>
    </dsp:sp>
    <dsp:sp modelId="{F35AABED-8C9C-4877-B637-FF81D97389C1}">
      <dsp:nvSpPr>
        <dsp:cNvPr id="0" name=""/>
        <dsp:cNvSpPr/>
      </dsp:nvSpPr>
      <dsp:spPr>
        <a:xfrm>
          <a:off x="360000" y="1689880"/>
          <a:ext cx="5040000" cy="339429"/>
        </a:xfrm>
        <a:prstGeom prst="roundRect">
          <a:avLst/>
        </a:prstGeom>
        <a:solidFill>
          <a:schemeClr val="accent5">
            <a:hueOff val="-1749996"/>
            <a:satOff val="-29348"/>
            <a:lumOff val="-627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Finanční účetnictví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70" y="1706450"/>
        <a:ext cx="5006860" cy="306289"/>
      </dsp:txXfrm>
    </dsp:sp>
    <dsp:sp modelId="{D53C8967-3F08-42E5-9DCD-EC2A1D704AF8}">
      <dsp:nvSpPr>
        <dsp:cNvPr id="0" name=""/>
        <dsp:cNvSpPr/>
      </dsp:nvSpPr>
      <dsp:spPr>
        <a:xfrm>
          <a:off x="0" y="2762668"/>
          <a:ext cx="7200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624994"/>
              <a:satOff val="-44021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124968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Marketingová strategie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Návrh propagačních materiálů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62668"/>
        <a:ext cx="7200000" cy="850500"/>
      </dsp:txXfrm>
    </dsp:sp>
    <dsp:sp modelId="{47E74340-65C8-49BC-8931-14C83EE502B3}">
      <dsp:nvSpPr>
        <dsp:cNvPr id="0" name=""/>
        <dsp:cNvSpPr/>
      </dsp:nvSpPr>
      <dsp:spPr>
        <a:xfrm>
          <a:off x="360000" y="2511799"/>
          <a:ext cx="5040000" cy="339429"/>
        </a:xfrm>
        <a:prstGeom prst="roundRect">
          <a:avLst/>
        </a:prstGeom>
        <a:solidFill>
          <a:schemeClr val="accent5">
            <a:hueOff val="-2624994"/>
            <a:satOff val="-44021"/>
            <a:lumOff val="-941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Marketing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70" y="2528369"/>
        <a:ext cx="5006860" cy="306289"/>
      </dsp:txXfrm>
    </dsp:sp>
    <dsp:sp modelId="{FD76E299-BAE9-4805-9724-2D32829105A9}">
      <dsp:nvSpPr>
        <dsp:cNvPr id="0" name=""/>
        <dsp:cNvSpPr/>
      </dsp:nvSpPr>
      <dsp:spPr>
        <a:xfrm>
          <a:off x="0" y="3896438"/>
          <a:ext cx="72000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499992"/>
              <a:satOff val="-58695"/>
              <a:lumOff val="-1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0" tIns="124968" rIns="55880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Inzerát </a:t>
          </a:r>
          <a:r>
            <a:rPr lang="pl-PL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práce na pozici asistenta znalecké činnosti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Sestavení struktury výběrového řízení na </a:t>
          </a:r>
          <a:r>
            <a:rPr lang="pl-PL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pozici asistenta znalecké činnosti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Identifikace a řešení interních problémů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896438"/>
        <a:ext cx="7200000" cy="1436400"/>
      </dsp:txXfrm>
    </dsp:sp>
    <dsp:sp modelId="{FD254A1C-9EA0-4D61-B62A-F68D742DB163}">
      <dsp:nvSpPr>
        <dsp:cNvPr id="0" name=""/>
        <dsp:cNvSpPr/>
      </dsp:nvSpPr>
      <dsp:spPr>
        <a:xfrm>
          <a:off x="360000" y="3645568"/>
          <a:ext cx="5040000" cy="339429"/>
        </a:xfrm>
        <a:prstGeom prst="roundRect">
          <a:avLst/>
        </a:prstGeom>
        <a:solidFill>
          <a:schemeClr val="accent5">
            <a:hueOff val="-3499992"/>
            <a:satOff val="-58695"/>
            <a:lumOff val="-12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050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Personální management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70" y="3662138"/>
        <a:ext cx="5006860" cy="306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253BB-BAAF-4C43-A750-4B7393E5A21B}">
      <dsp:nvSpPr>
        <dsp:cNvPr id="0" name=""/>
        <dsp:cNvSpPr/>
      </dsp:nvSpPr>
      <dsp:spPr>
        <a:xfrm>
          <a:off x="0" y="449652"/>
          <a:ext cx="9001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7E98C-AF1B-4A18-8597-905277EBFE2D}">
      <dsp:nvSpPr>
        <dsp:cNvPr id="0" name=""/>
        <dsp:cNvSpPr/>
      </dsp:nvSpPr>
      <dsp:spPr>
        <a:xfrm>
          <a:off x="450050" y="47172"/>
          <a:ext cx="6371078" cy="7862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Získání přehledu o chodu ústavu jakožto podniku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431" y="85553"/>
        <a:ext cx="6294316" cy="709477"/>
      </dsp:txXfrm>
    </dsp:sp>
    <dsp:sp modelId="{90D8AAE5-3D46-4158-8B06-B313E96074A5}">
      <dsp:nvSpPr>
        <dsp:cNvPr id="0" name=""/>
        <dsp:cNvSpPr/>
      </dsp:nvSpPr>
      <dsp:spPr>
        <a:xfrm>
          <a:off x="0" y="1647732"/>
          <a:ext cx="9001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166664"/>
              <a:satOff val="-19565"/>
              <a:lumOff val="-41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2E293-2B07-4615-A07E-7427395408E3}">
      <dsp:nvSpPr>
        <dsp:cNvPr id="0" name=""/>
        <dsp:cNvSpPr/>
      </dsp:nvSpPr>
      <dsp:spPr>
        <a:xfrm>
          <a:off x="450050" y="1245252"/>
          <a:ext cx="6300700" cy="786239"/>
        </a:xfrm>
        <a:prstGeom prst="roundRect">
          <a:avLst/>
        </a:prstGeom>
        <a:solidFill>
          <a:schemeClr val="accent5">
            <a:hueOff val="-1166664"/>
            <a:satOff val="-19565"/>
            <a:lumOff val="-41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Rozšíření znalostí v absolvovaných oblastech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431" y="1283633"/>
        <a:ext cx="6223938" cy="709477"/>
      </dsp:txXfrm>
    </dsp:sp>
    <dsp:sp modelId="{81E28EB0-2053-4F39-A6DE-73E6712547A3}">
      <dsp:nvSpPr>
        <dsp:cNvPr id="0" name=""/>
        <dsp:cNvSpPr/>
      </dsp:nvSpPr>
      <dsp:spPr>
        <a:xfrm>
          <a:off x="0" y="2845811"/>
          <a:ext cx="9001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333328"/>
              <a:satOff val="-39130"/>
              <a:lumOff val="-83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5AABED-8C9C-4877-B637-FF81D97389C1}">
      <dsp:nvSpPr>
        <dsp:cNvPr id="0" name=""/>
        <dsp:cNvSpPr/>
      </dsp:nvSpPr>
      <dsp:spPr>
        <a:xfrm>
          <a:off x="450050" y="2443332"/>
          <a:ext cx="6300700" cy="786239"/>
        </a:xfrm>
        <a:prstGeom prst="roundRect">
          <a:avLst/>
        </a:prstGeom>
        <a:solidFill>
          <a:schemeClr val="accent5">
            <a:hueOff val="-2333328"/>
            <a:satOff val="-39130"/>
            <a:lumOff val="-83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Prohloubení dovedností v oblasti finanční analýzy a marketingové strategie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431" y="2481713"/>
        <a:ext cx="6223938" cy="709477"/>
      </dsp:txXfrm>
    </dsp:sp>
    <dsp:sp modelId="{D53C8967-3F08-42E5-9DCD-EC2A1D704AF8}">
      <dsp:nvSpPr>
        <dsp:cNvPr id="0" name=""/>
        <dsp:cNvSpPr/>
      </dsp:nvSpPr>
      <dsp:spPr>
        <a:xfrm>
          <a:off x="0" y="4013651"/>
          <a:ext cx="9001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499992"/>
              <a:satOff val="-58695"/>
              <a:lumOff val="-1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74340-65C8-49BC-8931-14C83EE502B3}">
      <dsp:nvSpPr>
        <dsp:cNvPr id="0" name=""/>
        <dsp:cNvSpPr/>
      </dsp:nvSpPr>
      <dsp:spPr>
        <a:xfrm>
          <a:off x="450050" y="3641411"/>
          <a:ext cx="6300700" cy="755999"/>
        </a:xfrm>
        <a:prstGeom prst="roundRect">
          <a:avLst/>
        </a:prstGeom>
        <a:solidFill>
          <a:schemeClr val="accent5">
            <a:hueOff val="-3499992"/>
            <a:satOff val="-58695"/>
            <a:lumOff val="-1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151" tIns="0" rIns="23815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Možnost aplikovat účetní znalosti na zkoumaný podnik v praxi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6955" y="3678316"/>
        <a:ext cx="6226890" cy="682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246F8D4-DE8B-4258-B3B5-21F93466E31D}" type="datetime1">
              <a:rPr lang="cs-CZ" smtClean="0">
                <a:latin typeface="Calibri" panose="020F0502020204030204" pitchFamily="34" charset="0"/>
              </a:rPr>
              <a:t>05.05.23</a:t>
            </a:fld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B5176B1-2977-4475-A678-4FCD9F3282AA}" type="datetime1">
              <a:rPr lang="cs-CZ" noProof="0" smtClean="0"/>
              <a:t>05.05.23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cs-CZ" noProof="0" smtClean="0"/>
              <a:pPr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428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24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94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983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431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176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54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k názvu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grpSp>
        <p:nvGrpSpPr>
          <p:cNvPr id="7" name="horní grafika" descr="Design horního ohraničení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Obdélník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dolní grafika" descr="Design dolního ohraničení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Obdélník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black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BA35FD9-B1A5-4DFD-9812-59245F1C86B7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55A8C2B-32C5-44EC-A76D-C9FAFC5E551A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246224B4-5D15-445B-B9A4-7E33C2377B03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6B79FC2-75DE-4DE8-AB22-38D32FA82C16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A5AC25C-FB0E-4EAD-852A-EE2C11A7DC95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AC709B0-243A-42FA-A969-2E173CA6E33A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E1A3486-94B7-4D50-8676-DEE947FA326A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A8A7DF5-5322-4FA9-B997-D32C37F6FE00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dolní grafika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3D724AE-485F-4E1B-B05B-9AD554D1B16B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 descr="Design ohraničení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0787511-E7B7-42B6-BF17-94F5F02150F1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 descr="Design ohraničení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Po kliknutí na ikonu můžete přidat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987746-2433-46D5-B4CE-AFC3D8CCAC4C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dolní grafika" descr="Design dolního ohraničení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horní grafika" descr="Design horního ohraničení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Obdélník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7CEDFBAB-7DC3-405C-A2C9-6DD6254A866E}" type="datetime1">
              <a:rPr lang="cs-CZ" smtClean="0"/>
              <a:t>05.05.23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09616" y="2348880"/>
            <a:ext cx="7169591" cy="1647056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5400" dirty="0">
                <a:latin typeface="Calibri" panose="020F0502020204030204" pitchFamily="34" charset="0"/>
              </a:rPr>
              <a:t>Praxe v Ústavu znalectví </a:t>
            </a:r>
            <a:r>
              <a:rPr lang="cs-CZ" sz="5400" dirty="0"/>
              <a:t>a </a:t>
            </a:r>
            <a:r>
              <a:rPr lang="cs-CZ" sz="5400" dirty="0">
                <a:latin typeface="Calibri" panose="020F0502020204030204" pitchFamily="34" charset="0"/>
              </a:rPr>
              <a:t>oceňování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56951" y="5229200"/>
            <a:ext cx="2808312" cy="838200"/>
          </a:xfrm>
        </p:spPr>
        <p:txBody>
          <a:bodyPr rtlCol="0"/>
          <a:lstStyle/>
          <a:p>
            <a:pPr rtl="0"/>
            <a:r>
              <a:rPr lang="cs-CZ" dirty="0"/>
              <a:t>Miloslava Smolková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UČO: 27356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5122304" y="332656"/>
            <a:ext cx="1944216" cy="648072"/>
          </a:xfrm>
        </p:spPr>
        <p:txBody>
          <a:bodyPr rtlCol="0" anchor="b">
            <a:normAutofit/>
          </a:bodyPr>
          <a:lstStyle/>
          <a:p>
            <a:pPr rtl="0"/>
            <a:r>
              <a:rPr lang="cs-CZ" sz="3600" dirty="0"/>
              <a:t>Obsah</a:t>
            </a:r>
            <a:endParaRPr lang="cs-CZ" sz="4400" dirty="0"/>
          </a:p>
        </p:txBody>
      </p:sp>
      <p:graphicFrame>
        <p:nvGraphicFramePr>
          <p:cNvPr id="18" name="Zástupný symbol pro obsah 13">
            <a:extLst>
              <a:ext uri="{FF2B5EF4-FFF2-40B4-BE49-F238E27FC236}">
                <a16:creationId xmlns:a16="http://schemas.microsoft.com/office/drawing/2014/main" id="{93AF0E55-C573-DA65-91A5-BC7AD2EF3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278248"/>
              </p:ext>
            </p:extLst>
          </p:nvPr>
        </p:nvGraphicFramePr>
        <p:xfrm>
          <a:off x="2566020" y="1124744"/>
          <a:ext cx="7200000" cy="482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36636" y="332656"/>
            <a:ext cx="4715552" cy="695672"/>
          </a:xfrm>
        </p:spPr>
        <p:txBody>
          <a:bodyPr rtlCol="0">
            <a:normAutofit/>
          </a:bodyPr>
          <a:lstStyle/>
          <a:p>
            <a:pPr rtl="0"/>
            <a:r>
              <a:rPr lang="cs-CZ" sz="3600" dirty="0">
                <a:latin typeface="Calibri" panose="020F0502020204030204" pitchFamily="34" charset="0"/>
              </a:rPr>
              <a:t>Charakteristika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3BC44-4DB4-4E5E-968A-C231DD8E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924" y="1700407"/>
            <a:ext cx="9073008" cy="4824536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roku 2015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Sídlo v areálu VŠTE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Činnosti, kterými se ústav zabývá: </a:t>
            </a:r>
          </a:p>
          <a:p>
            <a:pPr lvl="8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Oceňování podniků, věcí movitých i nemovitých </a:t>
            </a:r>
          </a:p>
          <a:p>
            <a:pPr lvl="8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Oceňování motorových vozidel, strojů a strojních zařízení</a:t>
            </a:r>
          </a:p>
          <a:p>
            <a:pPr lvl="8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Účetnictví, daňová evidence, investice, mzdy</a:t>
            </a:r>
          </a:p>
          <a:p>
            <a:pPr lvl="8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Vyčíslení náhrad, škod a újmy,</a:t>
            </a:r>
          </a:p>
          <a:p>
            <a:pPr lvl="8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ekonomických analýz, reportů, aj.</a:t>
            </a:r>
          </a:p>
          <a:p>
            <a:pPr lvl="8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Znalecká činnost v oboru Strojírenství, Stavebnictví</a:t>
            </a:r>
          </a:p>
          <a:p>
            <a:pPr marL="2011680" lvl="8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4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4212" y="200244"/>
            <a:ext cx="4435101" cy="740312"/>
          </a:xfrm>
        </p:spPr>
        <p:txBody>
          <a:bodyPr rtlCol="0">
            <a:normAutofit/>
          </a:bodyPr>
          <a:lstStyle/>
          <a:p>
            <a:pPr rtl="0"/>
            <a:r>
              <a:rPr lang="cs-CZ" sz="3600" dirty="0">
                <a:latin typeface="Calibri" panose="020F0502020204030204" pitchFamily="34" charset="0"/>
              </a:rPr>
              <a:t>Hlavní náplň praxe</a:t>
            </a:r>
          </a:p>
        </p:txBody>
      </p:sp>
      <p:graphicFrame>
        <p:nvGraphicFramePr>
          <p:cNvPr id="8" name="Zástupný symbol pro obsah 13">
            <a:extLst>
              <a:ext uri="{FF2B5EF4-FFF2-40B4-BE49-F238E27FC236}">
                <a16:creationId xmlns:a16="http://schemas.microsoft.com/office/drawing/2014/main" id="{70213F96-817F-314B-0958-B0EFDA6FF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154871"/>
              </p:ext>
            </p:extLst>
          </p:nvPr>
        </p:nvGraphicFramePr>
        <p:xfrm>
          <a:off x="2710036" y="908720"/>
          <a:ext cx="7200000" cy="537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599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8188" y="369160"/>
            <a:ext cx="3924436" cy="648072"/>
          </a:xfrm>
        </p:spPr>
        <p:txBody>
          <a:bodyPr rtlCol="0">
            <a:normAutofit/>
          </a:bodyPr>
          <a:lstStyle/>
          <a:p>
            <a:pPr rtl="0"/>
            <a:r>
              <a:rPr lang="cs-CZ" sz="3600" dirty="0">
                <a:latin typeface="Calibri" panose="020F0502020204030204" pitchFamily="34" charset="0"/>
              </a:rPr>
              <a:t>Osobní přínos praxe</a:t>
            </a:r>
          </a:p>
        </p:txBody>
      </p:sp>
      <p:graphicFrame>
        <p:nvGraphicFramePr>
          <p:cNvPr id="3" name="Zástupný symbol pro obsah 13">
            <a:extLst>
              <a:ext uri="{FF2B5EF4-FFF2-40B4-BE49-F238E27FC236}">
                <a16:creationId xmlns:a16="http://schemas.microsoft.com/office/drawing/2014/main" id="{C17A74AE-DBA0-84A6-C3E8-4E799378F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085399"/>
              </p:ext>
            </p:extLst>
          </p:nvPr>
        </p:nvGraphicFramePr>
        <p:xfrm>
          <a:off x="1989956" y="1124744"/>
          <a:ext cx="9001000" cy="4716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383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0C118A15-9930-400A-BD5F-1D073D07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188" y="404664"/>
            <a:ext cx="4968552" cy="720080"/>
          </a:xfrm>
        </p:spPr>
        <p:txBody>
          <a:bodyPr rtlCol="0">
            <a:normAutofit/>
          </a:bodyPr>
          <a:lstStyle/>
          <a:p>
            <a:pPr rtl="0"/>
            <a:r>
              <a:rPr lang="cs-CZ" sz="3600" dirty="0">
                <a:latin typeface="Calibri" panose="020F0502020204030204" pitchFamily="34" charset="0"/>
              </a:rPr>
              <a:t>Závěr a zhodnocení praxe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3B35A455-1774-481A-B17A-E7EAE3952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9916" y="1772816"/>
            <a:ext cx="8100391" cy="2494383"/>
          </a:xfrm>
        </p:spPr>
        <p:txBody>
          <a:bodyPr rtlCol="0">
            <a:normAutofit/>
          </a:bodyPr>
          <a:lstStyle/>
          <a:p>
            <a:pPr rt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Praxi hodnotím kladně</a:t>
            </a:r>
          </a:p>
          <a:p>
            <a:pPr rt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absolvovaná oblast mi byla přínosem</a:t>
            </a:r>
          </a:p>
          <a:p>
            <a:pPr rt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Využila jsem znalosti získané během studia na Vysoké škole technické a ekonomické </a:t>
            </a:r>
          </a:p>
          <a:p>
            <a:pPr rt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Poděkování</a:t>
            </a:r>
          </a:p>
        </p:txBody>
      </p:sp>
    </p:spTree>
    <p:extLst>
      <p:ext uri="{BB962C8B-B14F-4D97-AF65-F5344CB8AC3E}">
        <p14:creationId xmlns:p14="http://schemas.microsoft.com/office/powerpoint/2010/main" val="39761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DB45298-8664-4F94-84D5-8E99EDEB9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6020" y="2636912"/>
            <a:ext cx="7164286" cy="1070992"/>
          </a:xfrm>
        </p:spPr>
        <p:txBody>
          <a:bodyPr rtlCol="0" anchor="b">
            <a:normAutofit/>
          </a:bodyPr>
          <a:lstStyle/>
          <a:p>
            <a:pPr rtl="0"/>
            <a:r>
              <a:rPr lang="cs-CZ" dirty="0"/>
              <a:t>Děkuji za pozornost!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DAE30F6-7AA0-455F-D80B-0A91AD4ABF32}"/>
              </a:ext>
            </a:extLst>
          </p:cNvPr>
          <p:cNvSpPr txBox="1"/>
          <p:nvPr/>
        </p:nvSpPr>
        <p:spPr>
          <a:xfrm>
            <a:off x="4654252" y="4005064"/>
            <a:ext cx="388843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otázky</a:t>
            </a:r>
          </a:p>
        </p:txBody>
      </p:sp>
    </p:spTree>
    <p:extLst>
      <p:ext uri="{BB962C8B-B14F-4D97-AF65-F5344CB8AC3E}">
        <p14:creationId xmlns:p14="http://schemas.microsoft.com/office/powerpoint/2010/main" val="135275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ované ohraničení 16: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001118_TF02801098" id="{C002C4C0-E8B9-4999-8AD9-575331E5ED06}" vid="{E4F791E1-0A15-4725-881D-59931E0580C6}"/>
    </a:ext>
  </a:extLst>
</a:theme>
</file>

<file path=ppt/theme/theme2.xml><?xml version="1.0" encoding="utf-8"?>
<a:theme xmlns:a="http://schemas.openxmlformats.org/drawingml/2006/main" name="Motiv Offic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pruhovaným černým ohraničením (širokoúhlý formát)</Template>
  <TotalTime>99</TotalTime>
  <Words>219</Words>
  <Application>Microsoft Office PowerPoint</Application>
  <PresentationFormat>Vlastní</PresentationFormat>
  <Paragraphs>55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Pruhované ohraničení 16:9</vt:lpstr>
      <vt:lpstr>Praxe v Ústavu znalectví a oceňování</vt:lpstr>
      <vt:lpstr>Obsah</vt:lpstr>
      <vt:lpstr>Charakteristika podniku</vt:lpstr>
      <vt:lpstr>Hlavní náplň praxe</vt:lpstr>
      <vt:lpstr>Osobní přínos praxe</vt:lpstr>
      <vt:lpstr>Závěr a zhodnocení praxe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Praxe v Ústavu znalectví a oceňování</dc:title>
  <dc:creator>Miloslava Smolková</dc:creator>
  <cp:lastModifiedBy>Miloslava Smolková</cp:lastModifiedBy>
  <cp:revision>7</cp:revision>
  <dcterms:created xsi:type="dcterms:W3CDTF">2023-04-22T16:36:14Z</dcterms:created>
  <dcterms:modified xsi:type="dcterms:W3CDTF">2023-05-05T11:21:31Z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