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4" r:id="rId4"/>
    <p:sldId id="270" r:id="rId5"/>
    <p:sldId id="268" r:id="rId6"/>
    <p:sldId id="271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 snapToObjects="1">
      <p:cViewPr>
        <p:scale>
          <a:sx n="99" d="100"/>
          <a:sy n="99" d="100"/>
        </p:scale>
        <p:origin x="1056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36F21F-8831-4BF1-9EE4-998E644B20AC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F99D677-B031-47D7-858F-796E891AE5A7}">
      <dgm:prSet/>
      <dgm:spPr>
        <a:ln>
          <a:solidFill>
            <a:srgbClr val="FFD600"/>
          </a:solidFill>
        </a:ln>
      </dgm:spPr>
      <dgm:t>
        <a:bodyPr/>
        <a:lstStyle/>
        <a:p>
          <a:r>
            <a:rPr lang="cs-CZ"/>
            <a:t>Charakteristika podniku </a:t>
          </a:r>
          <a:endParaRPr lang="en-US"/>
        </a:p>
      </dgm:t>
    </dgm:pt>
    <dgm:pt modelId="{3A81E73E-CFA1-47DD-BEE3-E8B1D3DF6CB6}" type="parTrans" cxnId="{EB1F5D48-32FD-42C2-940F-809C29791F7D}">
      <dgm:prSet/>
      <dgm:spPr/>
      <dgm:t>
        <a:bodyPr/>
        <a:lstStyle/>
        <a:p>
          <a:endParaRPr lang="en-US"/>
        </a:p>
      </dgm:t>
    </dgm:pt>
    <dgm:pt modelId="{3BED75EF-D31F-4140-9313-0ECC15D941DA}" type="sibTrans" cxnId="{EB1F5D48-32FD-42C2-940F-809C29791F7D}">
      <dgm:prSet/>
      <dgm:spPr/>
      <dgm:t>
        <a:bodyPr/>
        <a:lstStyle/>
        <a:p>
          <a:endParaRPr lang="en-US"/>
        </a:p>
      </dgm:t>
    </dgm:pt>
    <dgm:pt modelId="{6D71959B-B932-4447-B0B2-A81A5A4CEC9C}">
      <dgm:prSet/>
      <dgm:spPr>
        <a:ln>
          <a:solidFill>
            <a:srgbClr val="FFD600"/>
          </a:solidFill>
        </a:ln>
      </dgm:spPr>
      <dgm:t>
        <a:bodyPr/>
        <a:lstStyle/>
        <a:p>
          <a:r>
            <a:rPr lang="cs-CZ"/>
            <a:t>Hlavní náplň praxe</a:t>
          </a:r>
          <a:endParaRPr lang="en-US"/>
        </a:p>
      </dgm:t>
    </dgm:pt>
    <dgm:pt modelId="{CEAF96F0-0F7E-4451-9BD8-43243CA1CDE7}" type="parTrans" cxnId="{1DEA6940-C709-49BE-8827-740CC777E99A}">
      <dgm:prSet/>
      <dgm:spPr/>
      <dgm:t>
        <a:bodyPr/>
        <a:lstStyle/>
        <a:p>
          <a:endParaRPr lang="en-US"/>
        </a:p>
      </dgm:t>
    </dgm:pt>
    <dgm:pt modelId="{F3C54F3B-543B-454C-90CA-E1CF5D5E1E52}" type="sibTrans" cxnId="{1DEA6940-C709-49BE-8827-740CC777E99A}">
      <dgm:prSet/>
      <dgm:spPr/>
      <dgm:t>
        <a:bodyPr/>
        <a:lstStyle/>
        <a:p>
          <a:endParaRPr lang="en-US"/>
        </a:p>
      </dgm:t>
    </dgm:pt>
    <dgm:pt modelId="{6304C056-EA90-424A-B3E2-C82F17DE5FA4}">
      <dgm:prSet/>
      <dgm:spPr>
        <a:ln>
          <a:solidFill>
            <a:srgbClr val="FFD600"/>
          </a:solidFill>
        </a:ln>
      </dgm:spPr>
      <dgm:t>
        <a:bodyPr/>
        <a:lstStyle/>
        <a:p>
          <a:r>
            <a:rPr lang="cs-CZ"/>
            <a:t>Osobní přínos praxe</a:t>
          </a:r>
          <a:endParaRPr lang="en-US"/>
        </a:p>
      </dgm:t>
    </dgm:pt>
    <dgm:pt modelId="{09AA3DCB-0451-4E6C-9D1B-E0D576517C36}" type="parTrans" cxnId="{31A7ADE9-8C32-441F-981F-198773412ECA}">
      <dgm:prSet/>
      <dgm:spPr/>
      <dgm:t>
        <a:bodyPr/>
        <a:lstStyle/>
        <a:p>
          <a:endParaRPr lang="en-US"/>
        </a:p>
      </dgm:t>
    </dgm:pt>
    <dgm:pt modelId="{6A5A45F5-EEAF-454B-B5C7-E7004256148B}" type="sibTrans" cxnId="{31A7ADE9-8C32-441F-981F-198773412ECA}">
      <dgm:prSet/>
      <dgm:spPr/>
      <dgm:t>
        <a:bodyPr/>
        <a:lstStyle/>
        <a:p>
          <a:endParaRPr lang="en-US"/>
        </a:p>
      </dgm:t>
    </dgm:pt>
    <dgm:pt modelId="{B6E5CDAF-3114-4E21-83C0-4015BCF9753E}">
      <dgm:prSet/>
      <dgm:spPr>
        <a:ln>
          <a:solidFill>
            <a:srgbClr val="FFD600"/>
          </a:solidFill>
        </a:ln>
      </dgm:spPr>
      <dgm:t>
        <a:bodyPr/>
        <a:lstStyle/>
        <a:p>
          <a:r>
            <a:rPr lang="cs-CZ"/>
            <a:t>Závěr a zhodnocení praxe</a:t>
          </a:r>
          <a:endParaRPr lang="en-US"/>
        </a:p>
      </dgm:t>
    </dgm:pt>
    <dgm:pt modelId="{A892CACA-9145-47B4-9A02-72B69F120F52}" type="parTrans" cxnId="{958B71BA-5476-4FAF-B021-F4F36CAF55ED}">
      <dgm:prSet/>
      <dgm:spPr/>
      <dgm:t>
        <a:bodyPr/>
        <a:lstStyle/>
        <a:p>
          <a:endParaRPr lang="en-US"/>
        </a:p>
      </dgm:t>
    </dgm:pt>
    <dgm:pt modelId="{59BE8748-DCCF-47AB-AEE2-C6CECB85BEAF}" type="sibTrans" cxnId="{958B71BA-5476-4FAF-B021-F4F36CAF55ED}">
      <dgm:prSet/>
      <dgm:spPr/>
      <dgm:t>
        <a:bodyPr/>
        <a:lstStyle/>
        <a:p>
          <a:endParaRPr lang="en-US"/>
        </a:p>
      </dgm:t>
    </dgm:pt>
    <dgm:pt modelId="{159AA6B9-5DEA-2D45-8C00-50B4BBC59283}" type="pres">
      <dgm:prSet presAssocID="{8036F21F-8831-4BF1-9EE4-998E644B20A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7699F6E-4548-5D4D-AEBF-97F1761B27C6}" type="pres">
      <dgm:prSet presAssocID="{AF99D677-B031-47D7-858F-796E891AE5A7}" presName="hierRoot1" presStyleCnt="0"/>
      <dgm:spPr/>
    </dgm:pt>
    <dgm:pt modelId="{2A3E303E-8F14-7A4B-8179-E03F6ADC19FC}" type="pres">
      <dgm:prSet presAssocID="{AF99D677-B031-47D7-858F-796E891AE5A7}" presName="composite" presStyleCnt="0"/>
      <dgm:spPr/>
    </dgm:pt>
    <dgm:pt modelId="{5C8E9370-5B07-3B4D-B3C9-4FD68EDD4C7A}" type="pres">
      <dgm:prSet presAssocID="{AF99D677-B031-47D7-858F-796E891AE5A7}" presName="background" presStyleLbl="node0" presStyleIdx="0" presStyleCnt="4"/>
      <dgm:spPr>
        <a:solidFill>
          <a:srgbClr val="FFD600"/>
        </a:solidFill>
      </dgm:spPr>
    </dgm:pt>
    <dgm:pt modelId="{2BFBE859-3319-F64E-8C49-74EF0F34A1A1}" type="pres">
      <dgm:prSet presAssocID="{AF99D677-B031-47D7-858F-796E891AE5A7}" presName="text" presStyleLbl="fgAcc0" presStyleIdx="0" presStyleCnt="4">
        <dgm:presLayoutVars>
          <dgm:chPref val="3"/>
        </dgm:presLayoutVars>
      </dgm:prSet>
      <dgm:spPr/>
    </dgm:pt>
    <dgm:pt modelId="{59FDAE59-0099-BA41-885E-4D6A3F8E6F26}" type="pres">
      <dgm:prSet presAssocID="{AF99D677-B031-47D7-858F-796E891AE5A7}" presName="hierChild2" presStyleCnt="0"/>
      <dgm:spPr/>
    </dgm:pt>
    <dgm:pt modelId="{09347F0A-1C67-2B45-A2AB-0121977390D9}" type="pres">
      <dgm:prSet presAssocID="{6D71959B-B932-4447-B0B2-A81A5A4CEC9C}" presName="hierRoot1" presStyleCnt="0"/>
      <dgm:spPr/>
    </dgm:pt>
    <dgm:pt modelId="{A4BECEA1-D32C-1546-8BFB-11C412FCFCBA}" type="pres">
      <dgm:prSet presAssocID="{6D71959B-B932-4447-B0B2-A81A5A4CEC9C}" presName="composite" presStyleCnt="0"/>
      <dgm:spPr/>
    </dgm:pt>
    <dgm:pt modelId="{4090F899-3558-8C41-B2B1-494A26804BC4}" type="pres">
      <dgm:prSet presAssocID="{6D71959B-B932-4447-B0B2-A81A5A4CEC9C}" presName="background" presStyleLbl="node0" presStyleIdx="1" presStyleCnt="4"/>
      <dgm:spPr>
        <a:solidFill>
          <a:srgbClr val="FFD600"/>
        </a:solidFill>
      </dgm:spPr>
    </dgm:pt>
    <dgm:pt modelId="{1943F494-FE4A-FD4A-A8E2-F7C5B395B8D2}" type="pres">
      <dgm:prSet presAssocID="{6D71959B-B932-4447-B0B2-A81A5A4CEC9C}" presName="text" presStyleLbl="fgAcc0" presStyleIdx="1" presStyleCnt="4">
        <dgm:presLayoutVars>
          <dgm:chPref val="3"/>
        </dgm:presLayoutVars>
      </dgm:prSet>
      <dgm:spPr/>
    </dgm:pt>
    <dgm:pt modelId="{75FC7562-F37D-7244-B761-7FEA67EBA919}" type="pres">
      <dgm:prSet presAssocID="{6D71959B-B932-4447-B0B2-A81A5A4CEC9C}" presName="hierChild2" presStyleCnt="0"/>
      <dgm:spPr/>
    </dgm:pt>
    <dgm:pt modelId="{0B76B36C-6D64-6B4A-96B4-2057D0509A20}" type="pres">
      <dgm:prSet presAssocID="{6304C056-EA90-424A-B3E2-C82F17DE5FA4}" presName="hierRoot1" presStyleCnt="0"/>
      <dgm:spPr/>
    </dgm:pt>
    <dgm:pt modelId="{1776F264-BE4C-824A-8D9C-BF91B7694190}" type="pres">
      <dgm:prSet presAssocID="{6304C056-EA90-424A-B3E2-C82F17DE5FA4}" presName="composite" presStyleCnt="0"/>
      <dgm:spPr/>
    </dgm:pt>
    <dgm:pt modelId="{6A1F13E5-6CF9-6040-A9BE-4F22A3BE6F08}" type="pres">
      <dgm:prSet presAssocID="{6304C056-EA90-424A-B3E2-C82F17DE5FA4}" presName="background" presStyleLbl="node0" presStyleIdx="2" presStyleCnt="4"/>
      <dgm:spPr>
        <a:solidFill>
          <a:srgbClr val="FFD600"/>
        </a:solidFill>
      </dgm:spPr>
    </dgm:pt>
    <dgm:pt modelId="{7E446CBB-9F7D-9343-9381-0420CB441690}" type="pres">
      <dgm:prSet presAssocID="{6304C056-EA90-424A-B3E2-C82F17DE5FA4}" presName="text" presStyleLbl="fgAcc0" presStyleIdx="2" presStyleCnt="4">
        <dgm:presLayoutVars>
          <dgm:chPref val="3"/>
        </dgm:presLayoutVars>
      </dgm:prSet>
      <dgm:spPr/>
    </dgm:pt>
    <dgm:pt modelId="{832B8C11-B6E9-0140-8C4B-4072A41B07F5}" type="pres">
      <dgm:prSet presAssocID="{6304C056-EA90-424A-B3E2-C82F17DE5FA4}" presName="hierChild2" presStyleCnt="0"/>
      <dgm:spPr/>
    </dgm:pt>
    <dgm:pt modelId="{75D9D9DF-002D-4943-A533-52586B7ED3C4}" type="pres">
      <dgm:prSet presAssocID="{B6E5CDAF-3114-4E21-83C0-4015BCF9753E}" presName="hierRoot1" presStyleCnt="0"/>
      <dgm:spPr/>
    </dgm:pt>
    <dgm:pt modelId="{401770AA-26DD-894D-B444-E9D78F3B43B4}" type="pres">
      <dgm:prSet presAssocID="{B6E5CDAF-3114-4E21-83C0-4015BCF9753E}" presName="composite" presStyleCnt="0"/>
      <dgm:spPr/>
    </dgm:pt>
    <dgm:pt modelId="{17F86385-C8C6-DE49-8559-769C6BAC396E}" type="pres">
      <dgm:prSet presAssocID="{B6E5CDAF-3114-4E21-83C0-4015BCF9753E}" presName="background" presStyleLbl="node0" presStyleIdx="3" presStyleCnt="4"/>
      <dgm:spPr>
        <a:solidFill>
          <a:srgbClr val="FFD600"/>
        </a:solidFill>
      </dgm:spPr>
    </dgm:pt>
    <dgm:pt modelId="{46F301ED-BC63-4F40-84CC-E8077E20C6EB}" type="pres">
      <dgm:prSet presAssocID="{B6E5CDAF-3114-4E21-83C0-4015BCF9753E}" presName="text" presStyleLbl="fgAcc0" presStyleIdx="3" presStyleCnt="4">
        <dgm:presLayoutVars>
          <dgm:chPref val="3"/>
        </dgm:presLayoutVars>
      </dgm:prSet>
      <dgm:spPr/>
    </dgm:pt>
    <dgm:pt modelId="{01FAB69E-315E-1149-8FE1-14E9FCB76229}" type="pres">
      <dgm:prSet presAssocID="{B6E5CDAF-3114-4E21-83C0-4015BCF9753E}" presName="hierChild2" presStyleCnt="0"/>
      <dgm:spPr/>
    </dgm:pt>
  </dgm:ptLst>
  <dgm:cxnLst>
    <dgm:cxn modelId="{B255D30E-1256-9A49-A9EA-036E635E8943}" type="presOf" srcId="{AF99D677-B031-47D7-858F-796E891AE5A7}" destId="{2BFBE859-3319-F64E-8C49-74EF0F34A1A1}" srcOrd="0" destOrd="0" presId="urn:microsoft.com/office/officeart/2005/8/layout/hierarchy1"/>
    <dgm:cxn modelId="{9BFB6F14-18B2-5A47-8545-3C1B4A0F4291}" type="presOf" srcId="{8036F21F-8831-4BF1-9EE4-998E644B20AC}" destId="{159AA6B9-5DEA-2D45-8C00-50B4BBC59283}" srcOrd="0" destOrd="0" presId="urn:microsoft.com/office/officeart/2005/8/layout/hierarchy1"/>
    <dgm:cxn modelId="{1DEA6940-C709-49BE-8827-740CC777E99A}" srcId="{8036F21F-8831-4BF1-9EE4-998E644B20AC}" destId="{6D71959B-B932-4447-B0B2-A81A5A4CEC9C}" srcOrd="1" destOrd="0" parTransId="{CEAF96F0-0F7E-4451-9BD8-43243CA1CDE7}" sibTransId="{F3C54F3B-543B-454C-90CA-E1CF5D5E1E52}"/>
    <dgm:cxn modelId="{FFF05E42-EB53-9849-B7A7-E4DE9C690529}" type="presOf" srcId="{6304C056-EA90-424A-B3E2-C82F17DE5FA4}" destId="{7E446CBB-9F7D-9343-9381-0420CB441690}" srcOrd="0" destOrd="0" presId="urn:microsoft.com/office/officeart/2005/8/layout/hierarchy1"/>
    <dgm:cxn modelId="{EB1F5D48-32FD-42C2-940F-809C29791F7D}" srcId="{8036F21F-8831-4BF1-9EE4-998E644B20AC}" destId="{AF99D677-B031-47D7-858F-796E891AE5A7}" srcOrd="0" destOrd="0" parTransId="{3A81E73E-CFA1-47DD-BEE3-E8B1D3DF6CB6}" sibTransId="{3BED75EF-D31F-4140-9313-0ECC15D941DA}"/>
    <dgm:cxn modelId="{EF721E67-7DB0-0644-9E2B-02CE5642658D}" type="presOf" srcId="{6D71959B-B932-4447-B0B2-A81A5A4CEC9C}" destId="{1943F494-FE4A-FD4A-A8E2-F7C5B395B8D2}" srcOrd="0" destOrd="0" presId="urn:microsoft.com/office/officeart/2005/8/layout/hierarchy1"/>
    <dgm:cxn modelId="{789AD470-8467-AB4F-80E7-9D6C539049A1}" type="presOf" srcId="{B6E5CDAF-3114-4E21-83C0-4015BCF9753E}" destId="{46F301ED-BC63-4F40-84CC-E8077E20C6EB}" srcOrd="0" destOrd="0" presId="urn:microsoft.com/office/officeart/2005/8/layout/hierarchy1"/>
    <dgm:cxn modelId="{958B71BA-5476-4FAF-B021-F4F36CAF55ED}" srcId="{8036F21F-8831-4BF1-9EE4-998E644B20AC}" destId="{B6E5CDAF-3114-4E21-83C0-4015BCF9753E}" srcOrd="3" destOrd="0" parTransId="{A892CACA-9145-47B4-9A02-72B69F120F52}" sibTransId="{59BE8748-DCCF-47AB-AEE2-C6CECB85BEAF}"/>
    <dgm:cxn modelId="{31A7ADE9-8C32-441F-981F-198773412ECA}" srcId="{8036F21F-8831-4BF1-9EE4-998E644B20AC}" destId="{6304C056-EA90-424A-B3E2-C82F17DE5FA4}" srcOrd="2" destOrd="0" parTransId="{09AA3DCB-0451-4E6C-9D1B-E0D576517C36}" sibTransId="{6A5A45F5-EEAF-454B-B5C7-E7004256148B}"/>
    <dgm:cxn modelId="{8BE1B3F5-7901-A64F-AF58-97ADFDE38F95}" type="presParOf" srcId="{159AA6B9-5DEA-2D45-8C00-50B4BBC59283}" destId="{A7699F6E-4548-5D4D-AEBF-97F1761B27C6}" srcOrd="0" destOrd="0" presId="urn:microsoft.com/office/officeart/2005/8/layout/hierarchy1"/>
    <dgm:cxn modelId="{40930E49-6572-5F4C-BB89-42BD0F5227FE}" type="presParOf" srcId="{A7699F6E-4548-5D4D-AEBF-97F1761B27C6}" destId="{2A3E303E-8F14-7A4B-8179-E03F6ADC19FC}" srcOrd="0" destOrd="0" presId="urn:microsoft.com/office/officeart/2005/8/layout/hierarchy1"/>
    <dgm:cxn modelId="{DC5CF47C-2196-414C-8BE6-13A4EBB48E1C}" type="presParOf" srcId="{2A3E303E-8F14-7A4B-8179-E03F6ADC19FC}" destId="{5C8E9370-5B07-3B4D-B3C9-4FD68EDD4C7A}" srcOrd="0" destOrd="0" presId="urn:microsoft.com/office/officeart/2005/8/layout/hierarchy1"/>
    <dgm:cxn modelId="{21871622-3AD7-2348-A256-A42B146D5EF1}" type="presParOf" srcId="{2A3E303E-8F14-7A4B-8179-E03F6ADC19FC}" destId="{2BFBE859-3319-F64E-8C49-74EF0F34A1A1}" srcOrd="1" destOrd="0" presId="urn:microsoft.com/office/officeart/2005/8/layout/hierarchy1"/>
    <dgm:cxn modelId="{31018626-5F9D-F94B-BB17-3CFF503277E6}" type="presParOf" srcId="{A7699F6E-4548-5D4D-AEBF-97F1761B27C6}" destId="{59FDAE59-0099-BA41-885E-4D6A3F8E6F26}" srcOrd="1" destOrd="0" presId="urn:microsoft.com/office/officeart/2005/8/layout/hierarchy1"/>
    <dgm:cxn modelId="{03925883-52B6-6840-AFFB-E9C648596030}" type="presParOf" srcId="{159AA6B9-5DEA-2D45-8C00-50B4BBC59283}" destId="{09347F0A-1C67-2B45-A2AB-0121977390D9}" srcOrd="1" destOrd="0" presId="urn:microsoft.com/office/officeart/2005/8/layout/hierarchy1"/>
    <dgm:cxn modelId="{2C872393-5930-DC46-B059-1AE4E8DA0F66}" type="presParOf" srcId="{09347F0A-1C67-2B45-A2AB-0121977390D9}" destId="{A4BECEA1-D32C-1546-8BFB-11C412FCFCBA}" srcOrd="0" destOrd="0" presId="urn:microsoft.com/office/officeart/2005/8/layout/hierarchy1"/>
    <dgm:cxn modelId="{EE510100-BAB2-F047-B974-CCF27E299164}" type="presParOf" srcId="{A4BECEA1-D32C-1546-8BFB-11C412FCFCBA}" destId="{4090F899-3558-8C41-B2B1-494A26804BC4}" srcOrd="0" destOrd="0" presId="urn:microsoft.com/office/officeart/2005/8/layout/hierarchy1"/>
    <dgm:cxn modelId="{7DE9ABD6-C257-CE47-AFFD-39BA029DC07A}" type="presParOf" srcId="{A4BECEA1-D32C-1546-8BFB-11C412FCFCBA}" destId="{1943F494-FE4A-FD4A-A8E2-F7C5B395B8D2}" srcOrd="1" destOrd="0" presId="urn:microsoft.com/office/officeart/2005/8/layout/hierarchy1"/>
    <dgm:cxn modelId="{A5FA80E5-EF13-CF4D-814E-AF6B1F0CF09C}" type="presParOf" srcId="{09347F0A-1C67-2B45-A2AB-0121977390D9}" destId="{75FC7562-F37D-7244-B761-7FEA67EBA919}" srcOrd="1" destOrd="0" presId="urn:microsoft.com/office/officeart/2005/8/layout/hierarchy1"/>
    <dgm:cxn modelId="{C28CE3F0-CA6E-4D49-A51D-469B0F91CC9B}" type="presParOf" srcId="{159AA6B9-5DEA-2D45-8C00-50B4BBC59283}" destId="{0B76B36C-6D64-6B4A-96B4-2057D0509A20}" srcOrd="2" destOrd="0" presId="urn:microsoft.com/office/officeart/2005/8/layout/hierarchy1"/>
    <dgm:cxn modelId="{F2204FC7-6C67-9942-93F7-D8D03459B176}" type="presParOf" srcId="{0B76B36C-6D64-6B4A-96B4-2057D0509A20}" destId="{1776F264-BE4C-824A-8D9C-BF91B7694190}" srcOrd="0" destOrd="0" presId="urn:microsoft.com/office/officeart/2005/8/layout/hierarchy1"/>
    <dgm:cxn modelId="{AA0384CC-49FB-2F49-AFBF-0222FFF33A95}" type="presParOf" srcId="{1776F264-BE4C-824A-8D9C-BF91B7694190}" destId="{6A1F13E5-6CF9-6040-A9BE-4F22A3BE6F08}" srcOrd="0" destOrd="0" presId="urn:microsoft.com/office/officeart/2005/8/layout/hierarchy1"/>
    <dgm:cxn modelId="{ACF1CD02-7C37-4F44-8885-6C0FE64A89AF}" type="presParOf" srcId="{1776F264-BE4C-824A-8D9C-BF91B7694190}" destId="{7E446CBB-9F7D-9343-9381-0420CB441690}" srcOrd="1" destOrd="0" presId="urn:microsoft.com/office/officeart/2005/8/layout/hierarchy1"/>
    <dgm:cxn modelId="{8D5B4690-B5FD-DE49-8216-7B7AC06F8A53}" type="presParOf" srcId="{0B76B36C-6D64-6B4A-96B4-2057D0509A20}" destId="{832B8C11-B6E9-0140-8C4B-4072A41B07F5}" srcOrd="1" destOrd="0" presId="urn:microsoft.com/office/officeart/2005/8/layout/hierarchy1"/>
    <dgm:cxn modelId="{529B4784-A336-CD4A-8E7A-17239774D217}" type="presParOf" srcId="{159AA6B9-5DEA-2D45-8C00-50B4BBC59283}" destId="{75D9D9DF-002D-4943-A533-52586B7ED3C4}" srcOrd="3" destOrd="0" presId="urn:microsoft.com/office/officeart/2005/8/layout/hierarchy1"/>
    <dgm:cxn modelId="{A3591980-639B-3B43-8AC0-09D4361D84EA}" type="presParOf" srcId="{75D9D9DF-002D-4943-A533-52586B7ED3C4}" destId="{401770AA-26DD-894D-B444-E9D78F3B43B4}" srcOrd="0" destOrd="0" presId="urn:microsoft.com/office/officeart/2005/8/layout/hierarchy1"/>
    <dgm:cxn modelId="{A73D2CCE-C5E9-D841-94F0-3F95B346BCE1}" type="presParOf" srcId="{401770AA-26DD-894D-B444-E9D78F3B43B4}" destId="{17F86385-C8C6-DE49-8559-769C6BAC396E}" srcOrd="0" destOrd="0" presId="urn:microsoft.com/office/officeart/2005/8/layout/hierarchy1"/>
    <dgm:cxn modelId="{8CBFA39F-7128-234E-805F-9BDA36A27046}" type="presParOf" srcId="{401770AA-26DD-894D-B444-E9D78F3B43B4}" destId="{46F301ED-BC63-4F40-84CC-E8077E20C6EB}" srcOrd="1" destOrd="0" presId="urn:microsoft.com/office/officeart/2005/8/layout/hierarchy1"/>
    <dgm:cxn modelId="{E19ED6B2-B7E3-744C-BFDB-CF14C443CAFF}" type="presParOf" srcId="{75D9D9DF-002D-4943-A533-52586B7ED3C4}" destId="{01FAB69E-315E-1149-8FE1-14E9FCB7622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1DB307-5168-4F99-8EE5-F8515C6A5EF3}" type="doc">
      <dgm:prSet loTypeId="urn:microsoft.com/office/officeart/2005/8/layout/vList2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5B67DBC-8397-4AE0-AF8C-8D54E51609A3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/>
            <a:t>Oceňování podniků, věcí movitých i nemovitých</a:t>
          </a:r>
          <a:endParaRPr lang="en-US" sz="2000" dirty="0"/>
        </a:p>
      </dgm:t>
    </dgm:pt>
    <dgm:pt modelId="{47024016-7B56-4F34-B842-0D6303F34381}" type="parTrans" cxnId="{1EBA8B33-E4ED-431A-8EE2-33231D791A48}">
      <dgm:prSet/>
      <dgm:spPr/>
      <dgm:t>
        <a:bodyPr/>
        <a:lstStyle/>
        <a:p>
          <a:endParaRPr lang="en-US"/>
        </a:p>
      </dgm:t>
    </dgm:pt>
    <dgm:pt modelId="{AD14B3A7-C8DC-4E0D-A6A2-AFB469FEBE58}" type="sibTrans" cxnId="{1EBA8B33-E4ED-431A-8EE2-33231D791A48}">
      <dgm:prSet/>
      <dgm:spPr/>
      <dgm:t>
        <a:bodyPr/>
        <a:lstStyle/>
        <a:p>
          <a:endParaRPr lang="en-US"/>
        </a:p>
      </dgm:t>
    </dgm:pt>
    <dgm:pt modelId="{DDBD5E21-6E61-4609-BD8D-EE6E1CEF2033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/>
            <a:t>Oceňování motorových vozidel, strojů a strojních zařízení</a:t>
          </a:r>
          <a:endParaRPr lang="en-US" sz="2000" dirty="0"/>
        </a:p>
      </dgm:t>
    </dgm:pt>
    <dgm:pt modelId="{AD66A19F-264A-4701-B155-A4C0FF1BA2D6}" type="parTrans" cxnId="{89D92371-32EB-4A72-A2F7-DCA92A12CEF9}">
      <dgm:prSet/>
      <dgm:spPr/>
      <dgm:t>
        <a:bodyPr/>
        <a:lstStyle/>
        <a:p>
          <a:endParaRPr lang="en-US"/>
        </a:p>
      </dgm:t>
    </dgm:pt>
    <dgm:pt modelId="{B0A6A34A-1A86-446A-BB8A-7826A28F5291}" type="sibTrans" cxnId="{89D92371-32EB-4A72-A2F7-DCA92A12CEF9}">
      <dgm:prSet/>
      <dgm:spPr/>
      <dgm:t>
        <a:bodyPr/>
        <a:lstStyle/>
        <a:p>
          <a:endParaRPr lang="en-US"/>
        </a:p>
      </dgm:t>
    </dgm:pt>
    <dgm:pt modelId="{6BC8415A-BEB9-4D4F-8221-7272B448AB51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/>
            <a:t>Účetnictví</a:t>
          </a:r>
          <a:endParaRPr lang="en-US" sz="2000" dirty="0"/>
        </a:p>
      </dgm:t>
    </dgm:pt>
    <dgm:pt modelId="{38C7B322-0F84-474D-9F8F-18DB845EA30E}" type="parTrans" cxnId="{A4BA5D4A-556D-4F63-8836-C60F5623A47A}">
      <dgm:prSet/>
      <dgm:spPr/>
      <dgm:t>
        <a:bodyPr/>
        <a:lstStyle/>
        <a:p>
          <a:endParaRPr lang="en-US"/>
        </a:p>
      </dgm:t>
    </dgm:pt>
    <dgm:pt modelId="{32A43F31-5C37-4281-935F-DBEE8D5735DA}" type="sibTrans" cxnId="{A4BA5D4A-556D-4F63-8836-C60F5623A47A}">
      <dgm:prSet/>
      <dgm:spPr/>
      <dgm:t>
        <a:bodyPr/>
        <a:lstStyle/>
        <a:p>
          <a:endParaRPr lang="en-US"/>
        </a:p>
      </dgm:t>
    </dgm:pt>
    <dgm:pt modelId="{746539A8-67FB-4800-9F99-0A43E5962559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/>
            <a:t>Vyčíslení náhrad, škod a újmy</a:t>
          </a:r>
          <a:endParaRPr lang="en-US" sz="2000" dirty="0"/>
        </a:p>
      </dgm:t>
    </dgm:pt>
    <dgm:pt modelId="{02BC1CA1-5F23-4CE6-A4FE-58CA4CB7A286}" type="parTrans" cxnId="{8033F304-DA73-4844-B74D-328242D64678}">
      <dgm:prSet/>
      <dgm:spPr/>
      <dgm:t>
        <a:bodyPr/>
        <a:lstStyle/>
        <a:p>
          <a:endParaRPr lang="en-US"/>
        </a:p>
      </dgm:t>
    </dgm:pt>
    <dgm:pt modelId="{28FBCBC6-3AC7-4D3D-9538-7101D3B1F364}" type="sibTrans" cxnId="{8033F304-DA73-4844-B74D-328242D64678}">
      <dgm:prSet/>
      <dgm:spPr/>
      <dgm:t>
        <a:bodyPr/>
        <a:lstStyle/>
        <a:p>
          <a:endParaRPr lang="en-US"/>
        </a:p>
      </dgm:t>
    </dgm:pt>
    <dgm:pt modelId="{E6EBB727-6D64-4F21-BEAD-D2E1C1C8A7A5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/>
            <a:t>Zpracování ekonomických analýz a reportů</a:t>
          </a:r>
          <a:endParaRPr lang="en-US" sz="2000" dirty="0"/>
        </a:p>
      </dgm:t>
    </dgm:pt>
    <dgm:pt modelId="{5E2A69CD-3AB9-4E7F-B39C-FA4B6E373A88}" type="parTrans" cxnId="{CF0AF994-9A9D-4BCA-9AF1-D24AA28710D3}">
      <dgm:prSet/>
      <dgm:spPr/>
      <dgm:t>
        <a:bodyPr/>
        <a:lstStyle/>
        <a:p>
          <a:endParaRPr lang="en-US"/>
        </a:p>
      </dgm:t>
    </dgm:pt>
    <dgm:pt modelId="{F461ABE5-8815-41AE-A38B-5CDA9069CE8C}" type="sibTrans" cxnId="{CF0AF994-9A9D-4BCA-9AF1-D24AA28710D3}">
      <dgm:prSet/>
      <dgm:spPr/>
      <dgm:t>
        <a:bodyPr/>
        <a:lstStyle/>
        <a:p>
          <a:endParaRPr lang="en-US"/>
        </a:p>
      </dgm:t>
    </dgm:pt>
    <dgm:pt modelId="{F0380D6C-F466-4D50-B631-E129B4D37469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dirty="0"/>
            <a:t>Znalecká činnost pro Stavebnictví a Strojírenství</a:t>
          </a:r>
          <a:endParaRPr lang="en-US" sz="2000" dirty="0"/>
        </a:p>
      </dgm:t>
    </dgm:pt>
    <dgm:pt modelId="{324CBC5F-1736-4E53-8DC4-52AF44A92918}" type="parTrans" cxnId="{23642C44-0B76-4223-9D40-F038CDFEC7CB}">
      <dgm:prSet/>
      <dgm:spPr/>
      <dgm:t>
        <a:bodyPr/>
        <a:lstStyle/>
        <a:p>
          <a:endParaRPr lang="en-US"/>
        </a:p>
      </dgm:t>
    </dgm:pt>
    <dgm:pt modelId="{045686BB-8580-4587-B6FE-CC3B0F61A084}" type="sibTrans" cxnId="{23642C44-0B76-4223-9D40-F038CDFEC7CB}">
      <dgm:prSet/>
      <dgm:spPr/>
      <dgm:t>
        <a:bodyPr/>
        <a:lstStyle/>
        <a:p>
          <a:endParaRPr lang="en-US"/>
        </a:p>
      </dgm:t>
    </dgm:pt>
    <dgm:pt modelId="{30CA6711-9C3E-4E98-99B6-E8CED95A4F86}">
      <dgm:prSet custT="1"/>
      <dgm:spPr>
        <a:solidFill>
          <a:srgbClr val="FFD600"/>
        </a:solidFill>
      </dgm:spPr>
      <dgm:t>
        <a:bodyPr/>
        <a:lstStyle/>
        <a:p>
          <a:r>
            <a:rPr lang="cs-CZ" sz="4400" dirty="0">
              <a:solidFill>
                <a:schemeClr val="tx1"/>
              </a:solidFill>
            </a:rPr>
            <a:t>Čím se zabývá?  </a:t>
          </a:r>
          <a:endParaRPr lang="en-US" sz="4400" dirty="0">
            <a:solidFill>
              <a:schemeClr val="tx1"/>
            </a:solidFill>
          </a:endParaRPr>
        </a:p>
      </dgm:t>
    </dgm:pt>
    <dgm:pt modelId="{42673D49-CBE4-4FCD-8459-13502C72EFEC}" type="sibTrans" cxnId="{B87C6C31-3218-461E-8C82-80A4F416973A}">
      <dgm:prSet/>
      <dgm:spPr/>
      <dgm:t>
        <a:bodyPr/>
        <a:lstStyle/>
        <a:p>
          <a:endParaRPr lang="en-US"/>
        </a:p>
      </dgm:t>
    </dgm:pt>
    <dgm:pt modelId="{A1B96654-33D0-432A-BE32-FFACD9BE6D3D}" type="parTrans" cxnId="{B87C6C31-3218-461E-8C82-80A4F416973A}">
      <dgm:prSet/>
      <dgm:spPr/>
      <dgm:t>
        <a:bodyPr/>
        <a:lstStyle/>
        <a:p>
          <a:endParaRPr lang="en-US"/>
        </a:p>
      </dgm:t>
    </dgm:pt>
    <dgm:pt modelId="{EC73B94D-BDE5-8240-8B9D-D8074E834C0F}" type="pres">
      <dgm:prSet presAssocID="{F81DB307-5168-4F99-8EE5-F8515C6A5EF3}" presName="linear" presStyleCnt="0">
        <dgm:presLayoutVars>
          <dgm:animLvl val="lvl"/>
          <dgm:resizeHandles val="exact"/>
        </dgm:presLayoutVars>
      </dgm:prSet>
      <dgm:spPr/>
    </dgm:pt>
    <dgm:pt modelId="{86768D30-0086-3241-9FBA-B188AD56B5DE}" type="pres">
      <dgm:prSet presAssocID="{30CA6711-9C3E-4E98-99B6-E8CED95A4F8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88D7F15-3A3C-E942-B064-53710AC14D95}" type="pres">
      <dgm:prSet presAssocID="{30CA6711-9C3E-4E98-99B6-E8CED95A4F8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033F304-DA73-4844-B74D-328242D64678}" srcId="{30CA6711-9C3E-4E98-99B6-E8CED95A4F86}" destId="{746539A8-67FB-4800-9F99-0A43E5962559}" srcOrd="3" destOrd="0" parTransId="{02BC1CA1-5F23-4CE6-A4FE-58CA4CB7A286}" sibTransId="{28FBCBC6-3AC7-4D3D-9538-7101D3B1F364}"/>
    <dgm:cxn modelId="{44EE6F08-EBD5-D448-9A98-2812D84F48A2}" type="presOf" srcId="{E5B67DBC-8397-4AE0-AF8C-8D54E51609A3}" destId="{788D7F15-3A3C-E942-B064-53710AC14D95}" srcOrd="0" destOrd="0" presId="urn:microsoft.com/office/officeart/2005/8/layout/vList2"/>
    <dgm:cxn modelId="{D455A70B-76E1-1242-92F4-AAACB47C4F57}" type="presOf" srcId="{746539A8-67FB-4800-9F99-0A43E5962559}" destId="{788D7F15-3A3C-E942-B064-53710AC14D95}" srcOrd="0" destOrd="3" presId="urn:microsoft.com/office/officeart/2005/8/layout/vList2"/>
    <dgm:cxn modelId="{B87C6C31-3218-461E-8C82-80A4F416973A}" srcId="{F81DB307-5168-4F99-8EE5-F8515C6A5EF3}" destId="{30CA6711-9C3E-4E98-99B6-E8CED95A4F86}" srcOrd="0" destOrd="0" parTransId="{A1B96654-33D0-432A-BE32-FFACD9BE6D3D}" sibTransId="{42673D49-CBE4-4FCD-8459-13502C72EFEC}"/>
    <dgm:cxn modelId="{1EBA8B33-E4ED-431A-8EE2-33231D791A48}" srcId="{30CA6711-9C3E-4E98-99B6-E8CED95A4F86}" destId="{E5B67DBC-8397-4AE0-AF8C-8D54E51609A3}" srcOrd="0" destOrd="0" parTransId="{47024016-7B56-4F34-B842-0D6303F34381}" sibTransId="{AD14B3A7-C8DC-4E0D-A6A2-AFB469FEBE58}"/>
    <dgm:cxn modelId="{23642C44-0B76-4223-9D40-F038CDFEC7CB}" srcId="{30CA6711-9C3E-4E98-99B6-E8CED95A4F86}" destId="{F0380D6C-F466-4D50-B631-E129B4D37469}" srcOrd="5" destOrd="0" parTransId="{324CBC5F-1736-4E53-8DC4-52AF44A92918}" sibTransId="{045686BB-8580-4587-B6FE-CC3B0F61A084}"/>
    <dgm:cxn modelId="{A4BA5D4A-556D-4F63-8836-C60F5623A47A}" srcId="{30CA6711-9C3E-4E98-99B6-E8CED95A4F86}" destId="{6BC8415A-BEB9-4D4F-8221-7272B448AB51}" srcOrd="2" destOrd="0" parTransId="{38C7B322-0F84-474D-9F8F-18DB845EA30E}" sibTransId="{32A43F31-5C37-4281-935F-DBEE8D5735DA}"/>
    <dgm:cxn modelId="{C4547569-CDD6-E546-B50B-12F0BECB1FF8}" type="presOf" srcId="{30CA6711-9C3E-4E98-99B6-E8CED95A4F86}" destId="{86768D30-0086-3241-9FBA-B188AD56B5DE}" srcOrd="0" destOrd="0" presId="urn:microsoft.com/office/officeart/2005/8/layout/vList2"/>
    <dgm:cxn modelId="{89D92371-32EB-4A72-A2F7-DCA92A12CEF9}" srcId="{30CA6711-9C3E-4E98-99B6-E8CED95A4F86}" destId="{DDBD5E21-6E61-4609-BD8D-EE6E1CEF2033}" srcOrd="1" destOrd="0" parTransId="{AD66A19F-264A-4701-B155-A4C0FF1BA2D6}" sibTransId="{B0A6A34A-1A86-446A-BB8A-7826A28F5291}"/>
    <dgm:cxn modelId="{C11F5D76-F523-AE45-8819-936B3E1DE457}" type="presOf" srcId="{DDBD5E21-6E61-4609-BD8D-EE6E1CEF2033}" destId="{788D7F15-3A3C-E942-B064-53710AC14D95}" srcOrd="0" destOrd="1" presId="urn:microsoft.com/office/officeart/2005/8/layout/vList2"/>
    <dgm:cxn modelId="{C4F3A88F-BA96-8F46-868B-12711407C01C}" type="presOf" srcId="{F81DB307-5168-4F99-8EE5-F8515C6A5EF3}" destId="{EC73B94D-BDE5-8240-8B9D-D8074E834C0F}" srcOrd="0" destOrd="0" presId="urn:microsoft.com/office/officeart/2005/8/layout/vList2"/>
    <dgm:cxn modelId="{CF0AF994-9A9D-4BCA-9AF1-D24AA28710D3}" srcId="{30CA6711-9C3E-4E98-99B6-E8CED95A4F86}" destId="{E6EBB727-6D64-4F21-BEAD-D2E1C1C8A7A5}" srcOrd="4" destOrd="0" parTransId="{5E2A69CD-3AB9-4E7F-B39C-FA4B6E373A88}" sibTransId="{F461ABE5-8815-41AE-A38B-5CDA9069CE8C}"/>
    <dgm:cxn modelId="{684C55AB-3A31-F246-A221-12F875838212}" type="presOf" srcId="{F0380D6C-F466-4D50-B631-E129B4D37469}" destId="{788D7F15-3A3C-E942-B064-53710AC14D95}" srcOrd="0" destOrd="5" presId="urn:microsoft.com/office/officeart/2005/8/layout/vList2"/>
    <dgm:cxn modelId="{B5894BD7-66F1-4247-8189-FA5137BCE5A9}" type="presOf" srcId="{6BC8415A-BEB9-4D4F-8221-7272B448AB51}" destId="{788D7F15-3A3C-E942-B064-53710AC14D95}" srcOrd="0" destOrd="2" presId="urn:microsoft.com/office/officeart/2005/8/layout/vList2"/>
    <dgm:cxn modelId="{1B17E6E7-8DC8-6B4A-8862-57B177059E81}" type="presOf" srcId="{E6EBB727-6D64-4F21-BEAD-D2E1C1C8A7A5}" destId="{788D7F15-3A3C-E942-B064-53710AC14D95}" srcOrd="0" destOrd="4" presId="urn:microsoft.com/office/officeart/2005/8/layout/vList2"/>
    <dgm:cxn modelId="{145A4CCE-C4F5-574F-992F-57FBAA80E431}" type="presParOf" srcId="{EC73B94D-BDE5-8240-8B9D-D8074E834C0F}" destId="{86768D30-0086-3241-9FBA-B188AD56B5DE}" srcOrd="0" destOrd="0" presId="urn:microsoft.com/office/officeart/2005/8/layout/vList2"/>
    <dgm:cxn modelId="{F2ADCBAB-085C-AE4B-9FD4-A6140DC132AD}" type="presParOf" srcId="{EC73B94D-BDE5-8240-8B9D-D8074E834C0F}" destId="{788D7F15-3A3C-E942-B064-53710AC14D9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27E545-12EF-45B4-8F07-859EA8719DCD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3BCFE40-F1A5-4C51-9AD3-0F3EF6E1535C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Finance podniku</a:t>
          </a:r>
          <a:endParaRPr lang="en-US" b="1" dirty="0">
            <a:solidFill>
              <a:schemeClr val="tx1"/>
            </a:solidFill>
          </a:endParaRPr>
        </a:p>
      </dgm:t>
    </dgm:pt>
    <dgm:pt modelId="{1319F1EC-7195-4811-80EC-0C38035101C4}" type="parTrans" cxnId="{0A5A1441-3DCC-4E2C-AC16-49F066A3941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1B9532-8F32-4B3D-AA2E-40B17DF0810C}" type="sibTrans" cxnId="{0A5A1441-3DCC-4E2C-AC16-49F066A3941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D42A1A4-881D-49C0-9FED-A2F09FACD4B8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Zpracování finančních analýz </a:t>
          </a:r>
          <a:endParaRPr lang="en-US">
            <a:solidFill>
              <a:schemeClr val="tx1"/>
            </a:solidFill>
          </a:endParaRPr>
        </a:p>
      </dgm:t>
    </dgm:pt>
    <dgm:pt modelId="{84988C2D-9F3F-4956-8763-B098B9AE9FE0}" type="parTrans" cxnId="{21531C1B-22FB-4E96-8925-B1D2205FBA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5BA12E5-309B-4C77-93FE-C1D765126F9F}" type="sibTrans" cxnId="{21531C1B-22FB-4E96-8925-B1D2205FBA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39E00F0-6C8F-4CA4-BC3C-E1BEE4B3E415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Strategické řízení </a:t>
          </a:r>
          <a:endParaRPr lang="en-US" b="1" dirty="0">
            <a:solidFill>
              <a:schemeClr val="tx1"/>
            </a:solidFill>
          </a:endParaRPr>
        </a:p>
      </dgm:t>
    </dgm:pt>
    <dgm:pt modelId="{944BE561-2921-4DF6-9BFF-7015EC7F8DF0}" type="parTrans" cxnId="{6793865D-9D2E-4100-BFD1-66FF72293D7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7DCF8E0-0DAC-46F2-87CB-9CDE21CAF3A6}" type="sibTrans" cxnId="{6793865D-9D2E-4100-BFD1-66FF72293D7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26901DA-C6A7-4799-9CD7-54561537579F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Zpracování strategických analýz </a:t>
          </a:r>
          <a:endParaRPr lang="en-US">
            <a:solidFill>
              <a:schemeClr val="tx1"/>
            </a:solidFill>
          </a:endParaRPr>
        </a:p>
      </dgm:t>
    </dgm:pt>
    <dgm:pt modelId="{6146033E-722D-4047-A1FE-0E5AE723FA4F}" type="parTrans" cxnId="{6F7FE6BF-C53C-4D7A-9FD4-54FBFD6F81A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3D8624D-CB0A-42F2-B2A2-6C2FB5DA0F23}" type="sibTrans" cxnId="{6F7FE6BF-C53C-4D7A-9FD4-54FBFD6F81A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FCB449F-F8F1-42C8-A819-45F8B405DE3C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Finanční účetnictví</a:t>
          </a:r>
          <a:endParaRPr lang="en-US" b="1" dirty="0">
            <a:solidFill>
              <a:schemeClr val="tx1"/>
            </a:solidFill>
          </a:endParaRPr>
        </a:p>
      </dgm:t>
    </dgm:pt>
    <dgm:pt modelId="{CC44C195-43E0-4A21-93AA-10EB0C400937}" type="parTrans" cxnId="{AADF9BDF-90D6-48F2-8D60-EA6E3CB9657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1B598E9-D55D-400E-BF1D-C7C8F141684F}" type="sibTrans" cxnId="{AADF9BDF-90D6-48F2-8D60-EA6E3CB9657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840E91A-C616-48C5-B2C7-7BCD03F41F08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Zpracování případu Bytové družstvo XY</a:t>
          </a:r>
          <a:endParaRPr lang="en-US">
            <a:solidFill>
              <a:schemeClr val="tx1"/>
            </a:solidFill>
          </a:endParaRPr>
        </a:p>
      </dgm:t>
    </dgm:pt>
    <dgm:pt modelId="{6FAFD3D0-22F8-45F2-B367-423467602598}" type="parTrans" cxnId="{3661BB09-5574-46AC-A531-D712F00D1EE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881A1D8-5F58-4316-98FB-94FD816D516E}" type="sibTrans" cxnId="{3661BB09-5574-46AC-A531-D712F00D1EE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4711B5B-9338-4F1A-9039-2C2B5E0DA72D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Marketing</a:t>
          </a:r>
          <a:endParaRPr lang="en-US" b="1" dirty="0">
            <a:solidFill>
              <a:schemeClr val="tx1"/>
            </a:solidFill>
          </a:endParaRPr>
        </a:p>
      </dgm:t>
    </dgm:pt>
    <dgm:pt modelId="{713768E6-3CB2-441C-89C7-D988F33D32B2}" type="parTrans" cxnId="{57205359-14C6-4E27-9C67-20E08A9B2F5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43347F9-AFA1-4866-B9F9-96CC867B02B9}" type="sibTrans" cxnId="{57205359-14C6-4E27-9C67-20E08A9B2F5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333155-7C11-46E6-B4E7-392CE91C4AF5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Návrh marketingové strategie a nástrojů propagace</a:t>
          </a:r>
          <a:endParaRPr lang="en-US">
            <a:solidFill>
              <a:schemeClr val="tx1"/>
            </a:solidFill>
          </a:endParaRPr>
        </a:p>
      </dgm:t>
    </dgm:pt>
    <dgm:pt modelId="{81E89D82-4DDD-4CBC-9A0A-2C6BF5E55075}" type="parTrans" cxnId="{CD2F95BF-80D4-44FD-8180-01FCAD1A79A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F1BFA82-8C83-41EF-8D2C-67AF0ED8C858}" type="sibTrans" cxnId="{CD2F95BF-80D4-44FD-8180-01FCAD1A79A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A7A492A-6835-4078-BE9E-529BC37CA267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Personální management</a:t>
          </a:r>
          <a:endParaRPr lang="en-US" b="1" dirty="0">
            <a:solidFill>
              <a:schemeClr val="tx1"/>
            </a:solidFill>
          </a:endParaRPr>
        </a:p>
      </dgm:t>
    </dgm:pt>
    <dgm:pt modelId="{2B14C6F1-9B0E-4589-9FEB-092140620126}" type="parTrans" cxnId="{DF0A6B48-A124-40AB-94BC-6CE0422C57D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8679833-E8EA-4731-8565-8328DB2FB743}" type="sibTrans" cxnId="{DF0A6B48-A124-40AB-94BC-6CE0422C57D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1AB86D-2BBD-41EA-8006-272141ADAD2B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Výběrové řízení</a:t>
          </a:r>
          <a:endParaRPr lang="en-US">
            <a:solidFill>
              <a:schemeClr val="tx1"/>
            </a:solidFill>
          </a:endParaRPr>
        </a:p>
      </dgm:t>
    </dgm:pt>
    <dgm:pt modelId="{0F3D65A2-4342-40A2-8F87-DF6F258D47A6}" type="parTrans" cxnId="{17EFBF2D-A10C-41BB-8ADC-201308A4160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56ECD5E-3DF2-4568-8025-A69EF2270E44}" type="sibTrans" cxnId="{17EFBF2D-A10C-41BB-8ADC-201308A4160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8CA90F3-8D99-40BC-8AE9-2C444502EED5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Inzerát</a:t>
          </a:r>
          <a:endParaRPr lang="en-US">
            <a:solidFill>
              <a:schemeClr val="tx1"/>
            </a:solidFill>
          </a:endParaRPr>
        </a:p>
      </dgm:t>
    </dgm:pt>
    <dgm:pt modelId="{141D0AC4-6AA5-460C-A786-CF04B1166857}" type="parTrans" cxnId="{8656DA8C-5C9A-4E34-A911-E3126BBD3D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906F902-D8DA-47ED-BE74-2A8BDDA28783}" type="sibTrans" cxnId="{8656DA8C-5C9A-4E34-A911-E3126BBD3D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EDFD528-4E7B-4643-91CD-68BA2985F43A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Řešení interních problémů</a:t>
          </a:r>
          <a:endParaRPr lang="en-US">
            <a:solidFill>
              <a:schemeClr val="tx1"/>
            </a:solidFill>
          </a:endParaRPr>
        </a:p>
      </dgm:t>
    </dgm:pt>
    <dgm:pt modelId="{1725452E-68F9-4838-BC83-6644672BD914}" type="parTrans" cxnId="{A6B3A085-B6A4-47A4-A90D-3C0BE791168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13370B8-9976-4E78-B3D6-45B1A2E36190}" type="sibTrans" cxnId="{A6B3A085-B6A4-47A4-A90D-3C0BE791168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632822-EA49-224D-8EDA-D304A3808853}" type="pres">
      <dgm:prSet presAssocID="{8227E545-12EF-45B4-8F07-859EA8719DCD}" presName="linear" presStyleCnt="0">
        <dgm:presLayoutVars>
          <dgm:dir/>
          <dgm:animLvl val="lvl"/>
          <dgm:resizeHandles val="exact"/>
        </dgm:presLayoutVars>
      </dgm:prSet>
      <dgm:spPr/>
    </dgm:pt>
    <dgm:pt modelId="{B2535CED-5F9A-8E4E-AB0F-FCF1C77ED4C5}" type="pres">
      <dgm:prSet presAssocID="{33BCFE40-F1A5-4C51-9AD3-0F3EF6E1535C}" presName="parentLin" presStyleCnt="0"/>
      <dgm:spPr/>
    </dgm:pt>
    <dgm:pt modelId="{79E0110E-E305-0745-A849-50A0B5DD6CDA}" type="pres">
      <dgm:prSet presAssocID="{33BCFE40-F1A5-4C51-9AD3-0F3EF6E1535C}" presName="parentLeftMargin" presStyleLbl="node1" presStyleIdx="0" presStyleCnt="5"/>
      <dgm:spPr/>
    </dgm:pt>
    <dgm:pt modelId="{C0C0304B-08F6-1B43-B4C3-61F4AA931932}" type="pres">
      <dgm:prSet presAssocID="{33BCFE40-F1A5-4C51-9AD3-0F3EF6E1535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1ABECCC-77B2-4248-8EC1-655A1ECD3A0B}" type="pres">
      <dgm:prSet presAssocID="{33BCFE40-F1A5-4C51-9AD3-0F3EF6E1535C}" presName="negativeSpace" presStyleCnt="0"/>
      <dgm:spPr/>
    </dgm:pt>
    <dgm:pt modelId="{D0BFD07D-CDB4-DA43-AEAC-C8DAA4888D9C}" type="pres">
      <dgm:prSet presAssocID="{33BCFE40-F1A5-4C51-9AD3-0F3EF6E1535C}" presName="childText" presStyleLbl="conFgAcc1" presStyleIdx="0" presStyleCnt="5">
        <dgm:presLayoutVars>
          <dgm:bulletEnabled val="1"/>
        </dgm:presLayoutVars>
      </dgm:prSet>
      <dgm:spPr/>
    </dgm:pt>
    <dgm:pt modelId="{FFEE01D8-1111-194E-94B8-9F221C57F1F2}" type="pres">
      <dgm:prSet presAssocID="{481B9532-8F32-4B3D-AA2E-40B17DF0810C}" presName="spaceBetweenRectangles" presStyleCnt="0"/>
      <dgm:spPr/>
    </dgm:pt>
    <dgm:pt modelId="{BA52CEA2-AF28-F149-8E2A-8D12CA04859E}" type="pres">
      <dgm:prSet presAssocID="{139E00F0-6C8F-4CA4-BC3C-E1BEE4B3E415}" presName="parentLin" presStyleCnt="0"/>
      <dgm:spPr/>
    </dgm:pt>
    <dgm:pt modelId="{F48A28EC-C4EF-CA40-AD30-5D70FCFDFF00}" type="pres">
      <dgm:prSet presAssocID="{139E00F0-6C8F-4CA4-BC3C-E1BEE4B3E415}" presName="parentLeftMargin" presStyleLbl="node1" presStyleIdx="0" presStyleCnt="5"/>
      <dgm:spPr/>
    </dgm:pt>
    <dgm:pt modelId="{74C5EE18-CAD5-C446-8A55-273C97813867}" type="pres">
      <dgm:prSet presAssocID="{139E00F0-6C8F-4CA4-BC3C-E1BEE4B3E41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325A100-D72D-9349-9C9C-7858226740D7}" type="pres">
      <dgm:prSet presAssocID="{139E00F0-6C8F-4CA4-BC3C-E1BEE4B3E415}" presName="negativeSpace" presStyleCnt="0"/>
      <dgm:spPr/>
    </dgm:pt>
    <dgm:pt modelId="{FA9591F4-1FC7-7540-9942-B23E55689D2D}" type="pres">
      <dgm:prSet presAssocID="{139E00F0-6C8F-4CA4-BC3C-E1BEE4B3E415}" presName="childText" presStyleLbl="conFgAcc1" presStyleIdx="1" presStyleCnt="5">
        <dgm:presLayoutVars>
          <dgm:bulletEnabled val="1"/>
        </dgm:presLayoutVars>
      </dgm:prSet>
      <dgm:spPr/>
    </dgm:pt>
    <dgm:pt modelId="{CF143D13-2B51-EB41-966E-E79B75B1BBEE}" type="pres">
      <dgm:prSet presAssocID="{87DCF8E0-0DAC-46F2-87CB-9CDE21CAF3A6}" presName="spaceBetweenRectangles" presStyleCnt="0"/>
      <dgm:spPr/>
    </dgm:pt>
    <dgm:pt modelId="{7D8D7CB4-A272-334D-9E2B-94A509F67575}" type="pres">
      <dgm:prSet presAssocID="{3FCB449F-F8F1-42C8-A819-45F8B405DE3C}" presName="parentLin" presStyleCnt="0"/>
      <dgm:spPr/>
    </dgm:pt>
    <dgm:pt modelId="{00263746-3B0D-304A-A3FF-A633F346D6D1}" type="pres">
      <dgm:prSet presAssocID="{3FCB449F-F8F1-42C8-A819-45F8B405DE3C}" presName="parentLeftMargin" presStyleLbl="node1" presStyleIdx="1" presStyleCnt="5"/>
      <dgm:spPr/>
    </dgm:pt>
    <dgm:pt modelId="{D88D834D-0E50-9F47-9811-339546003147}" type="pres">
      <dgm:prSet presAssocID="{3FCB449F-F8F1-42C8-A819-45F8B405DE3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399390D-29C5-9943-A58F-315911F53CAB}" type="pres">
      <dgm:prSet presAssocID="{3FCB449F-F8F1-42C8-A819-45F8B405DE3C}" presName="negativeSpace" presStyleCnt="0"/>
      <dgm:spPr/>
    </dgm:pt>
    <dgm:pt modelId="{E7A1107D-B8B6-F94B-8734-F7667D576586}" type="pres">
      <dgm:prSet presAssocID="{3FCB449F-F8F1-42C8-A819-45F8B405DE3C}" presName="childText" presStyleLbl="conFgAcc1" presStyleIdx="2" presStyleCnt="5">
        <dgm:presLayoutVars>
          <dgm:bulletEnabled val="1"/>
        </dgm:presLayoutVars>
      </dgm:prSet>
      <dgm:spPr/>
    </dgm:pt>
    <dgm:pt modelId="{C4C7EE3D-C120-DA4D-BB55-CC1C4B28AFC9}" type="pres">
      <dgm:prSet presAssocID="{81B598E9-D55D-400E-BF1D-C7C8F141684F}" presName="spaceBetweenRectangles" presStyleCnt="0"/>
      <dgm:spPr/>
    </dgm:pt>
    <dgm:pt modelId="{0A0C9EB8-928B-034E-83FF-80B744E3D52F}" type="pres">
      <dgm:prSet presAssocID="{54711B5B-9338-4F1A-9039-2C2B5E0DA72D}" presName="parentLin" presStyleCnt="0"/>
      <dgm:spPr/>
    </dgm:pt>
    <dgm:pt modelId="{3FBC3773-51E2-7446-BFBE-A4CE0DEEF2F4}" type="pres">
      <dgm:prSet presAssocID="{54711B5B-9338-4F1A-9039-2C2B5E0DA72D}" presName="parentLeftMargin" presStyleLbl="node1" presStyleIdx="2" presStyleCnt="5"/>
      <dgm:spPr/>
    </dgm:pt>
    <dgm:pt modelId="{D8976926-99FC-5D4F-9E0E-A015517EF5C2}" type="pres">
      <dgm:prSet presAssocID="{54711B5B-9338-4F1A-9039-2C2B5E0DA72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E358816-1BF1-5140-8D12-8377F32246E7}" type="pres">
      <dgm:prSet presAssocID="{54711B5B-9338-4F1A-9039-2C2B5E0DA72D}" presName="negativeSpace" presStyleCnt="0"/>
      <dgm:spPr/>
    </dgm:pt>
    <dgm:pt modelId="{FA906C5C-F6C9-674F-90DC-96BE350D30DE}" type="pres">
      <dgm:prSet presAssocID="{54711B5B-9338-4F1A-9039-2C2B5E0DA72D}" presName="childText" presStyleLbl="conFgAcc1" presStyleIdx="3" presStyleCnt="5">
        <dgm:presLayoutVars>
          <dgm:bulletEnabled val="1"/>
        </dgm:presLayoutVars>
      </dgm:prSet>
      <dgm:spPr/>
    </dgm:pt>
    <dgm:pt modelId="{D6502748-C3A9-444E-A410-672030CA7B3C}" type="pres">
      <dgm:prSet presAssocID="{143347F9-AFA1-4866-B9F9-96CC867B02B9}" presName="spaceBetweenRectangles" presStyleCnt="0"/>
      <dgm:spPr/>
    </dgm:pt>
    <dgm:pt modelId="{68C096AC-9AB5-8E44-B89D-F65DC5D67715}" type="pres">
      <dgm:prSet presAssocID="{2A7A492A-6835-4078-BE9E-529BC37CA267}" presName="parentLin" presStyleCnt="0"/>
      <dgm:spPr/>
    </dgm:pt>
    <dgm:pt modelId="{DB01FD0A-D3C5-C54D-8B54-02879741133A}" type="pres">
      <dgm:prSet presAssocID="{2A7A492A-6835-4078-BE9E-529BC37CA267}" presName="parentLeftMargin" presStyleLbl="node1" presStyleIdx="3" presStyleCnt="5"/>
      <dgm:spPr/>
    </dgm:pt>
    <dgm:pt modelId="{FA121688-B307-664C-826E-EE8704B44789}" type="pres">
      <dgm:prSet presAssocID="{2A7A492A-6835-4078-BE9E-529BC37CA267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4188E77C-473F-904E-97DB-82470BB483D0}" type="pres">
      <dgm:prSet presAssocID="{2A7A492A-6835-4078-BE9E-529BC37CA267}" presName="negativeSpace" presStyleCnt="0"/>
      <dgm:spPr/>
    </dgm:pt>
    <dgm:pt modelId="{C99B1CA2-9B8C-6B44-B100-40A4EE5B9D4D}" type="pres">
      <dgm:prSet presAssocID="{2A7A492A-6835-4078-BE9E-529BC37CA26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1E3ED01-DC9E-DB4D-812B-5A308AC07FEE}" type="presOf" srcId="{3FCB449F-F8F1-42C8-A819-45F8B405DE3C}" destId="{00263746-3B0D-304A-A3FF-A633F346D6D1}" srcOrd="0" destOrd="0" presId="urn:microsoft.com/office/officeart/2005/8/layout/list1"/>
    <dgm:cxn modelId="{3661BB09-5574-46AC-A531-D712F00D1EE0}" srcId="{3FCB449F-F8F1-42C8-A819-45F8B405DE3C}" destId="{5840E91A-C616-48C5-B2C7-7BCD03F41F08}" srcOrd="0" destOrd="0" parTransId="{6FAFD3D0-22F8-45F2-B367-423467602598}" sibTransId="{8881A1D8-5F58-4316-98FB-94FD816D516E}"/>
    <dgm:cxn modelId="{69617E0C-24E1-6348-A361-E0CA5219716E}" type="presOf" srcId="{33BCFE40-F1A5-4C51-9AD3-0F3EF6E1535C}" destId="{79E0110E-E305-0745-A849-50A0B5DD6CDA}" srcOrd="0" destOrd="0" presId="urn:microsoft.com/office/officeart/2005/8/layout/list1"/>
    <dgm:cxn modelId="{FE43F114-6635-5248-85DB-10D239DFCB80}" type="presOf" srcId="{326901DA-C6A7-4799-9CD7-54561537579F}" destId="{FA9591F4-1FC7-7540-9942-B23E55689D2D}" srcOrd="0" destOrd="0" presId="urn:microsoft.com/office/officeart/2005/8/layout/list1"/>
    <dgm:cxn modelId="{4A04A918-D570-F448-96AB-BFBB430C031D}" type="presOf" srcId="{8227E545-12EF-45B4-8F07-859EA8719DCD}" destId="{D0632822-EA49-224D-8EDA-D304A3808853}" srcOrd="0" destOrd="0" presId="urn:microsoft.com/office/officeart/2005/8/layout/list1"/>
    <dgm:cxn modelId="{21531C1B-22FB-4E96-8925-B1D2205FBA1F}" srcId="{33BCFE40-F1A5-4C51-9AD3-0F3EF6E1535C}" destId="{6D42A1A4-881D-49C0-9FED-A2F09FACD4B8}" srcOrd="0" destOrd="0" parTransId="{84988C2D-9F3F-4956-8763-B098B9AE9FE0}" sibTransId="{25BA12E5-309B-4C77-93FE-C1D765126F9F}"/>
    <dgm:cxn modelId="{17EFBF2D-A10C-41BB-8ADC-201308A41606}" srcId="{2A7A492A-6835-4078-BE9E-529BC37CA267}" destId="{DF1AB86D-2BBD-41EA-8006-272141ADAD2B}" srcOrd="0" destOrd="0" parTransId="{0F3D65A2-4342-40A2-8F87-DF6F258D47A6}" sibTransId="{856ECD5E-3DF2-4568-8025-A69EF2270E44}"/>
    <dgm:cxn modelId="{24F4F13D-64CF-0242-9F14-92D0BEE1ABAA}" type="presOf" srcId="{5840E91A-C616-48C5-B2C7-7BCD03F41F08}" destId="{E7A1107D-B8B6-F94B-8734-F7667D576586}" srcOrd="0" destOrd="0" presId="urn:microsoft.com/office/officeart/2005/8/layout/list1"/>
    <dgm:cxn modelId="{32006740-D3F7-2949-A309-FD953176CBD2}" type="presOf" srcId="{54711B5B-9338-4F1A-9039-2C2B5E0DA72D}" destId="{D8976926-99FC-5D4F-9E0E-A015517EF5C2}" srcOrd="1" destOrd="0" presId="urn:microsoft.com/office/officeart/2005/8/layout/list1"/>
    <dgm:cxn modelId="{0A5A1441-3DCC-4E2C-AC16-49F066A39416}" srcId="{8227E545-12EF-45B4-8F07-859EA8719DCD}" destId="{33BCFE40-F1A5-4C51-9AD3-0F3EF6E1535C}" srcOrd="0" destOrd="0" parTransId="{1319F1EC-7195-4811-80EC-0C38035101C4}" sibTransId="{481B9532-8F32-4B3D-AA2E-40B17DF0810C}"/>
    <dgm:cxn modelId="{BD547E45-FE89-B942-A06E-1612CCB275A5}" type="presOf" srcId="{54711B5B-9338-4F1A-9039-2C2B5E0DA72D}" destId="{3FBC3773-51E2-7446-BFBE-A4CE0DEEF2F4}" srcOrd="0" destOrd="0" presId="urn:microsoft.com/office/officeart/2005/8/layout/list1"/>
    <dgm:cxn modelId="{E1B24A47-6C61-044E-AB15-7189B74BF78F}" type="presOf" srcId="{33BCFE40-F1A5-4C51-9AD3-0F3EF6E1535C}" destId="{C0C0304B-08F6-1B43-B4C3-61F4AA931932}" srcOrd="1" destOrd="0" presId="urn:microsoft.com/office/officeart/2005/8/layout/list1"/>
    <dgm:cxn modelId="{DF0A6B48-A124-40AB-94BC-6CE0422C57D8}" srcId="{8227E545-12EF-45B4-8F07-859EA8719DCD}" destId="{2A7A492A-6835-4078-BE9E-529BC37CA267}" srcOrd="4" destOrd="0" parTransId="{2B14C6F1-9B0E-4589-9FEB-092140620126}" sibTransId="{78679833-E8EA-4731-8565-8328DB2FB743}"/>
    <dgm:cxn modelId="{A5EB8949-F9B9-A94C-BC23-655AA4D993A0}" type="presOf" srcId="{139E00F0-6C8F-4CA4-BC3C-E1BEE4B3E415}" destId="{74C5EE18-CAD5-C446-8A55-273C97813867}" srcOrd="1" destOrd="0" presId="urn:microsoft.com/office/officeart/2005/8/layout/list1"/>
    <dgm:cxn modelId="{520C2B55-255E-DD4F-B2C1-DE1F22321115}" type="presOf" srcId="{6D42A1A4-881D-49C0-9FED-A2F09FACD4B8}" destId="{D0BFD07D-CDB4-DA43-AEAC-C8DAA4888D9C}" srcOrd="0" destOrd="0" presId="urn:microsoft.com/office/officeart/2005/8/layout/list1"/>
    <dgm:cxn modelId="{B418F457-C884-EE4B-BCB0-4D8C33A142D1}" type="presOf" srcId="{3FCB449F-F8F1-42C8-A819-45F8B405DE3C}" destId="{D88D834D-0E50-9F47-9811-339546003147}" srcOrd="1" destOrd="0" presId="urn:microsoft.com/office/officeart/2005/8/layout/list1"/>
    <dgm:cxn modelId="{57205359-14C6-4E27-9C67-20E08A9B2F54}" srcId="{8227E545-12EF-45B4-8F07-859EA8719DCD}" destId="{54711B5B-9338-4F1A-9039-2C2B5E0DA72D}" srcOrd="3" destOrd="0" parTransId="{713768E6-3CB2-441C-89C7-D988F33D32B2}" sibTransId="{143347F9-AFA1-4866-B9F9-96CC867B02B9}"/>
    <dgm:cxn modelId="{6793865D-9D2E-4100-BFD1-66FF72293D73}" srcId="{8227E545-12EF-45B4-8F07-859EA8719DCD}" destId="{139E00F0-6C8F-4CA4-BC3C-E1BEE4B3E415}" srcOrd="1" destOrd="0" parTransId="{944BE561-2921-4DF6-9BFF-7015EC7F8DF0}" sibTransId="{87DCF8E0-0DAC-46F2-87CB-9CDE21CAF3A6}"/>
    <dgm:cxn modelId="{6962F45E-76CD-8448-BBC0-7C014479DCBB}" type="presOf" srcId="{2A7A492A-6835-4078-BE9E-529BC37CA267}" destId="{FA121688-B307-664C-826E-EE8704B44789}" srcOrd="1" destOrd="0" presId="urn:microsoft.com/office/officeart/2005/8/layout/list1"/>
    <dgm:cxn modelId="{67CE705F-97B5-2E4A-83CE-BF4A174FC769}" type="presOf" srcId="{0EDFD528-4E7B-4643-91CD-68BA2985F43A}" destId="{C99B1CA2-9B8C-6B44-B100-40A4EE5B9D4D}" srcOrd="0" destOrd="2" presId="urn:microsoft.com/office/officeart/2005/8/layout/list1"/>
    <dgm:cxn modelId="{F019896B-F09F-F648-A9DB-A023EBEE7928}" type="presOf" srcId="{2A7A492A-6835-4078-BE9E-529BC37CA267}" destId="{DB01FD0A-D3C5-C54D-8B54-02879741133A}" srcOrd="0" destOrd="0" presId="urn:microsoft.com/office/officeart/2005/8/layout/list1"/>
    <dgm:cxn modelId="{BEAE5D75-1167-7F4A-A016-FA81008321C6}" type="presOf" srcId="{A8CA90F3-8D99-40BC-8AE9-2C444502EED5}" destId="{C99B1CA2-9B8C-6B44-B100-40A4EE5B9D4D}" srcOrd="0" destOrd="1" presId="urn:microsoft.com/office/officeart/2005/8/layout/list1"/>
    <dgm:cxn modelId="{A6B3A085-B6A4-47A4-A90D-3C0BE7911682}" srcId="{2A7A492A-6835-4078-BE9E-529BC37CA267}" destId="{0EDFD528-4E7B-4643-91CD-68BA2985F43A}" srcOrd="2" destOrd="0" parTransId="{1725452E-68F9-4838-BC83-6644672BD914}" sibTransId="{813370B8-9976-4E78-B3D6-45B1A2E36190}"/>
    <dgm:cxn modelId="{8656DA8C-5C9A-4E34-A911-E3126BBD3DFC}" srcId="{2A7A492A-6835-4078-BE9E-529BC37CA267}" destId="{A8CA90F3-8D99-40BC-8AE9-2C444502EED5}" srcOrd="1" destOrd="0" parTransId="{141D0AC4-6AA5-460C-A786-CF04B1166857}" sibTransId="{E906F902-D8DA-47ED-BE74-2A8BDDA28783}"/>
    <dgm:cxn modelId="{1A4ED39E-13DB-8A42-9AC8-084355A44AB7}" type="presOf" srcId="{95333155-7C11-46E6-B4E7-392CE91C4AF5}" destId="{FA906C5C-F6C9-674F-90DC-96BE350D30DE}" srcOrd="0" destOrd="0" presId="urn:microsoft.com/office/officeart/2005/8/layout/list1"/>
    <dgm:cxn modelId="{CD2F95BF-80D4-44FD-8180-01FCAD1A79AA}" srcId="{54711B5B-9338-4F1A-9039-2C2B5E0DA72D}" destId="{95333155-7C11-46E6-B4E7-392CE91C4AF5}" srcOrd="0" destOrd="0" parTransId="{81E89D82-4DDD-4CBC-9A0A-2C6BF5E55075}" sibTransId="{2F1BFA82-8C83-41EF-8D2C-67AF0ED8C858}"/>
    <dgm:cxn modelId="{6F7FE6BF-C53C-4D7A-9FD4-54FBFD6F81A9}" srcId="{139E00F0-6C8F-4CA4-BC3C-E1BEE4B3E415}" destId="{326901DA-C6A7-4799-9CD7-54561537579F}" srcOrd="0" destOrd="0" parTransId="{6146033E-722D-4047-A1FE-0E5AE723FA4F}" sibTransId="{33D8624D-CB0A-42F2-B2A2-6C2FB5DA0F23}"/>
    <dgm:cxn modelId="{AADF9BDF-90D6-48F2-8D60-EA6E3CB96573}" srcId="{8227E545-12EF-45B4-8F07-859EA8719DCD}" destId="{3FCB449F-F8F1-42C8-A819-45F8B405DE3C}" srcOrd="2" destOrd="0" parTransId="{CC44C195-43E0-4A21-93AA-10EB0C400937}" sibTransId="{81B598E9-D55D-400E-BF1D-C7C8F141684F}"/>
    <dgm:cxn modelId="{97F606F4-4116-E94E-915B-CD5B609A1C2E}" type="presOf" srcId="{DF1AB86D-2BBD-41EA-8006-272141ADAD2B}" destId="{C99B1CA2-9B8C-6B44-B100-40A4EE5B9D4D}" srcOrd="0" destOrd="0" presId="urn:microsoft.com/office/officeart/2005/8/layout/list1"/>
    <dgm:cxn modelId="{99AFD5F9-B41C-9543-963A-5FC8A564A903}" type="presOf" srcId="{139E00F0-6C8F-4CA4-BC3C-E1BEE4B3E415}" destId="{F48A28EC-C4EF-CA40-AD30-5D70FCFDFF00}" srcOrd="0" destOrd="0" presId="urn:microsoft.com/office/officeart/2005/8/layout/list1"/>
    <dgm:cxn modelId="{59C6608E-7E72-134A-A087-8B44B055A6A4}" type="presParOf" srcId="{D0632822-EA49-224D-8EDA-D304A3808853}" destId="{B2535CED-5F9A-8E4E-AB0F-FCF1C77ED4C5}" srcOrd="0" destOrd="0" presId="urn:microsoft.com/office/officeart/2005/8/layout/list1"/>
    <dgm:cxn modelId="{26431BF4-6E74-CF4F-939A-F46272B164A5}" type="presParOf" srcId="{B2535CED-5F9A-8E4E-AB0F-FCF1C77ED4C5}" destId="{79E0110E-E305-0745-A849-50A0B5DD6CDA}" srcOrd="0" destOrd="0" presId="urn:microsoft.com/office/officeart/2005/8/layout/list1"/>
    <dgm:cxn modelId="{AD98C291-C649-2B4D-A79B-065A7BFABED5}" type="presParOf" srcId="{B2535CED-5F9A-8E4E-AB0F-FCF1C77ED4C5}" destId="{C0C0304B-08F6-1B43-B4C3-61F4AA931932}" srcOrd="1" destOrd="0" presId="urn:microsoft.com/office/officeart/2005/8/layout/list1"/>
    <dgm:cxn modelId="{1B01BDD6-07F5-A349-A1FD-823EB57794A9}" type="presParOf" srcId="{D0632822-EA49-224D-8EDA-D304A3808853}" destId="{31ABECCC-77B2-4248-8EC1-655A1ECD3A0B}" srcOrd="1" destOrd="0" presId="urn:microsoft.com/office/officeart/2005/8/layout/list1"/>
    <dgm:cxn modelId="{D30709E5-070D-2B48-83F6-896A18779599}" type="presParOf" srcId="{D0632822-EA49-224D-8EDA-D304A3808853}" destId="{D0BFD07D-CDB4-DA43-AEAC-C8DAA4888D9C}" srcOrd="2" destOrd="0" presId="urn:microsoft.com/office/officeart/2005/8/layout/list1"/>
    <dgm:cxn modelId="{78339BBE-8684-CB4B-BC82-007A6067EC6C}" type="presParOf" srcId="{D0632822-EA49-224D-8EDA-D304A3808853}" destId="{FFEE01D8-1111-194E-94B8-9F221C57F1F2}" srcOrd="3" destOrd="0" presId="urn:microsoft.com/office/officeart/2005/8/layout/list1"/>
    <dgm:cxn modelId="{6DF4BEAB-C1D7-E140-8060-E942DDDC1DC5}" type="presParOf" srcId="{D0632822-EA49-224D-8EDA-D304A3808853}" destId="{BA52CEA2-AF28-F149-8E2A-8D12CA04859E}" srcOrd="4" destOrd="0" presId="urn:microsoft.com/office/officeart/2005/8/layout/list1"/>
    <dgm:cxn modelId="{5242BF1B-E187-2941-B86E-ACA12C41082B}" type="presParOf" srcId="{BA52CEA2-AF28-F149-8E2A-8D12CA04859E}" destId="{F48A28EC-C4EF-CA40-AD30-5D70FCFDFF00}" srcOrd="0" destOrd="0" presId="urn:microsoft.com/office/officeart/2005/8/layout/list1"/>
    <dgm:cxn modelId="{6C607022-F586-0342-9053-52994BC9CC24}" type="presParOf" srcId="{BA52CEA2-AF28-F149-8E2A-8D12CA04859E}" destId="{74C5EE18-CAD5-C446-8A55-273C97813867}" srcOrd="1" destOrd="0" presId="urn:microsoft.com/office/officeart/2005/8/layout/list1"/>
    <dgm:cxn modelId="{6D10D648-FC8F-A14E-B204-C23D7A727C26}" type="presParOf" srcId="{D0632822-EA49-224D-8EDA-D304A3808853}" destId="{7325A100-D72D-9349-9C9C-7858226740D7}" srcOrd="5" destOrd="0" presId="urn:microsoft.com/office/officeart/2005/8/layout/list1"/>
    <dgm:cxn modelId="{2A75D23D-7F73-C447-8506-48433A47A7E0}" type="presParOf" srcId="{D0632822-EA49-224D-8EDA-D304A3808853}" destId="{FA9591F4-1FC7-7540-9942-B23E55689D2D}" srcOrd="6" destOrd="0" presId="urn:microsoft.com/office/officeart/2005/8/layout/list1"/>
    <dgm:cxn modelId="{AC485AAE-42D6-2141-9349-0BFEB9AB307B}" type="presParOf" srcId="{D0632822-EA49-224D-8EDA-D304A3808853}" destId="{CF143D13-2B51-EB41-966E-E79B75B1BBEE}" srcOrd="7" destOrd="0" presId="urn:microsoft.com/office/officeart/2005/8/layout/list1"/>
    <dgm:cxn modelId="{825052D9-6A90-5747-90ED-0C5E2B8D5259}" type="presParOf" srcId="{D0632822-EA49-224D-8EDA-D304A3808853}" destId="{7D8D7CB4-A272-334D-9E2B-94A509F67575}" srcOrd="8" destOrd="0" presId="urn:microsoft.com/office/officeart/2005/8/layout/list1"/>
    <dgm:cxn modelId="{EF845672-5061-B04F-914B-0E8582202F25}" type="presParOf" srcId="{7D8D7CB4-A272-334D-9E2B-94A509F67575}" destId="{00263746-3B0D-304A-A3FF-A633F346D6D1}" srcOrd="0" destOrd="0" presId="urn:microsoft.com/office/officeart/2005/8/layout/list1"/>
    <dgm:cxn modelId="{F318A5B5-B4E7-7341-B637-2246CEA211C7}" type="presParOf" srcId="{7D8D7CB4-A272-334D-9E2B-94A509F67575}" destId="{D88D834D-0E50-9F47-9811-339546003147}" srcOrd="1" destOrd="0" presId="urn:microsoft.com/office/officeart/2005/8/layout/list1"/>
    <dgm:cxn modelId="{F570B3FD-32AD-E440-9FA6-ADD831352C41}" type="presParOf" srcId="{D0632822-EA49-224D-8EDA-D304A3808853}" destId="{1399390D-29C5-9943-A58F-315911F53CAB}" srcOrd="9" destOrd="0" presId="urn:microsoft.com/office/officeart/2005/8/layout/list1"/>
    <dgm:cxn modelId="{F1B062F1-4F93-0847-A0EC-580D4636D434}" type="presParOf" srcId="{D0632822-EA49-224D-8EDA-D304A3808853}" destId="{E7A1107D-B8B6-F94B-8734-F7667D576586}" srcOrd="10" destOrd="0" presId="urn:microsoft.com/office/officeart/2005/8/layout/list1"/>
    <dgm:cxn modelId="{B60FA18C-E431-0840-B06F-3F9DA1591B41}" type="presParOf" srcId="{D0632822-EA49-224D-8EDA-D304A3808853}" destId="{C4C7EE3D-C120-DA4D-BB55-CC1C4B28AFC9}" srcOrd="11" destOrd="0" presId="urn:microsoft.com/office/officeart/2005/8/layout/list1"/>
    <dgm:cxn modelId="{F6E1B8B7-9E55-184F-B6F3-FFA992FDBC86}" type="presParOf" srcId="{D0632822-EA49-224D-8EDA-D304A3808853}" destId="{0A0C9EB8-928B-034E-83FF-80B744E3D52F}" srcOrd="12" destOrd="0" presId="urn:microsoft.com/office/officeart/2005/8/layout/list1"/>
    <dgm:cxn modelId="{CBD10A3C-BFB0-5C46-A524-8119B8359380}" type="presParOf" srcId="{0A0C9EB8-928B-034E-83FF-80B744E3D52F}" destId="{3FBC3773-51E2-7446-BFBE-A4CE0DEEF2F4}" srcOrd="0" destOrd="0" presId="urn:microsoft.com/office/officeart/2005/8/layout/list1"/>
    <dgm:cxn modelId="{FC9E1383-7DF5-E64F-A2BE-80E5DF5EE2FC}" type="presParOf" srcId="{0A0C9EB8-928B-034E-83FF-80B744E3D52F}" destId="{D8976926-99FC-5D4F-9E0E-A015517EF5C2}" srcOrd="1" destOrd="0" presId="urn:microsoft.com/office/officeart/2005/8/layout/list1"/>
    <dgm:cxn modelId="{E64693DF-4F67-D549-8E20-25C6AE8E4DEE}" type="presParOf" srcId="{D0632822-EA49-224D-8EDA-D304A3808853}" destId="{7E358816-1BF1-5140-8D12-8377F32246E7}" srcOrd="13" destOrd="0" presId="urn:microsoft.com/office/officeart/2005/8/layout/list1"/>
    <dgm:cxn modelId="{B273261E-4C6D-B64A-84F5-CE10A022AABE}" type="presParOf" srcId="{D0632822-EA49-224D-8EDA-D304A3808853}" destId="{FA906C5C-F6C9-674F-90DC-96BE350D30DE}" srcOrd="14" destOrd="0" presId="urn:microsoft.com/office/officeart/2005/8/layout/list1"/>
    <dgm:cxn modelId="{085BF59C-D54F-7C49-8B9E-990AB8A904CF}" type="presParOf" srcId="{D0632822-EA49-224D-8EDA-D304A3808853}" destId="{D6502748-C3A9-444E-A410-672030CA7B3C}" srcOrd="15" destOrd="0" presId="urn:microsoft.com/office/officeart/2005/8/layout/list1"/>
    <dgm:cxn modelId="{A6CB7F84-2F72-D94F-AFFA-3356F103DDF5}" type="presParOf" srcId="{D0632822-EA49-224D-8EDA-D304A3808853}" destId="{68C096AC-9AB5-8E44-B89D-F65DC5D67715}" srcOrd="16" destOrd="0" presId="urn:microsoft.com/office/officeart/2005/8/layout/list1"/>
    <dgm:cxn modelId="{2458B194-DE5B-8F41-A96A-A73743B8498E}" type="presParOf" srcId="{68C096AC-9AB5-8E44-B89D-F65DC5D67715}" destId="{DB01FD0A-D3C5-C54D-8B54-02879741133A}" srcOrd="0" destOrd="0" presId="urn:microsoft.com/office/officeart/2005/8/layout/list1"/>
    <dgm:cxn modelId="{85910919-4033-D542-A026-26828333090A}" type="presParOf" srcId="{68C096AC-9AB5-8E44-B89D-F65DC5D67715}" destId="{FA121688-B307-664C-826E-EE8704B44789}" srcOrd="1" destOrd="0" presId="urn:microsoft.com/office/officeart/2005/8/layout/list1"/>
    <dgm:cxn modelId="{64BB006D-7602-4F4E-938D-E595866C0BEF}" type="presParOf" srcId="{D0632822-EA49-224D-8EDA-D304A3808853}" destId="{4188E77C-473F-904E-97DB-82470BB483D0}" srcOrd="17" destOrd="0" presId="urn:microsoft.com/office/officeart/2005/8/layout/list1"/>
    <dgm:cxn modelId="{63E72C2C-36C1-3047-9215-2A565C346FE0}" type="presParOf" srcId="{D0632822-EA49-224D-8EDA-D304A3808853}" destId="{C99B1CA2-9B8C-6B44-B100-40A4EE5B9D4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65CBCE-FFC9-4BB8-9368-805321D9B7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8FA973-DFCD-41D0-8E7D-AEB404F32E87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Získání znalostí v absolvovaných oblastech</a:t>
          </a:r>
          <a:endParaRPr lang="en-US">
            <a:solidFill>
              <a:schemeClr val="tx1"/>
            </a:solidFill>
          </a:endParaRPr>
        </a:p>
      </dgm:t>
    </dgm:pt>
    <dgm:pt modelId="{96320AD6-B645-4107-8C50-B42563348430}" type="parTrans" cxnId="{C7877600-581C-4833-9252-4B4923211BA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119299A-4437-4FAF-846D-0BCE21AA9952}" type="sibTrans" cxnId="{C7877600-581C-4833-9252-4B4923211BA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F542036-BD5C-4E58-927E-EB5B43A5B338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Schopnost vykonávat strategické a finanční analýzy</a:t>
          </a:r>
          <a:endParaRPr lang="en-US">
            <a:solidFill>
              <a:schemeClr val="tx1"/>
            </a:solidFill>
          </a:endParaRPr>
        </a:p>
      </dgm:t>
    </dgm:pt>
    <dgm:pt modelId="{1248EFA2-29E5-4AF2-B63F-ADAE26DCEC20}" type="parTrans" cxnId="{01079A20-633F-4D7C-A5D1-9880232E0D7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35AD27D-CF54-4013-B15C-12A9E19C5517}" type="sibTrans" cxnId="{01079A20-633F-4D7C-A5D1-9880232E0D7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6042EFD-02E5-4830-BE35-AAE262F0E6A8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Náhled do reálných případů </a:t>
          </a:r>
          <a:endParaRPr lang="en-US">
            <a:solidFill>
              <a:schemeClr val="tx1"/>
            </a:solidFill>
          </a:endParaRPr>
        </a:p>
      </dgm:t>
    </dgm:pt>
    <dgm:pt modelId="{C5349592-FE30-45B8-ADB7-2C93BC6B908F}" type="parTrans" cxnId="{D50A374F-0863-41A3-A57F-567F9973D45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29ED2B7-2BA8-4ACD-82D3-A9320D21D8F7}" type="sibTrans" cxnId="{D50A374F-0863-41A3-A57F-567F9973D45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7BA32A-9970-447F-A30C-70758301FFEB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Práce v kolektivu </a:t>
          </a:r>
          <a:endParaRPr lang="en-US" dirty="0">
            <a:solidFill>
              <a:schemeClr val="tx1"/>
            </a:solidFill>
          </a:endParaRPr>
        </a:p>
      </dgm:t>
    </dgm:pt>
    <dgm:pt modelId="{E76D10DD-D425-40F1-86E0-7AA5AEE5A586}" type="parTrans" cxnId="{620FE4DA-AEC8-49EF-9B53-34F34C1F902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F1E2DD3-D164-4838-A62A-DF1E9F543C2C}" type="sibTrans" cxnId="{620FE4DA-AEC8-49EF-9B53-34F34C1F902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053BB6D-4E1F-3E41-95A2-A1627700937B}" type="pres">
      <dgm:prSet presAssocID="{5965CBCE-FFC9-4BB8-9368-805321D9B73D}" presName="linear" presStyleCnt="0">
        <dgm:presLayoutVars>
          <dgm:animLvl val="lvl"/>
          <dgm:resizeHandles val="exact"/>
        </dgm:presLayoutVars>
      </dgm:prSet>
      <dgm:spPr/>
    </dgm:pt>
    <dgm:pt modelId="{BACD2DAF-2612-4348-9D48-304C0920EEA2}" type="pres">
      <dgm:prSet presAssocID="{658FA973-DFCD-41D0-8E7D-AEB404F32E8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B651D0F-6354-EA44-BA56-E3E1EEF40F3A}" type="pres">
      <dgm:prSet presAssocID="{9119299A-4437-4FAF-846D-0BCE21AA9952}" presName="spacer" presStyleCnt="0"/>
      <dgm:spPr/>
    </dgm:pt>
    <dgm:pt modelId="{66204E7A-5845-2542-83F3-EF510057AABE}" type="pres">
      <dgm:prSet presAssocID="{CF542036-BD5C-4E58-927E-EB5B43A5B33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90DFA49-EEC3-6D43-A688-35CEE0549444}" type="pres">
      <dgm:prSet presAssocID="{535AD27D-CF54-4013-B15C-12A9E19C5517}" presName="spacer" presStyleCnt="0"/>
      <dgm:spPr/>
    </dgm:pt>
    <dgm:pt modelId="{815430F6-16E8-FA49-B942-E996D2498D06}" type="pres">
      <dgm:prSet presAssocID="{C6042EFD-02E5-4830-BE35-AAE262F0E6A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8173FED-06A7-5043-ACEF-4C714B93D708}" type="pres">
      <dgm:prSet presAssocID="{329ED2B7-2BA8-4ACD-82D3-A9320D21D8F7}" presName="spacer" presStyleCnt="0"/>
      <dgm:spPr/>
    </dgm:pt>
    <dgm:pt modelId="{BA7DFDD9-9971-FE43-8B66-45F1FF2BADDF}" type="pres">
      <dgm:prSet presAssocID="{777BA32A-9970-447F-A30C-70758301FFE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7877600-581C-4833-9252-4B4923211BAB}" srcId="{5965CBCE-FFC9-4BB8-9368-805321D9B73D}" destId="{658FA973-DFCD-41D0-8E7D-AEB404F32E87}" srcOrd="0" destOrd="0" parTransId="{96320AD6-B645-4107-8C50-B42563348430}" sibTransId="{9119299A-4437-4FAF-846D-0BCE21AA9952}"/>
    <dgm:cxn modelId="{01079A20-633F-4D7C-A5D1-9880232E0D70}" srcId="{5965CBCE-FFC9-4BB8-9368-805321D9B73D}" destId="{CF542036-BD5C-4E58-927E-EB5B43A5B338}" srcOrd="1" destOrd="0" parTransId="{1248EFA2-29E5-4AF2-B63F-ADAE26DCEC20}" sibTransId="{535AD27D-CF54-4013-B15C-12A9E19C5517}"/>
    <dgm:cxn modelId="{B979D531-267B-AF48-BF1A-B2635BCD5CD4}" type="presOf" srcId="{5965CBCE-FFC9-4BB8-9368-805321D9B73D}" destId="{E053BB6D-4E1F-3E41-95A2-A1627700937B}" srcOrd="0" destOrd="0" presId="urn:microsoft.com/office/officeart/2005/8/layout/vList2"/>
    <dgm:cxn modelId="{B0D2D833-249B-C149-87DB-333C6ACE1FAC}" type="presOf" srcId="{C6042EFD-02E5-4830-BE35-AAE262F0E6A8}" destId="{815430F6-16E8-FA49-B942-E996D2498D06}" srcOrd="0" destOrd="0" presId="urn:microsoft.com/office/officeart/2005/8/layout/vList2"/>
    <dgm:cxn modelId="{D50A374F-0863-41A3-A57F-567F9973D459}" srcId="{5965CBCE-FFC9-4BB8-9368-805321D9B73D}" destId="{C6042EFD-02E5-4830-BE35-AAE262F0E6A8}" srcOrd="2" destOrd="0" parTransId="{C5349592-FE30-45B8-ADB7-2C93BC6B908F}" sibTransId="{329ED2B7-2BA8-4ACD-82D3-A9320D21D8F7}"/>
    <dgm:cxn modelId="{8D63BC4F-B603-5742-B56F-C17F41EA63E4}" type="presOf" srcId="{777BA32A-9970-447F-A30C-70758301FFEB}" destId="{BA7DFDD9-9971-FE43-8B66-45F1FF2BADDF}" srcOrd="0" destOrd="0" presId="urn:microsoft.com/office/officeart/2005/8/layout/vList2"/>
    <dgm:cxn modelId="{817BC967-5BF0-A54C-B944-267889AF9825}" type="presOf" srcId="{658FA973-DFCD-41D0-8E7D-AEB404F32E87}" destId="{BACD2DAF-2612-4348-9D48-304C0920EEA2}" srcOrd="0" destOrd="0" presId="urn:microsoft.com/office/officeart/2005/8/layout/vList2"/>
    <dgm:cxn modelId="{620FE4DA-AEC8-49EF-9B53-34F34C1F902D}" srcId="{5965CBCE-FFC9-4BB8-9368-805321D9B73D}" destId="{777BA32A-9970-447F-A30C-70758301FFEB}" srcOrd="3" destOrd="0" parTransId="{E76D10DD-D425-40F1-86E0-7AA5AEE5A586}" sibTransId="{5F1E2DD3-D164-4838-A62A-DF1E9F543C2C}"/>
    <dgm:cxn modelId="{5E2AF6EE-1F11-8549-9EC4-06A1C5616785}" type="presOf" srcId="{CF542036-BD5C-4E58-927E-EB5B43A5B338}" destId="{66204E7A-5845-2542-83F3-EF510057AABE}" srcOrd="0" destOrd="0" presId="urn:microsoft.com/office/officeart/2005/8/layout/vList2"/>
    <dgm:cxn modelId="{2D534EBB-55C2-744D-8398-DD7C9A14D538}" type="presParOf" srcId="{E053BB6D-4E1F-3E41-95A2-A1627700937B}" destId="{BACD2DAF-2612-4348-9D48-304C0920EEA2}" srcOrd="0" destOrd="0" presId="urn:microsoft.com/office/officeart/2005/8/layout/vList2"/>
    <dgm:cxn modelId="{A8FB6D2D-1A7E-6945-ADB0-1DED3A1F964D}" type="presParOf" srcId="{E053BB6D-4E1F-3E41-95A2-A1627700937B}" destId="{DB651D0F-6354-EA44-BA56-E3E1EEF40F3A}" srcOrd="1" destOrd="0" presId="urn:microsoft.com/office/officeart/2005/8/layout/vList2"/>
    <dgm:cxn modelId="{514DF52F-37F1-C44F-9CC9-29A4BFF37681}" type="presParOf" srcId="{E053BB6D-4E1F-3E41-95A2-A1627700937B}" destId="{66204E7A-5845-2542-83F3-EF510057AABE}" srcOrd="2" destOrd="0" presId="urn:microsoft.com/office/officeart/2005/8/layout/vList2"/>
    <dgm:cxn modelId="{49AB5069-07B0-D242-89F4-EA172E16EA49}" type="presParOf" srcId="{E053BB6D-4E1F-3E41-95A2-A1627700937B}" destId="{990DFA49-EEC3-6D43-A688-35CEE0549444}" srcOrd="3" destOrd="0" presId="urn:microsoft.com/office/officeart/2005/8/layout/vList2"/>
    <dgm:cxn modelId="{AB190935-8B2B-9646-94A9-EB6873999FEA}" type="presParOf" srcId="{E053BB6D-4E1F-3E41-95A2-A1627700937B}" destId="{815430F6-16E8-FA49-B942-E996D2498D06}" srcOrd="4" destOrd="0" presId="urn:microsoft.com/office/officeart/2005/8/layout/vList2"/>
    <dgm:cxn modelId="{4A1829FA-5485-5843-B675-AB15070D3B36}" type="presParOf" srcId="{E053BB6D-4E1F-3E41-95A2-A1627700937B}" destId="{98173FED-06A7-5043-ACEF-4C714B93D708}" srcOrd="5" destOrd="0" presId="urn:microsoft.com/office/officeart/2005/8/layout/vList2"/>
    <dgm:cxn modelId="{B69A123F-3322-4E49-87B7-3D0C03FFC5D4}" type="presParOf" srcId="{E053BB6D-4E1F-3E41-95A2-A1627700937B}" destId="{BA7DFDD9-9971-FE43-8B66-45F1FF2BADD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923E2D-1566-4067-B08C-59BB0F3E55D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FCC7D6E-98FC-45E6-B784-6C407CEE3DB1}">
      <dgm:prSet custT="1"/>
      <dgm:spPr/>
      <dgm:t>
        <a:bodyPr/>
        <a:lstStyle/>
        <a:p>
          <a:pPr algn="ctr"/>
          <a:r>
            <a:rPr lang="cs-CZ" sz="2400" dirty="0"/>
            <a:t>Přístup školitelů, ostatních zaměstnanců a praxi hodnotím kladně</a:t>
          </a:r>
          <a:endParaRPr lang="en-US" sz="2400" dirty="0"/>
        </a:p>
      </dgm:t>
    </dgm:pt>
    <dgm:pt modelId="{AF4B2A23-9B9D-459A-BBA5-3744605F5202}" type="parTrans" cxnId="{4B551889-F9F3-485C-9E9C-2D8ADB497B9B}">
      <dgm:prSet/>
      <dgm:spPr/>
      <dgm:t>
        <a:bodyPr/>
        <a:lstStyle/>
        <a:p>
          <a:pPr algn="ctr"/>
          <a:endParaRPr lang="en-US" sz="1400"/>
        </a:p>
      </dgm:t>
    </dgm:pt>
    <dgm:pt modelId="{A0ECD4E2-7E86-41BA-9F13-70241F37B2EE}" type="sibTrans" cxnId="{4B551889-F9F3-485C-9E9C-2D8ADB497B9B}">
      <dgm:prSet/>
      <dgm:spPr/>
      <dgm:t>
        <a:bodyPr/>
        <a:lstStyle/>
        <a:p>
          <a:pPr algn="ctr"/>
          <a:endParaRPr lang="en-US" sz="1400"/>
        </a:p>
      </dgm:t>
    </dgm:pt>
    <dgm:pt modelId="{BB0472DD-6A3B-441F-9F3E-B2A6B98DE41F}">
      <dgm:prSet custT="1"/>
      <dgm:spPr/>
      <dgm:t>
        <a:bodyPr/>
        <a:lstStyle/>
        <a:p>
          <a:pPr algn="ctr"/>
          <a:r>
            <a:rPr lang="cs-CZ" sz="2400"/>
            <a:t>Rozšíření praktických dovedností a možnost jejich využití v budoucím zaměstnání </a:t>
          </a:r>
          <a:endParaRPr lang="en-US" sz="2400"/>
        </a:p>
      </dgm:t>
    </dgm:pt>
    <dgm:pt modelId="{E0D80AD9-E4E7-4559-8384-B80AB3B1E828}" type="parTrans" cxnId="{616ECCD6-1723-4C6B-A583-01A309168496}">
      <dgm:prSet/>
      <dgm:spPr/>
      <dgm:t>
        <a:bodyPr/>
        <a:lstStyle/>
        <a:p>
          <a:pPr algn="ctr"/>
          <a:endParaRPr lang="en-US" sz="1400"/>
        </a:p>
      </dgm:t>
    </dgm:pt>
    <dgm:pt modelId="{D7E73171-7D55-49C6-9101-995A6B67442B}" type="sibTrans" cxnId="{616ECCD6-1723-4C6B-A583-01A309168496}">
      <dgm:prSet/>
      <dgm:spPr/>
      <dgm:t>
        <a:bodyPr/>
        <a:lstStyle/>
        <a:p>
          <a:pPr algn="ctr"/>
          <a:endParaRPr lang="en-US" sz="1400"/>
        </a:p>
      </dgm:t>
    </dgm:pt>
    <dgm:pt modelId="{9894B3A1-CBBE-4BF7-B927-E71031231041}">
      <dgm:prSet custT="1"/>
      <dgm:spPr/>
      <dgm:t>
        <a:bodyPr/>
        <a:lstStyle/>
        <a:p>
          <a:pPr algn="ctr"/>
          <a:r>
            <a:rPr lang="cs-CZ" sz="2400"/>
            <a:t>Využití již získaných znalostí z období studia na VŠTE</a:t>
          </a:r>
          <a:endParaRPr lang="en-US" sz="2400"/>
        </a:p>
      </dgm:t>
    </dgm:pt>
    <dgm:pt modelId="{FE784AB0-C815-4EEA-AE73-54F2A20FAE1A}" type="parTrans" cxnId="{4B1D34AC-7429-4DAE-91A9-D86016BB16B2}">
      <dgm:prSet/>
      <dgm:spPr/>
      <dgm:t>
        <a:bodyPr/>
        <a:lstStyle/>
        <a:p>
          <a:pPr algn="ctr"/>
          <a:endParaRPr lang="en-US" sz="1400"/>
        </a:p>
      </dgm:t>
    </dgm:pt>
    <dgm:pt modelId="{F406EA9D-70A0-4EF1-80E8-E5CBE20CEA89}" type="sibTrans" cxnId="{4B1D34AC-7429-4DAE-91A9-D86016BB16B2}">
      <dgm:prSet/>
      <dgm:spPr/>
      <dgm:t>
        <a:bodyPr/>
        <a:lstStyle/>
        <a:p>
          <a:pPr algn="ctr"/>
          <a:endParaRPr lang="en-US" sz="1400"/>
        </a:p>
      </dgm:t>
    </dgm:pt>
    <dgm:pt modelId="{2744CACE-633E-49B7-8846-0C929217321A}">
      <dgm:prSet custT="1"/>
      <dgm:spPr/>
      <dgm:t>
        <a:bodyPr/>
        <a:lstStyle/>
        <a:p>
          <a:pPr algn="ctr"/>
          <a:r>
            <a:rPr lang="cs-CZ" sz="2400" dirty="0"/>
            <a:t>Poděkování </a:t>
          </a:r>
          <a:endParaRPr lang="en-US" sz="2400" dirty="0"/>
        </a:p>
      </dgm:t>
    </dgm:pt>
    <dgm:pt modelId="{8F886AFB-792F-4D30-A720-91AA1B27F6E1}" type="parTrans" cxnId="{8167CB15-D492-4A22-8CC7-7A823DCB5C23}">
      <dgm:prSet/>
      <dgm:spPr/>
      <dgm:t>
        <a:bodyPr/>
        <a:lstStyle/>
        <a:p>
          <a:pPr algn="ctr"/>
          <a:endParaRPr lang="en-US" sz="1400"/>
        </a:p>
      </dgm:t>
    </dgm:pt>
    <dgm:pt modelId="{EC7008AC-CAAC-4BFA-A940-D4C319387029}" type="sibTrans" cxnId="{8167CB15-D492-4A22-8CC7-7A823DCB5C23}">
      <dgm:prSet/>
      <dgm:spPr/>
      <dgm:t>
        <a:bodyPr/>
        <a:lstStyle/>
        <a:p>
          <a:pPr algn="ctr"/>
          <a:endParaRPr lang="en-US" sz="1400"/>
        </a:p>
      </dgm:t>
    </dgm:pt>
    <dgm:pt modelId="{45534D6A-736F-9E49-8B72-EF2526CC5C57}" type="pres">
      <dgm:prSet presAssocID="{C8923E2D-1566-4067-B08C-59BB0F3E55D3}" presName="vert0" presStyleCnt="0">
        <dgm:presLayoutVars>
          <dgm:dir/>
          <dgm:animOne val="branch"/>
          <dgm:animLvl val="lvl"/>
        </dgm:presLayoutVars>
      </dgm:prSet>
      <dgm:spPr/>
    </dgm:pt>
    <dgm:pt modelId="{6F90DA70-280E-AD42-85B2-52DA3780A110}" type="pres">
      <dgm:prSet presAssocID="{0FCC7D6E-98FC-45E6-B784-6C407CEE3DB1}" presName="thickLine" presStyleLbl="alignNode1" presStyleIdx="0" presStyleCnt="4"/>
      <dgm:spPr/>
    </dgm:pt>
    <dgm:pt modelId="{6756D5EA-F050-B247-9244-6ECDB396BC87}" type="pres">
      <dgm:prSet presAssocID="{0FCC7D6E-98FC-45E6-B784-6C407CEE3DB1}" presName="horz1" presStyleCnt="0"/>
      <dgm:spPr/>
    </dgm:pt>
    <dgm:pt modelId="{E80DF6DD-62FB-2049-93D0-A7B4A06A1EDF}" type="pres">
      <dgm:prSet presAssocID="{0FCC7D6E-98FC-45E6-B784-6C407CEE3DB1}" presName="tx1" presStyleLbl="revTx" presStyleIdx="0" presStyleCnt="4"/>
      <dgm:spPr/>
    </dgm:pt>
    <dgm:pt modelId="{5AE5A28D-EC51-1E4A-A4B9-14DC17A1FD6A}" type="pres">
      <dgm:prSet presAssocID="{0FCC7D6E-98FC-45E6-B784-6C407CEE3DB1}" presName="vert1" presStyleCnt="0"/>
      <dgm:spPr/>
    </dgm:pt>
    <dgm:pt modelId="{CCF36B92-9EF2-544C-BE45-3C24787C233E}" type="pres">
      <dgm:prSet presAssocID="{BB0472DD-6A3B-441F-9F3E-B2A6B98DE41F}" presName="thickLine" presStyleLbl="alignNode1" presStyleIdx="1" presStyleCnt="4"/>
      <dgm:spPr/>
    </dgm:pt>
    <dgm:pt modelId="{CA2C3DE9-3799-B046-BF6C-38481846A090}" type="pres">
      <dgm:prSet presAssocID="{BB0472DD-6A3B-441F-9F3E-B2A6B98DE41F}" presName="horz1" presStyleCnt="0"/>
      <dgm:spPr/>
    </dgm:pt>
    <dgm:pt modelId="{60B6841C-FBD2-3242-BABC-35E6CB9284C4}" type="pres">
      <dgm:prSet presAssocID="{BB0472DD-6A3B-441F-9F3E-B2A6B98DE41F}" presName="tx1" presStyleLbl="revTx" presStyleIdx="1" presStyleCnt="4"/>
      <dgm:spPr/>
    </dgm:pt>
    <dgm:pt modelId="{EBF3BE63-A8A0-D846-8882-367AC8D73621}" type="pres">
      <dgm:prSet presAssocID="{BB0472DD-6A3B-441F-9F3E-B2A6B98DE41F}" presName="vert1" presStyleCnt="0"/>
      <dgm:spPr/>
    </dgm:pt>
    <dgm:pt modelId="{F4C1CCDE-D597-0548-8F10-C7D4695BEF88}" type="pres">
      <dgm:prSet presAssocID="{9894B3A1-CBBE-4BF7-B927-E71031231041}" presName="thickLine" presStyleLbl="alignNode1" presStyleIdx="2" presStyleCnt="4"/>
      <dgm:spPr/>
    </dgm:pt>
    <dgm:pt modelId="{90A131D9-DFA6-1946-8EF3-E5B1A2889330}" type="pres">
      <dgm:prSet presAssocID="{9894B3A1-CBBE-4BF7-B927-E71031231041}" presName="horz1" presStyleCnt="0"/>
      <dgm:spPr/>
    </dgm:pt>
    <dgm:pt modelId="{3A7FB0D1-0DD3-FF4F-8C32-550F3791C757}" type="pres">
      <dgm:prSet presAssocID="{9894B3A1-CBBE-4BF7-B927-E71031231041}" presName="tx1" presStyleLbl="revTx" presStyleIdx="2" presStyleCnt="4"/>
      <dgm:spPr/>
    </dgm:pt>
    <dgm:pt modelId="{50A8486B-1876-BE4A-A332-96B58A7FE769}" type="pres">
      <dgm:prSet presAssocID="{9894B3A1-CBBE-4BF7-B927-E71031231041}" presName="vert1" presStyleCnt="0"/>
      <dgm:spPr/>
    </dgm:pt>
    <dgm:pt modelId="{188C1B63-1AA5-3947-B5B4-6FD8582D51C3}" type="pres">
      <dgm:prSet presAssocID="{2744CACE-633E-49B7-8846-0C929217321A}" presName="thickLine" presStyleLbl="alignNode1" presStyleIdx="3" presStyleCnt="4"/>
      <dgm:spPr/>
    </dgm:pt>
    <dgm:pt modelId="{ED41ADC0-D150-B34E-8C86-45AAE2F9C091}" type="pres">
      <dgm:prSet presAssocID="{2744CACE-633E-49B7-8846-0C929217321A}" presName="horz1" presStyleCnt="0"/>
      <dgm:spPr/>
    </dgm:pt>
    <dgm:pt modelId="{71A3EA67-D955-6E4C-908C-5C4C793DFD14}" type="pres">
      <dgm:prSet presAssocID="{2744CACE-633E-49B7-8846-0C929217321A}" presName="tx1" presStyleLbl="revTx" presStyleIdx="3" presStyleCnt="4"/>
      <dgm:spPr/>
    </dgm:pt>
    <dgm:pt modelId="{05823805-A611-C54B-BBCF-A36F18617C5C}" type="pres">
      <dgm:prSet presAssocID="{2744CACE-633E-49B7-8846-0C929217321A}" presName="vert1" presStyleCnt="0"/>
      <dgm:spPr/>
    </dgm:pt>
  </dgm:ptLst>
  <dgm:cxnLst>
    <dgm:cxn modelId="{AB5DC70B-A2FA-D348-8ED3-597E5DACDED3}" type="presOf" srcId="{0FCC7D6E-98FC-45E6-B784-6C407CEE3DB1}" destId="{E80DF6DD-62FB-2049-93D0-A7B4A06A1EDF}" srcOrd="0" destOrd="0" presId="urn:microsoft.com/office/officeart/2008/layout/LinedList"/>
    <dgm:cxn modelId="{8167CB15-D492-4A22-8CC7-7A823DCB5C23}" srcId="{C8923E2D-1566-4067-B08C-59BB0F3E55D3}" destId="{2744CACE-633E-49B7-8846-0C929217321A}" srcOrd="3" destOrd="0" parTransId="{8F886AFB-792F-4D30-A720-91AA1B27F6E1}" sibTransId="{EC7008AC-CAAC-4BFA-A940-D4C319387029}"/>
    <dgm:cxn modelId="{77759F19-A659-244A-95F1-CDE8EB30F0E4}" type="presOf" srcId="{2744CACE-633E-49B7-8846-0C929217321A}" destId="{71A3EA67-D955-6E4C-908C-5C4C793DFD14}" srcOrd="0" destOrd="0" presId="urn:microsoft.com/office/officeart/2008/layout/LinedList"/>
    <dgm:cxn modelId="{8FFB1470-087D-414D-8CB9-BA027CD56E88}" type="presOf" srcId="{BB0472DD-6A3B-441F-9F3E-B2A6B98DE41F}" destId="{60B6841C-FBD2-3242-BABC-35E6CB9284C4}" srcOrd="0" destOrd="0" presId="urn:microsoft.com/office/officeart/2008/layout/LinedList"/>
    <dgm:cxn modelId="{4B551889-F9F3-485C-9E9C-2D8ADB497B9B}" srcId="{C8923E2D-1566-4067-B08C-59BB0F3E55D3}" destId="{0FCC7D6E-98FC-45E6-B784-6C407CEE3DB1}" srcOrd="0" destOrd="0" parTransId="{AF4B2A23-9B9D-459A-BBA5-3744605F5202}" sibTransId="{A0ECD4E2-7E86-41BA-9F13-70241F37B2EE}"/>
    <dgm:cxn modelId="{4B1D34AC-7429-4DAE-91A9-D86016BB16B2}" srcId="{C8923E2D-1566-4067-B08C-59BB0F3E55D3}" destId="{9894B3A1-CBBE-4BF7-B927-E71031231041}" srcOrd="2" destOrd="0" parTransId="{FE784AB0-C815-4EEA-AE73-54F2A20FAE1A}" sibTransId="{F406EA9D-70A0-4EF1-80E8-E5CBE20CEA89}"/>
    <dgm:cxn modelId="{97F630AD-C39D-4641-B226-1B226FB39907}" type="presOf" srcId="{9894B3A1-CBBE-4BF7-B927-E71031231041}" destId="{3A7FB0D1-0DD3-FF4F-8C32-550F3791C757}" srcOrd="0" destOrd="0" presId="urn:microsoft.com/office/officeart/2008/layout/LinedList"/>
    <dgm:cxn modelId="{616ECCD6-1723-4C6B-A583-01A309168496}" srcId="{C8923E2D-1566-4067-B08C-59BB0F3E55D3}" destId="{BB0472DD-6A3B-441F-9F3E-B2A6B98DE41F}" srcOrd="1" destOrd="0" parTransId="{E0D80AD9-E4E7-4559-8384-B80AB3B1E828}" sibTransId="{D7E73171-7D55-49C6-9101-995A6B67442B}"/>
    <dgm:cxn modelId="{E2594DF5-811D-854E-B496-1E7C8BEBCB90}" type="presOf" srcId="{C8923E2D-1566-4067-B08C-59BB0F3E55D3}" destId="{45534D6A-736F-9E49-8B72-EF2526CC5C57}" srcOrd="0" destOrd="0" presId="urn:microsoft.com/office/officeart/2008/layout/LinedList"/>
    <dgm:cxn modelId="{C76A105F-B984-1043-93A8-F21735BC0137}" type="presParOf" srcId="{45534D6A-736F-9E49-8B72-EF2526CC5C57}" destId="{6F90DA70-280E-AD42-85B2-52DA3780A110}" srcOrd="0" destOrd="0" presId="urn:microsoft.com/office/officeart/2008/layout/LinedList"/>
    <dgm:cxn modelId="{0019A17B-0EEC-2947-87DD-2D1E6CFEC60C}" type="presParOf" srcId="{45534D6A-736F-9E49-8B72-EF2526CC5C57}" destId="{6756D5EA-F050-B247-9244-6ECDB396BC87}" srcOrd="1" destOrd="0" presId="urn:microsoft.com/office/officeart/2008/layout/LinedList"/>
    <dgm:cxn modelId="{B72D3AB3-3A8A-DB4F-8026-A82424F7B923}" type="presParOf" srcId="{6756D5EA-F050-B247-9244-6ECDB396BC87}" destId="{E80DF6DD-62FB-2049-93D0-A7B4A06A1EDF}" srcOrd="0" destOrd="0" presId="urn:microsoft.com/office/officeart/2008/layout/LinedList"/>
    <dgm:cxn modelId="{26A9C1F5-BC69-714E-B3DB-1A2A92E490B3}" type="presParOf" srcId="{6756D5EA-F050-B247-9244-6ECDB396BC87}" destId="{5AE5A28D-EC51-1E4A-A4B9-14DC17A1FD6A}" srcOrd="1" destOrd="0" presId="urn:microsoft.com/office/officeart/2008/layout/LinedList"/>
    <dgm:cxn modelId="{D29637CF-568E-604C-87AE-22479C4A3C11}" type="presParOf" srcId="{45534D6A-736F-9E49-8B72-EF2526CC5C57}" destId="{CCF36B92-9EF2-544C-BE45-3C24787C233E}" srcOrd="2" destOrd="0" presId="urn:microsoft.com/office/officeart/2008/layout/LinedList"/>
    <dgm:cxn modelId="{333DC23C-3683-4F41-BF92-9962735ED691}" type="presParOf" srcId="{45534D6A-736F-9E49-8B72-EF2526CC5C57}" destId="{CA2C3DE9-3799-B046-BF6C-38481846A090}" srcOrd="3" destOrd="0" presId="urn:microsoft.com/office/officeart/2008/layout/LinedList"/>
    <dgm:cxn modelId="{80743FA6-0EE9-FA49-A189-A0D1F734EE1B}" type="presParOf" srcId="{CA2C3DE9-3799-B046-BF6C-38481846A090}" destId="{60B6841C-FBD2-3242-BABC-35E6CB9284C4}" srcOrd="0" destOrd="0" presId="urn:microsoft.com/office/officeart/2008/layout/LinedList"/>
    <dgm:cxn modelId="{71BDD12E-65AF-BF4E-9E25-8C98AC45909C}" type="presParOf" srcId="{CA2C3DE9-3799-B046-BF6C-38481846A090}" destId="{EBF3BE63-A8A0-D846-8882-367AC8D73621}" srcOrd="1" destOrd="0" presId="urn:microsoft.com/office/officeart/2008/layout/LinedList"/>
    <dgm:cxn modelId="{58C2C7C6-3896-AD45-8CEB-6C522F7E3A08}" type="presParOf" srcId="{45534D6A-736F-9E49-8B72-EF2526CC5C57}" destId="{F4C1CCDE-D597-0548-8F10-C7D4695BEF88}" srcOrd="4" destOrd="0" presId="urn:microsoft.com/office/officeart/2008/layout/LinedList"/>
    <dgm:cxn modelId="{5DE8EFF3-FB19-154A-A344-7860CCB0C230}" type="presParOf" srcId="{45534D6A-736F-9E49-8B72-EF2526CC5C57}" destId="{90A131D9-DFA6-1946-8EF3-E5B1A2889330}" srcOrd="5" destOrd="0" presId="urn:microsoft.com/office/officeart/2008/layout/LinedList"/>
    <dgm:cxn modelId="{C33ADE90-9C9A-DA42-B095-81570447FC4E}" type="presParOf" srcId="{90A131D9-DFA6-1946-8EF3-E5B1A2889330}" destId="{3A7FB0D1-0DD3-FF4F-8C32-550F3791C757}" srcOrd="0" destOrd="0" presId="urn:microsoft.com/office/officeart/2008/layout/LinedList"/>
    <dgm:cxn modelId="{E09AE4BB-2012-C54E-8FC9-7121B1160D01}" type="presParOf" srcId="{90A131D9-DFA6-1946-8EF3-E5B1A2889330}" destId="{50A8486B-1876-BE4A-A332-96B58A7FE769}" srcOrd="1" destOrd="0" presId="urn:microsoft.com/office/officeart/2008/layout/LinedList"/>
    <dgm:cxn modelId="{52BECBD9-C151-0444-84DE-75015CE6017C}" type="presParOf" srcId="{45534D6A-736F-9E49-8B72-EF2526CC5C57}" destId="{188C1B63-1AA5-3947-B5B4-6FD8582D51C3}" srcOrd="6" destOrd="0" presId="urn:microsoft.com/office/officeart/2008/layout/LinedList"/>
    <dgm:cxn modelId="{2CDA3936-B225-D842-9FF0-3F614A9BED99}" type="presParOf" srcId="{45534D6A-736F-9E49-8B72-EF2526CC5C57}" destId="{ED41ADC0-D150-B34E-8C86-45AAE2F9C091}" srcOrd="7" destOrd="0" presId="urn:microsoft.com/office/officeart/2008/layout/LinedList"/>
    <dgm:cxn modelId="{90193FF8-4A8D-E34F-99CB-9D8952CF1E4D}" type="presParOf" srcId="{ED41ADC0-D150-B34E-8C86-45AAE2F9C091}" destId="{71A3EA67-D955-6E4C-908C-5C4C793DFD14}" srcOrd="0" destOrd="0" presId="urn:microsoft.com/office/officeart/2008/layout/LinedList"/>
    <dgm:cxn modelId="{081E6F00-3E5A-5A40-835F-FC423D8AED91}" type="presParOf" srcId="{ED41ADC0-D150-B34E-8C86-45AAE2F9C091}" destId="{05823805-A611-C54B-BBCF-A36F18617C5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E9370-5B07-3B4D-B3C9-4FD68EDD4C7A}">
      <dsp:nvSpPr>
        <dsp:cNvPr id="0" name=""/>
        <dsp:cNvSpPr/>
      </dsp:nvSpPr>
      <dsp:spPr>
        <a:xfrm>
          <a:off x="2817" y="1301772"/>
          <a:ext cx="2011918" cy="1277567"/>
        </a:xfrm>
        <a:prstGeom prst="roundRect">
          <a:avLst>
            <a:gd name="adj" fmla="val 10000"/>
          </a:avLst>
        </a:prstGeom>
        <a:solidFill>
          <a:srgbClr val="FFD6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FBE859-3319-F64E-8C49-74EF0F34A1A1}">
      <dsp:nvSpPr>
        <dsp:cNvPr id="0" name=""/>
        <dsp:cNvSpPr/>
      </dsp:nvSpPr>
      <dsp:spPr>
        <a:xfrm>
          <a:off x="226364" y="1514141"/>
          <a:ext cx="2011918" cy="1277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FFD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Charakteristika podniku </a:t>
          </a:r>
          <a:endParaRPr lang="en-US" sz="2000" kern="1200"/>
        </a:p>
      </dsp:txBody>
      <dsp:txXfrm>
        <a:off x="263783" y="1551560"/>
        <a:ext cx="1937080" cy="1202729"/>
      </dsp:txXfrm>
    </dsp:sp>
    <dsp:sp modelId="{4090F899-3558-8C41-B2B1-494A26804BC4}">
      <dsp:nvSpPr>
        <dsp:cNvPr id="0" name=""/>
        <dsp:cNvSpPr/>
      </dsp:nvSpPr>
      <dsp:spPr>
        <a:xfrm>
          <a:off x="2461828" y="1301772"/>
          <a:ext cx="2011918" cy="1277567"/>
        </a:xfrm>
        <a:prstGeom prst="roundRect">
          <a:avLst>
            <a:gd name="adj" fmla="val 10000"/>
          </a:avLst>
        </a:prstGeom>
        <a:solidFill>
          <a:srgbClr val="FFD6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3F494-FE4A-FD4A-A8E2-F7C5B395B8D2}">
      <dsp:nvSpPr>
        <dsp:cNvPr id="0" name=""/>
        <dsp:cNvSpPr/>
      </dsp:nvSpPr>
      <dsp:spPr>
        <a:xfrm>
          <a:off x="2685375" y="1514141"/>
          <a:ext cx="2011918" cy="1277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FFD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Hlavní náplň praxe</a:t>
          </a:r>
          <a:endParaRPr lang="en-US" sz="2000" kern="1200"/>
        </a:p>
      </dsp:txBody>
      <dsp:txXfrm>
        <a:off x="2722794" y="1551560"/>
        <a:ext cx="1937080" cy="1202729"/>
      </dsp:txXfrm>
    </dsp:sp>
    <dsp:sp modelId="{6A1F13E5-6CF9-6040-A9BE-4F22A3BE6F08}">
      <dsp:nvSpPr>
        <dsp:cNvPr id="0" name=""/>
        <dsp:cNvSpPr/>
      </dsp:nvSpPr>
      <dsp:spPr>
        <a:xfrm>
          <a:off x="4920839" y="1301772"/>
          <a:ext cx="2011918" cy="1277567"/>
        </a:xfrm>
        <a:prstGeom prst="roundRect">
          <a:avLst>
            <a:gd name="adj" fmla="val 10000"/>
          </a:avLst>
        </a:prstGeom>
        <a:solidFill>
          <a:srgbClr val="FFD6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46CBB-9F7D-9343-9381-0420CB441690}">
      <dsp:nvSpPr>
        <dsp:cNvPr id="0" name=""/>
        <dsp:cNvSpPr/>
      </dsp:nvSpPr>
      <dsp:spPr>
        <a:xfrm>
          <a:off x="5144386" y="1514141"/>
          <a:ext cx="2011918" cy="1277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FFD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Osobní přínos praxe</a:t>
          </a:r>
          <a:endParaRPr lang="en-US" sz="2000" kern="1200"/>
        </a:p>
      </dsp:txBody>
      <dsp:txXfrm>
        <a:off x="5181805" y="1551560"/>
        <a:ext cx="1937080" cy="1202729"/>
      </dsp:txXfrm>
    </dsp:sp>
    <dsp:sp modelId="{17F86385-C8C6-DE49-8559-769C6BAC396E}">
      <dsp:nvSpPr>
        <dsp:cNvPr id="0" name=""/>
        <dsp:cNvSpPr/>
      </dsp:nvSpPr>
      <dsp:spPr>
        <a:xfrm>
          <a:off x="7379850" y="1301772"/>
          <a:ext cx="2011918" cy="1277567"/>
        </a:xfrm>
        <a:prstGeom prst="roundRect">
          <a:avLst>
            <a:gd name="adj" fmla="val 10000"/>
          </a:avLst>
        </a:prstGeom>
        <a:solidFill>
          <a:srgbClr val="FFD6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301ED-BC63-4F40-84CC-E8077E20C6EB}">
      <dsp:nvSpPr>
        <dsp:cNvPr id="0" name=""/>
        <dsp:cNvSpPr/>
      </dsp:nvSpPr>
      <dsp:spPr>
        <a:xfrm>
          <a:off x="7603397" y="1514141"/>
          <a:ext cx="2011918" cy="12775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FFD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Závěr a zhodnocení praxe</a:t>
          </a:r>
          <a:endParaRPr lang="en-US" sz="2000" kern="1200"/>
        </a:p>
      </dsp:txBody>
      <dsp:txXfrm>
        <a:off x="7640816" y="1551560"/>
        <a:ext cx="1937080" cy="12027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68D30-0086-3241-9FBA-B188AD56B5DE}">
      <dsp:nvSpPr>
        <dsp:cNvPr id="0" name=""/>
        <dsp:cNvSpPr/>
      </dsp:nvSpPr>
      <dsp:spPr>
        <a:xfrm>
          <a:off x="0" y="3309"/>
          <a:ext cx="9829800" cy="998459"/>
        </a:xfrm>
        <a:prstGeom prst="roundRect">
          <a:avLst/>
        </a:prstGeom>
        <a:solidFill>
          <a:srgbClr val="FFD600"/>
        </a:solidFill>
        <a:ln w="19050" cap="rnd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>
              <a:solidFill>
                <a:schemeClr val="tx1"/>
              </a:solidFill>
            </a:rPr>
            <a:t>Čím se zabývá?  </a:t>
          </a:r>
          <a:endParaRPr lang="en-US" sz="4400" kern="1200" dirty="0">
            <a:solidFill>
              <a:schemeClr val="tx1"/>
            </a:solidFill>
          </a:endParaRPr>
        </a:p>
      </dsp:txBody>
      <dsp:txXfrm>
        <a:off x="48741" y="52050"/>
        <a:ext cx="9732318" cy="900977"/>
      </dsp:txXfrm>
    </dsp:sp>
    <dsp:sp modelId="{788D7F15-3A3C-E942-B064-53710AC14D95}">
      <dsp:nvSpPr>
        <dsp:cNvPr id="0" name=""/>
        <dsp:cNvSpPr/>
      </dsp:nvSpPr>
      <dsp:spPr>
        <a:xfrm>
          <a:off x="0" y="1001769"/>
          <a:ext cx="9829800" cy="2890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096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Oceňování podniků, věcí movitých i nemovitých</a:t>
          </a:r>
          <a:endParaRPr lang="en-US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Oceňování motorových vozidel, strojů a strojních zařízení</a:t>
          </a:r>
          <a:endParaRPr lang="en-US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Účetnictví</a:t>
          </a:r>
          <a:endParaRPr lang="en-US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Vyčíslení náhrad, škod a újmy</a:t>
          </a:r>
          <a:endParaRPr lang="en-US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Zpracování ekonomických analýz a reportů</a:t>
          </a:r>
          <a:endParaRPr lang="en-US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Znalecká činnost pro Stavebnictví a Strojírenství</a:t>
          </a:r>
          <a:endParaRPr lang="en-US" sz="2000" kern="1200" dirty="0"/>
        </a:p>
      </dsp:txBody>
      <dsp:txXfrm>
        <a:off x="0" y="1001769"/>
        <a:ext cx="9829800" cy="28906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FD07D-CDB4-DA43-AEAC-C8DAA4888D9C}">
      <dsp:nvSpPr>
        <dsp:cNvPr id="0" name=""/>
        <dsp:cNvSpPr/>
      </dsp:nvSpPr>
      <dsp:spPr>
        <a:xfrm>
          <a:off x="0" y="223720"/>
          <a:ext cx="976314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7728" tIns="312420" rIns="75772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>
              <a:solidFill>
                <a:schemeClr val="tx1"/>
              </a:solidFill>
            </a:rPr>
            <a:t>Zpracování finančních analýz </a:t>
          </a:r>
          <a:endParaRPr lang="en-US" sz="1500" kern="1200">
            <a:solidFill>
              <a:schemeClr val="tx1"/>
            </a:solidFill>
          </a:endParaRPr>
        </a:p>
      </dsp:txBody>
      <dsp:txXfrm>
        <a:off x="0" y="223720"/>
        <a:ext cx="9763140" cy="626062"/>
      </dsp:txXfrm>
    </dsp:sp>
    <dsp:sp modelId="{C0C0304B-08F6-1B43-B4C3-61F4AA931932}">
      <dsp:nvSpPr>
        <dsp:cNvPr id="0" name=""/>
        <dsp:cNvSpPr/>
      </dsp:nvSpPr>
      <dsp:spPr>
        <a:xfrm>
          <a:off x="488157" y="2320"/>
          <a:ext cx="6834198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316" tIns="0" rIns="25831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>
              <a:solidFill>
                <a:schemeClr val="tx1"/>
              </a:solidFill>
            </a:rPr>
            <a:t>Finance podniku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509773" y="23936"/>
        <a:ext cx="6790966" cy="399568"/>
      </dsp:txXfrm>
    </dsp:sp>
    <dsp:sp modelId="{FA9591F4-1FC7-7540-9942-B23E55689D2D}">
      <dsp:nvSpPr>
        <dsp:cNvPr id="0" name=""/>
        <dsp:cNvSpPr/>
      </dsp:nvSpPr>
      <dsp:spPr>
        <a:xfrm>
          <a:off x="0" y="1152183"/>
          <a:ext cx="976314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8838"/>
              <a:satOff val="-8622"/>
              <a:lumOff val="-44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7728" tIns="312420" rIns="75772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>
              <a:solidFill>
                <a:schemeClr val="tx1"/>
              </a:solidFill>
            </a:rPr>
            <a:t>Zpracování strategických analýz </a:t>
          </a:r>
          <a:endParaRPr lang="en-US" sz="1500" kern="1200">
            <a:solidFill>
              <a:schemeClr val="tx1"/>
            </a:solidFill>
          </a:endParaRPr>
        </a:p>
      </dsp:txBody>
      <dsp:txXfrm>
        <a:off x="0" y="1152183"/>
        <a:ext cx="9763140" cy="626062"/>
      </dsp:txXfrm>
    </dsp:sp>
    <dsp:sp modelId="{74C5EE18-CAD5-C446-8A55-273C97813867}">
      <dsp:nvSpPr>
        <dsp:cNvPr id="0" name=""/>
        <dsp:cNvSpPr/>
      </dsp:nvSpPr>
      <dsp:spPr>
        <a:xfrm>
          <a:off x="488157" y="930783"/>
          <a:ext cx="6834198" cy="442800"/>
        </a:xfrm>
        <a:prstGeom prst="roundRect">
          <a:avLst/>
        </a:prstGeom>
        <a:gradFill rotWithShape="0">
          <a:gsLst>
            <a:gs pos="0">
              <a:schemeClr val="accent2">
                <a:hueOff val="8838"/>
                <a:satOff val="-8622"/>
                <a:lumOff val="-442"/>
                <a:alphaOff val="0"/>
                <a:tint val="96000"/>
                <a:lumMod val="100000"/>
              </a:schemeClr>
            </a:gs>
            <a:gs pos="78000">
              <a:schemeClr val="accent2">
                <a:hueOff val="8838"/>
                <a:satOff val="-8622"/>
                <a:lumOff val="-44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316" tIns="0" rIns="25831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>
              <a:solidFill>
                <a:schemeClr val="tx1"/>
              </a:solidFill>
            </a:rPr>
            <a:t>Strategické řízení 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509773" y="952399"/>
        <a:ext cx="6790966" cy="399568"/>
      </dsp:txXfrm>
    </dsp:sp>
    <dsp:sp modelId="{E7A1107D-B8B6-F94B-8734-F7667D576586}">
      <dsp:nvSpPr>
        <dsp:cNvPr id="0" name=""/>
        <dsp:cNvSpPr/>
      </dsp:nvSpPr>
      <dsp:spPr>
        <a:xfrm>
          <a:off x="0" y="2080645"/>
          <a:ext cx="976314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17677"/>
              <a:satOff val="-17244"/>
              <a:lumOff val="-88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7728" tIns="312420" rIns="75772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>
              <a:solidFill>
                <a:schemeClr val="tx1"/>
              </a:solidFill>
            </a:rPr>
            <a:t>Zpracování případu Bytové družstvo XY</a:t>
          </a:r>
          <a:endParaRPr lang="en-US" sz="1500" kern="1200">
            <a:solidFill>
              <a:schemeClr val="tx1"/>
            </a:solidFill>
          </a:endParaRPr>
        </a:p>
      </dsp:txBody>
      <dsp:txXfrm>
        <a:off x="0" y="2080645"/>
        <a:ext cx="9763140" cy="626062"/>
      </dsp:txXfrm>
    </dsp:sp>
    <dsp:sp modelId="{D88D834D-0E50-9F47-9811-339546003147}">
      <dsp:nvSpPr>
        <dsp:cNvPr id="0" name=""/>
        <dsp:cNvSpPr/>
      </dsp:nvSpPr>
      <dsp:spPr>
        <a:xfrm>
          <a:off x="488157" y="1859245"/>
          <a:ext cx="6834198" cy="442800"/>
        </a:xfrm>
        <a:prstGeom prst="roundRect">
          <a:avLst/>
        </a:prstGeom>
        <a:gradFill rotWithShape="0">
          <a:gsLst>
            <a:gs pos="0">
              <a:schemeClr val="accent2">
                <a:hueOff val="17677"/>
                <a:satOff val="-17244"/>
                <a:lumOff val="-883"/>
                <a:alphaOff val="0"/>
                <a:tint val="96000"/>
                <a:lumMod val="100000"/>
              </a:schemeClr>
            </a:gs>
            <a:gs pos="78000">
              <a:schemeClr val="accent2">
                <a:hueOff val="17677"/>
                <a:satOff val="-17244"/>
                <a:lumOff val="-88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316" tIns="0" rIns="25831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>
              <a:solidFill>
                <a:schemeClr val="tx1"/>
              </a:solidFill>
            </a:rPr>
            <a:t>Finanční účetnictví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509773" y="1880861"/>
        <a:ext cx="6790966" cy="399568"/>
      </dsp:txXfrm>
    </dsp:sp>
    <dsp:sp modelId="{FA906C5C-F6C9-674F-90DC-96BE350D30DE}">
      <dsp:nvSpPr>
        <dsp:cNvPr id="0" name=""/>
        <dsp:cNvSpPr/>
      </dsp:nvSpPr>
      <dsp:spPr>
        <a:xfrm>
          <a:off x="0" y="3009108"/>
          <a:ext cx="976314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26515"/>
              <a:satOff val="-25865"/>
              <a:lumOff val="-132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7728" tIns="312420" rIns="75772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>
              <a:solidFill>
                <a:schemeClr val="tx1"/>
              </a:solidFill>
            </a:rPr>
            <a:t>Návrh marketingové strategie a nástrojů propagace</a:t>
          </a:r>
          <a:endParaRPr lang="en-US" sz="1500" kern="1200">
            <a:solidFill>
              <a:schemeClr val="tx1"/>
            </a:solidFill>
          </a:endParaRPr>
        </a:p>
      </dsp:txBody>
      <dsp:txXfrm>
        <a:off x="0" y="3009108"/>
        <a:ext cx="9763140" cy="626062"/>
      </dsp:txXfrm>
    </dsp:sp>
    <dsp:sp modelId="{D8976926-99FC-5D4F-9E0E-A015517EF5C2}">
      <dsp:nvSpPr>
        <dsp:cNvPr id="0" name=""/>
        <dsp:cNvSpPr/>
      </dsp:nvSpPr>
      <dsp:spPr>
        <a:xfrm>
          <a:off x="488157" y="2787708"/>
          <a:ext cx="6834198" cy="442800"/>
        </a:xfrm>
        <a:prstGeom prst="roundRect">
          <a:avLst/>
        </a:prstGeom>
        <a:gradFill rotWithShape="0">
          <a:gsLst>
            <a:gs pos="0">
              <a:schemeClr val="accent2">
                <a:hueOff val="26515"/>
                <a:satOff val="-25865"/>
                <a:lumOff val="-1325"/>
                <a:alphaOff val="0"/>
                <a:tint val="96000"/>
                <a:lumMod val="100000"/>
              </a:schemeClr>
            </a:gs>
            <a:gs pos="78000">
              <a:schemeClr val="accent2">
                <a:hueOff val="26515"/>
                <a:satOff val="-25865"/>
                <a:lumOff val="-132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316" tIns="0" rIns="25831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>
              <a:solidFill>
                <a:schemeClr val="tx1"/>
              </a:solidFill>
            </a:rPr>
            <a:t>Marketing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509773" y="2809324"/>
        <a:ext cx="6790966" cy="399568"/>
      </dsp:txXfrm>
    </dsp:sp>
    <dsp:sp modelId="{C99B1CA2-9B8C-6B44-B100-40A4EE5B9D4D}">
      <dsp:nvSpPr>
        <dsp:cNvPr id="0" name=""/>
        <dsp:cNvSpPr/>
      </dsp:nvSpPr>
      <dsp:spPr>
        <a:xfrm>
          <a:off x="0" y="3937570"/>
          <a:ext cx="9763140" cy="1086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35353"/>
              <a:satOff val="-34487"/>
              <a:lumOff val="-176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7728" tIns="312420" rIns="75772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>
              <a:solidFill>
                <a:schemeClr val="tx1"/>
              </a:solidFill>
            </a:rPr>
            <a:t>Výběrové řízení</a:t>
          </a:r>
          <a:endParaRPr lang="en-US" sz="1500" kern="120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>
              <a:solidFill>
                <a:schemeClr val="tx1"/>
              </a:solidFill>
            </a:rPr>
            <a:t>Inzerát</a:t>
          </a:r>
          <a:endParaRPr lang="en-US" sz="1500" kern="120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>
              <a:solidFill>
                <a:schemeClr val="tx1"/>
              </a:solidFill>
            </a:rPr>
            <a:t>Řešení interních problémů</a:t>
          </a:r>
          <a:endParaRPr lang="en-US" sz="1500" kern="1200">
            <a:solidFill>
              <a:schemeClr val="tx1"/>
            </a:solidFill>
          </a:endParaRPr>
        </a:p>
      </dsp:txBody>
      <dsp:txXfrm>
        <a:off x="0" y="3937570"/>
        <a:ext cx="9763140" cy="1086750"/>
      </dsp:txXfrm>
    </dsp:sp>
    <dsp:sp modelId="{FA121688-B307-664C-826E-EE8704B44789}">
      <dsp:nvSpPr>
        <dsp:cNvPr id="0" name=""/>
        <dsp:cNvSpPr/>
      </dsp:nvSpPr>
      <dsp:spPr>
        <a:xfrm>
          <a:off x="488157" y="3716170"/>
          <a:ext cx="6834198" cy="442800"/>
        </a:xfrm>
        <a:prstGeom prst="roundRect">
          <a:avLst/>
        </a:prstGeom>
        <a:gradFill rotWithShape="0">
          <a:gsLst>
            <a:gs pos="0">
              <a:schemeClr val="accent2">
                <a:hueOff val="35353"/>
                <a:satOff val="-34487"/>
                <a:lumOff val="-1766"/>
                <a:alphaOff val="0"/>
                <a:tint val="96000"/>
                <a:lumMod val="100000"/>
              </a:schemeClr>
            </a:gs>
            <a:gs pos="78000">
              <a:schemeClr val="accent2">
                <a:hueOff val="35353"/>
                <a:satOff val="-34487"/>
                <a:lumOff val="-176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8316" tIns="0" rIns="258316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>
              <a:solidFill>
                <a:schemeClr val="tx1"/>
              </a:solidFill>
            </a:rPr>
            <a:t>Personální management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509773" y="3737786"/>
        <a:ext cx="6790966" cy="399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CD2DAF-2612-4348-9D48-304C0920EEA2}">
      <dsp:nvSpPr>
        <dsp:cNvPr id="0" name=""/>
        <dsp:cNvSpPr/>
      </dsp:nvSpPr>
      <dsp:spPr>
        <a:xfrm>
          <a:off x="0" y="509026"/>
          <a:ext cx="8596668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>
              <a:solidFill>
                <a:schemeClr val="tx1"/>
              </a:solidFill>
            </a:rPr>
            <a:t>Získání znalostí v absolvovaných oblastech</a:t>
          </a:r>
          <a:endParaRPr lang="en-US" sz="2800" kern="1200">
            <a:solidFill>
              <a:schemeClr val="tx1"/>
            </a:solidFill>
          </a:endParaRPr>
        </a:p>
      </dsp:txBody>
      <dsp:txXfrm>
        <a:off x="31984" y="541010"/>
        <a:ext cx="8532700" cy="591232"/>
      </dsp:txXfrm>
    </dsp:sp>
    <dsp:sp modelId="{66204E7A-5845-2542-83F3-EF510057AABE}">
      <dsp:nvSpPr>
        <dsp:cNvPr id="0" name=""/>
        <dsp:cNvSpPr/>
      </dsp:nvSpPr>
      <dsp:spPr>
        <a:xfrm>
          <a:off x="0" y="1244866"/>
          <a:ext cx="8596668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>
              <a:solidFill>
                <a:schemeClr val="tx1"/>
              </a:solidFill>
            </a:rPr>
            <a:t>Schopnost vykonávat strategické a finanční analýzy</a:t>
          </a:r>
          <a:endParaRPr lang="en-US" sz="2800" kern="1200">
            <a:solidFill>
              <a:schemeClr val="tx1"/>
            </a:solidFill>
          </a:endParaRPr>
        </a:p>
      </dsp:txBody>
      <dsp:txXfrm>
        <a:off x="31984" y="1276850"/>
        <a:ext cx="8532700" cy="591232"/>
      </dsp:txXfrm>
    </dsp:sp>
    <dsp:sp modelId="{815430F6-16E8-FA49-B942-E996D2498D06}">
      <dsp:nvSpPr>
        <dsp:cNvPr id="0" name=""/>
        <dsp:cNvSpPr/>
      </dsp:nvSpPr>
      <dsp:spPr>
        <a:xfrm>
          <a:off x="0" y="1980706"/>
          <a:ext cx="8596668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>
              <a:solidFill>
                <a:schemeClr val="tx1"/>
              </a:solidFill>
            </a:rPr>
            <a:t>Náhled do reálných případů </a:t>
          </a:r>
          <a:endParaRPr lang="en-US" sz="2800" kern="1200">
            <a:solidFill>
              <a:schemeClr val="tx1"/>
            </a:solidFill>
          </a:endParaRPr>
        </a:p>
      </dsp:txBody>
      <dsp:txXfrm>
        <a:off x="31984" y="2012690"/>
        <a:ext cx="8532700" cy="591232"/>
      </dsp:txXfrm>
    </dsp:sp>
    <dsp:sp modelId="{BA7DFDD9-9971-FE43-8B66-45F1FF2BADDF}">
      <dsp:nvSpPr>
        <dsp:cNvPr id="0" name=""/>
        <dsp:cNvSpPr/>
      </dsp:nvSpPr>
      <dsp:spPr>
        <a:xfrm>
          <a:off x="0" y="2716546"/>
          <a:ext cx="8596668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chemeClr val="tx1"/>
              </a:solidFill>
            </a:rPr>
            <a:t>Práce v kolektivu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31984" y="2748530"/>
        <a:ext cx="8532700" cy="5912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0DA70-280E-AD42-85B2-52DA3780A110}">
      <dsp:nvSpPr>
        <dsp:cNvPr id="0" name=""/>
        <dsp:cNvSpPr/>
      </dsp:nvSpPr>
      <dsp:spPr>
        <a:xfrm>
          <a:off x="0" y="0"/>
          <a:ext cx="1060026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0DF6DD-62FB-2049-93D0-A7B4A06A1EDF}">
      <dsp:nvSpPr>
        <dsp:cNvPr id="0" name=""/>
        <dsp:cNvSpPr/>
      </dsp:nvSpPr>
      <dsp:spPr>
        <a:xfrm>
          <a:off x="0" y="0"/>
          <a:ext cx="10600267" cy="102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Přístup školitelů, ostatních zaměstnanců a praxi hodnotím kladně</a:t>
          </a:r>
          <a:endParaRPr lang="en-US" sz="2400" kern="1200" dirty="0"/>
        </a:p>
      </dsp:txBody>
      <dsp:txXfrm>
        <a:off x="0" y="0"/>
        <a:ext cx="10600267" cy="1029351"/>
      </dsp:txXfrm>
    </dsp:sp>
    <dsp:sp modelId="{CCF36B92-9EF2-544C-BE45-3C24787C233E}">
      <dsp:nvSpPr>
        <dsp:cNvPr id="0" name=""/>
        <dsp:cNvSpPr/>
      </dsp:nvSpPr>
      <dsp:spPr>
        <a:xfrm>
          <a:off x="0" y="1029351"/>
          <a:ext cx="10600267" cy="0"/>
        </a:xfrm>
        <a:prstGeom prst="line">
          <a:avLst/>
        </a:prstGeom>
        <a:solidFill>
          <a:schemeClr val="accent2">
            <a:hueOff val="11784"/>
            <a:satOff val="-11496"/>
            <a:lumOff val="-589"/>
            <a:alphaOff val="0"/>
          </a:schemeClr>
        </a:solidFill>
        <a:ln w="19050" cap="rnd" cmpd="sng" algn="ctr">
          <a:solidFill>
            <a:schemeClr val="accent2">
              <a:hueOff val="11784"/>
              <a:satOff val="-11496"/>
              <a:lumOff val="-5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B6841C-FBD2-3242-BABC-35E6CB9284C4}">
      <dsp:nvSpPr>
        <dsp:cNvPr id="0" name=""/>
        <dsp:cNvSpPr/>
      </dsp:nvSpPr>
      <dsp:spPr>
        <a:xfrm>
          <a:off x="0" y="1029351"/>
          <a:ext cx="10600267" cy="102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Rozšíření praktických dovedností a možnost jejich využití v budoucím zaměstnání </a:t>
          </a:r>
          <a:endParaRPr lang="en-US" sz="2400" kern="1200"/>
        </a:p>
      </dsp:txBody>
      <dsp:txXfrm>
        <a:off x="0" y="1029351"/>
        <a:ext cx="10600267" cy="1029351"/>
      </dsp:txXfrm>
    </dsp:sp>
    <dsp:sp modelId="{F4C1CCDE-D597-0548-8F10-C7D4695BEF88}">
      <dsp:nvSpPr>
        <dsp:cNvPr id="0" name=""/>
        <dsp:cNvSpPr/>
      </dsp:nvSpPr>
      <dsp:spPr>
        <a:xfrm>
          <a:off x="0" y="2058702"/>
          <a:ext cx="10600267" cy="0"/>
        </a:xfrm>
        <a:prstGeom prst="line">
          <a:avLst/>
        </a:prstGeom>
        <a:solidFill>
          <a:schemeClr val="accent2">
            <a:hueOff val="23569"/>
            <a:satOff val="-22991"/>
            <a:lumOff val="-1177"/>
            <a:alphaOff val="0"/>
          </a:schemeClr>
        </a:solidFill>
        <a:ln w="19050" cap="rnd" cmpd="sng" algn="ctr">
          <a:solidFill>
            <a:schemeClr val="accent2">
              <a:hueOff val="23569"/>
              <a:satOff val="-22991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FB0D1-0DD3-FF4F-8C32-550F3791C757}">
      <dsp:nvSpPr>
        <dsp:cNvPr id="0" name=""/>
        <dsp:cNvSpPr/>
      </dsp:nvSpPr>
      <dsp:spPr>
        <a:xfrm>
          <a:off x="0" y="2058702"/>
          <a:ext cx="10600267" cy="102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Využití již získaných znalostí z období studia na VŠTE</a:t>
          </a:r>
          <a:endParaRPr lang="en-US" sz="2400" kern="1200"/>
        </a:p>
      </dsp:txBody>
      <dsp:txXfrm>
        <a:off x="0" y="2058702"/>
        <a:ext cx="10600267" cy="1029351"/>
      </dsp:txXfrm>
    </dsp:sp>
    <dsp:sp modelId="{188C1B63-1AA5-3947-B5B4-6FD8582D51C3}">
      <dsp:nvSpPr>
        <dsp:cNvPr id="0" name=""/>
        <dsp:cNvSpPr/>
      </dsp:nvSpPr>
      <dsp:spPr>
        <a:xfrm>
          <a:off x="0" y="3088054"/>
          <a:ext cx="10600267" cy="0"/>
        </a:xfrm>
        <a:prstGeom prst="line">
          <a:avLst/>
        </a:prstGeom>
        <a:solidFill>
          <a:schemeClr val="accent2">
            <a:hueOff val="35353"/>
            <a:satOff val="-34487"/>
            <a:lumOff val="-1766"/>
            <a:alphaOff val="0"/>
          </a:schemeClr>
        </a:solidFill>
        <a:ln w="19050" cap="rnd" cmpd="sng" algn="ctr">
          <a:solidFill>
            <a:schemeClr val="accent2">
              <a:hueOff val="35353"/>
              <a:satOff val="-34487"/>
              <a:lumOff val="-17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3EA67-D955-6E4C-908C-5C4C793DFD14}">
      <dsp:nvSpPr>
        <dsp:cNvPr id="0" name=""/>
        <dsp:cNvSpPr/>
      </dsp:nvSpPr>
      <dsp:spPr>
        <a:xfrm>
          <a:off x="0" y="3088054"/>
          <a:ext cx="10600267" cy="102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Poděkování </a:t>
          </a:r>
          <a:endParaRPr lang="en-US" sz="2400" kern="1200" dirty="0"/>
        </a:p>
      </dsp:txBody>
      <dsp:txXfrm>
        <a:off x="0" y="3088054"/>
        <a:ext cx="10600267" cy="1029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19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99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7649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420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2401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891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819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56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22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71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82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99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05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36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41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6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89F78-6EF0-8E43-BABF-E172F3C1FCF9}" type="datetimeFigureOut">
              <a:rPr lang="cs-CZ" smtClean="0"/>
              <a:t>10.05.23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E1E7EC-BDD3-B24B-9E7B-F1E4609E4F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16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F935C-FFAD-384F-8EC5-7782D68DF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3266" y="2654300"/>
            <a:ext cx="7878233" cy="91817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Obhajoba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0A51FD-CCC0-224C-9713-3322C9AB7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6265" y="3912063"/>
            <a:ext cx="5592233" cy="419567"/>
          </a:xfrm>
        </p:spPr>
        <p:txBody>
          <a:bodyPr>
            <a:noAutofit/>
          </a:bodyPr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Adéla Seimlová</a:t>
            </a:r>
          </a:p>
          <a:p>
            <a:pPr algn="ctr"/>
            <a:r>
              <a:rPr lang="cs-CZ" sz="2000" dirty="0">
                <a:solidFill>
                  <a:schemeClr val="tx1"/>
                </a:solidFill>
              </a:rPr>
              <a:t>UČO: 27835</a:t>
            </a:r>
          </a:p>
        </p:txBody>
      </p:sp>
    </p:spTree>
    <p:extLst>
      <p:ext uri="{BB962C8B-B14F-4D97-AF65-F5344CB8AC3E}">
        <p14:creationId xmlns:p14="http://schemas.microsoft.com/office/powerpoint/2010/main" val="248931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65125E-EA43-A745-9DD9-315E6AE46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Obsah	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Zástupný obsah 2">
            <a:extLst>
              <a:ext uri="{FF2B5EF4-FFF2-40B4-BE49-F238E27FC236}">
                <a16:creationId xmlns:a16="http://schemas.microsoft.com/office/drawing/2014/main" id="{76886D75-7C4B-7340-A635-5B76C04A6C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971806"/>
              </p:ext>
            </p:extLst>
          </p:nvPr>
        </p:nvGraphicFramePr>
        <p:xfrm>
          <a:off x="1286933" y="1709057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6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0F710F-E723-524F-8FDD-E4734A91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Charakteristika podniku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ACE6BD91-6259-6544-8EF0-343A74877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888440"/>
              </p:ext>
            </p:extLst>
          </p:nvPr>
        </p:nvGraphicFramePr>
        <p:xfrm>
          <a:off x="842597" y="2577490"/>
          <a:ext cx="9829800" cy="3895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9EB1ECC7-F1A6-834F-B334-2841BBEA9B20}"/>
              </a:ext>
            </a:extLst>
          </p:cNvPr>
          <p:cNvSpPr txBox="1">
            <a:spLocks/>
          </p:cNvSpPr>
          <p:nvPr/>
        </p:nvSpPr>
        <p:spPr>
          <a:xfrm>
            <a:off x="716936" y="1638301"/>
            <a:ext cx="10281264" cy="901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chemeClr val="tx1"/>
                </a:solidFill>
              </a:rPr>
              <a:t>Ústav znalectví a oceňování Vysoké školy technické a ekonomické v Českých Budějovicích</a:t>
            </a:r>
          </a:p>
          <a:p>
            <a:r>
              <a:rPr lang="cs-CZ" sz="2000" dirty="0">
                <a:solidFill>
                  <a:schemeClr val="tx1"/>
                </a:solidFill>
              </a:rPr>
              <a:t>Vznik roku 2015</a:t>
            </a:r>
          </a:p>
        </p:txBody>
      </p:sp>
      <p:pic>
        <p:nvPicPr>
          <p:cNvPr id="6" name="Obrázek 5" descr="Obsah obrázku logo&#10;&#10;Popis byl vytvořen automaticky">
            <a:extLst>
              <a:ext uri="{FF2B5EF4-FFF2-40B4-BE49-F238E27FC236}">
                <a16:creationId xmlns:a16="http://schemas.microsoft.com/office/drawing/2014/main" id="{2B25DBE3-2E1E-404F-B435-EABEA5EACE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29611" y="5065595"/>
            <a:ext cx="1201118" cy="120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82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65125E-EA43-A745-9DD9-315E6AE46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Hodnocení náplně praxe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0" name="Zástupný obsah 4">
            <a:extLst>
              <a:ext uri="{FF2B5EF4-FFF2-40B4-BE49-F238E27FC236}">
                <a16:creationId xmlns:a16="http://schemas.microsoft.com/office/drawing/2014/main" id="{69A340EB-F09F-1F46-9288-588B7C18C3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335413"/>
              </p:ext>
            </p:extLst>
          </p:nvPr>
        </p:nvGraphicFramePr>
        <p:xfrm>
          <a:off x="1141927" y="1499879"/>
          <a:ext cx="9763140" cy="5026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6143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65125E-EA43-A745-9DD9-315E6AE46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Osobní přínos praxe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5" name="Zástupný obsah 4">
            <a:extLst>
              <a:ext uri="{FF2B5EF4-FFF2-40B4-BE49-F238E27FC236}">
                <a16:creationId xmlns:a16="http://schemas.microsoft.com/office/drawing/2014/main" id="{D37B1438-B4A5-3C9B-B4EC-5B649E51AF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885452"/>
              </p:ext>
            </p:extLst>
          </p:nvPr>
        </p:nvGraphicFramePr>
        <p:xfrm>
          <a:off x="1286933" y="1709057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242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65125E-EA43-A745-9DD9-315E6AE46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Závěr a zhodnocení praxe</a:t>
            </a:r>
          </a:p>
        </p:txBody>
      </p:sp>
      <p:graphicFrame>
        <p:nvGraphicFramePr>
          <p:cNvPr id="15" name="Zástupný obsah 4">
            <a:extLst>
              <a:ext uri="{FF2B5EF4-FFF2-40B4-BE49-F238E27FC236}">
                <a16:creationId xmlns:a16="http://schemas.microsoft.com/office/drawing/2014/main" id="{ACD2CA04-2852-741D-5642-9C169AA1B6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489387"/>
              </p:ext>
            </p:extLst>
          </p:nvPr>
        </p:nvGraphicFramePr>
        <p:xfrm>
          <a:off x="795867" y="1954497"/>
          <a:ext cx="10600267" cy="4117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21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E8BBB2A-69FA-E949-A2A7-F0FBD7216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0634" y="2545582"/>
            <a:ext cx="4530271" cy="17583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za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pozornost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Zástupný obsah 3" descr="Obsah obrázku logo&#10;&#10;Popis byl vytvořen automaticky">
            <a:extLst>
              <a:ext uri="{FF2B5EF4-FFF2-40B4-BE49-F238E27FC236}">
                <a16:creationId xmlns:a16="http://schemas.microsoft.com/office/drawing/2014/main" id="{FADA67CA-D392-CE4C-9A10-850287CE21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15044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Macintosh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Obhajoba praxe</vt:lpstr>
      <vt:lpstr>Obsah </vt:lpstr>
      <vt:lpstr>Charakteristika podniku</vt:lpstr>
      <vt:lpstr>Hodnocení náplně praxe </vt:lpstr>
      <vt:lpstr>Osobní přínos praxe</vt:lpstr>
      <vt:lpstr>Závěr a zhodnocení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praxe</dc:title>
  <dc:creator>Adéla Seimlová</dc:creator>
  <cp:lastModifiedBy>Adéla Seimlová</cp:lastModifiedBy>
  <cp:revision>1</cp:revision>
  <dcterms:created xsi:type="dcterms:W3CDTF">2023-05-10T13:33:53Z</dcterms:created>
  <dcterms:modified xsi:type="dcterms:W3CDTF">2023-05-10T13:35:21Z</dcterms:modified>
</cp:coreProperties>
</file>