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4" r:id="rId5"/>
    <p:sldId id="262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D0"/>
    <a:srgbClr val="F04B1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159639-E70A-4043-93E3-7EC617AC5F8B}" type="doc">
      <dgm:prSet loTypeId="urn:microsoft.com/office/officeart/2008/layout/Lin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CE00CF-6D01-41B7-B201-C271D2965158}">
      <dgm:prSet custT="1"/>
      <dgm:spPr/>
      <dgm:t>
        <a:bodyPr/>
        <a:lstStyle/>
        <a:p>
          <a:pPr marL="177800" algn="l" defTabSz="914400" rtl="0" eaLnBrk="1" latinLnBrk="0" hangingPunct="1">
            <a:lnSpc>
              <a:spcPct val="100000"/>
            </a:lnSpc>
            <a:spcBef>
              <a:spcPct val="0"/>
            </a:spcBef>
            <a:buNone/>
          </a:pPr>
          <a:r>
            <a:rPr lang="cs-CZ" sz="2400" i="1" kern="1200" dirty="0">
              <a:solidFill>
                <a:schemeClr val="tx2"/>
              </a:solidFill>
              <a:latin typeface="+mj-lt"/>
              <a:ea typeface="+mj-ea"/>
              <a:cs typeface="+mj-cs"/>
            </a:rPr>
            <a:t>Strategické  řízení</a:t>
          </a:r>
          <a:endParaRPr lang="en-US" sz="2400" i="1" kern="1200" dirty="0">
            <a:solidFill>
              <a:schemeClr val="tx2"/>
            </a:solidFill>
            <a:latin typeface="+mj-lt"/>
            <a:ea typeface="+mj-ea"/>
            <a:cs typeface="+mj-cs"/>
          </a:endParaRPr>
        </a:p>
      </dgm:t>
    </dgm:pt>
    <dgm:pt modelId="{66B63ED4-F2AD-4034-A6A5-72573ED5DEF8}" type="parTrans" cxnId="{7D6927B3-570F-49D9-8CDD-3A1DFE8D46DD}">
      <dgm:prSet/>
      <dgm:spPr/>
      <dgm:t>
        <a:bodyPr/>
        <a:lstStyle/>
        <a:p>
          <a:endParaRPr lang="en-US"/>
        </a:p>
      </dgm:t>
    </dgm:pt>
    <dgm:pt modelId="{BB1EAC29-2AF4-4B5A-8598-3BBAC0F3AF11}" type="sibTrans" cxnId="{7D6927B3-570F-49D9-8CDD-3A1DFE8D46DD}">
      <dgm:prSet/>
      <dgm:spPr/>
      <dgm:t>
        <a:bodyPr/>
        <a:lstStyle/>
        <a:p>
          <a:endParaRPr lang="en-US"/>
        </a:p>
      </dgm:t>
    </dgm:pt>
    <dgm:pt modelId="{DCC4E93E-A709-439E-8A90-B54A35CDA0C1}">
      <dgm:prSet custT="1"/>
      <dgm:spPr/>
      <dgm:t>
        <a:bodyPr anchor="ctr" anchorCtr="0"/>
        <a:lstStyle/>
        <a:p>
          <a:pPr marL="0" indent="0" algn="l" defTabSz="914400" rtl="0" eaLnBrk="1" latinLnBrk="0" hangingPunct="1">
            <a:lnSpc>
              <a:spcPct val="140000"/>
            </a:lnSpc>
            <a:spcBef>
              <a:spcPts val="1000"/>
            </a:spcBef>
            <a:buFont typeface="Wingdings" panose="05000000000000000000" pitchFamily="2" charset="2"/>
            <a:buChar char="§"/>
            <a:tabLst>
              <a:tab pos="541338" algn="l"/>
            </a:tabLst>
          </a:pPr>
          <a:r>
            <a:rPr lang="cs-CZ" sz="2000" kern="1200" dirty="0">
              <a:solidFill>
                <a:schemeClr val="tx2"/>
              </a:solidFill>
              <a:latin typeface="+mn-lt"/>
              <a:ea typeface="+mj-ea"/>
              <a:cs typeface="+mj-cs"/>
            </a:rPr>
            <a:t>Možnosti růstu podniku</a:t>
          </a:r>
          <a:endParaRPr lang="en-US" sz="2000" kern="1200" dirty="0">
            <a:solidFill>
              <a:schemeClr val="tx2"/>
            </a:solidFill>
            <a:latin typeface="+mn-lt"/>
            <a:ea typeface="+mj-ea"/>
            <a:cs typeface="+mj-cs"/>
          </a:endParaRPr>
        </a:p>
      </dgm:t>
    </dgm:pt>
    <dgm:pt modelId="{47EEC620-B352-4140-9A8A-6DC88DBE0002}" type="parTrans" cxnId="{642F0027-47E2-42C0-BDDE-921CEE2D0CF6}">
      <dgm:prSet/>
      <dgm:spPr/>
      <dgm:t>
        <a:bodyPr/>
        <a:lstStyle/>
        <a:p>
          <a:endParaRPr lang="en-US"/>
        </a:p>
      </dgm:t>
    </dgm:pt>
    <dgm:pt modelId="{E7E940B4-1C08-49BA-B37A-E3D2EA2D2F1F}" type="sibTrans" cxnId="{642F0027-47E2-42C0-BDDE-921CEE2D0CF6}">
      <dgm:prSet/>
      <dgm:spPr/>
      <dgm:t>
        <a:bodyPr/>
        <a:lstStyle/>
        <a:p>
          <a:endParaRPr lang="en-US"/>
        </a:p>
      </dgm:t>
    </dgm:pt>
    <dgm:pt modelId="{F4916341-DD4E-4EDB-A571-50CF43A0362F}">
      <dgm:prSet custT="1"/>
      <dgm:spPr/>
      <dgm:t>
        <a:bodyPr anchor="ctr" anchorCtr="0"/>
        <a:lstStyle/>
        <a:p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Situační analýza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71097595-7D84-4A50-B08B-83A721CAEB0D}" type="parTrans" cxnId="{82DD508F-A388-4663-BB2D-D20F320EF101}">
      <dgm:prSet/>
      <dgm:spPr/>
      <dgm:t>
        <a:bodyPr/>
        <a:lstStyle/>
        <a:p>
          <a:endParaRPr lang="en-US"/>
        </a:p>
      </dgm:t>
    </dgm:pt>
    <dgm:pt modelId="{EB990A7E-4ACD-4B7C-AF07-C1D2AE4059F4}" type="sibTrans" cxnId="{82DD508F-A388-4663-BB2D-D20F320EF101}">
      <dgm:prSet/>
      <dgm:spPr/>
      <dgm:t>
        <a:bodyPr/>
        <a:lstStyle/>
        <a:p>
          <a:endParaRPr lang="en-US"/>
        </a:p>
      </dgm:t>
    </dgm:pt>
    <dgm:pt modelId="{94F6D677-118C-4971-9B57-6A25ECD75EB7}">
      <dgm:prSet custT="1"/>
      <dgm:spPr/>
      <dgm:t>
        <a:bodyPr/>
        <a:lstStyle/>
        <a:p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Marketing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gm:t>
    </dgm:pt>
    <dgm:pt modelId="{BA7CECEB-FA0E-41AB-BF0D-C594612081C0}" type="parTrans" cxnId="{376443EA-E7E8-4991-BF82-D48ABA8F69E6}">
      <dgm:prSet/>
      <dgm:spPr/>
      <dgm:t>
        <a:bodyPr/>
        <a:lstStyle/>
        <a:p>
          <a:endParaRPr lang="en-US"/>
        </a:p>
      </dgm:t>
    </dgm:pt>
    <dgm:pt modelId="{94CA88D0-ACFD-4081-8816-0B4ECED9B706}" type="sibTrans" cxnId="{376443EA-E7E8-4991-BF82-D48ABA8F69E6}">
      <dgm:prSet/>
      <dgm:spPr/>
      <dgm:t>
        <a:bodyPr/>
        <a:lstStyle/>
        <a:p>
          <a:endParaRPr lang="en-US"/>
        </a:p>
      </dgm:t>
    </dgm:pt>
    <dgm:pt modelId="{F72FFA33-AD5B-461F-AD3C-C2C68D5F0B53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+mn-lt"/>
              <a:ea typeface="+mn-ea"/>
              <a:cs typeface="+mn-cs"/>
            </a:rPr>
            <a:t>Marketingový mix, výzkum</a:t>
          </a:r>
          <a:endParaRPr lang="en-US" sz="2000" kern="1200" dirty="0">
            <a:solidFill>
              <a:srgbClr val="000000"/>
            </a:solidFill>
            <a:latin typeface="+mn-lt"/>
            <a:ea typeface="+mn-ea"/>
            <a:cs typeface="+mn-cs"/>
          </a:endParaRPr>
        </a:p>
      </dgm:t>
    </dgm:pt>
    <dgm:pt modelId="{10B92DFC-F321-4B7F-9CFF-C6053F399490}" type="parTrans" cxnId="{EAA4F20D-18FD-4ED3-9F5A-7E9D204256BE}">
      <dgm:prSet/>
      <dgm:spPr/>
      <dgm:t>
        <a:bodyPr/>
        <a:lstStyle/>
        <a:p>
          <a:endParaRPr lang="en-US"/>
        </a:p>
      </dgm:t>
    </dgm:pt>
    <dgm:pt modelId="{95D6E4C1-6890-4CEF-8884-C8AC001D5E67}" type="sibTrans" cxnId="{EAA4F20D-18FD-4ED3-9F5A-7E9D204256BE}">
      <dgm:prSet/>
      <dgm:spPr/>
      <dgm:t>
        <a:bodyPr/>
        <a:lstStyle/>
        <a:p>
          <a:endParaRPr lang="en-US"/>
        </a:p>
      </dgm:t>
    </dgm:pt>
    <dgm:pt modelId="{4BC48852-8CB8-4676-8317-22BB8D458F9A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Marketingový plán na sociálních sítích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0DF8E006-68BA-4B36-8F97-FD0DF95EF1EE}" type="parTrans" cxnId="{C3A79F4A-AAB3-4C1B-9912-962338C490F8}">
      <dgm:prSet/>
      <dgm:spPr/>
      <dgm:t>
        <a:bodyPr/>
        <a:lstStyle/>
        <a:p>
          <a:endParaRPr lang="en-US"/>
        </a:p>
      </dgm:t>
    </dgm:pt>
    <dgm:pt modelId="{5463C9B1-79E5-459A-B5F5-DED1A8793B6F}" type="sibTrans" cxnId="{C3A79F4A-AAB3-4C1B-9912-962338C490F8}">
      <dgm:prSet/>
      <dgm:spPr/>
      <dgm:t>
        <a:bodyPr/>
        <a:lstStyle/>
        <a:p>
          <a:endParaRPr lang="en-US"/>
        </a:p>
      </dgm:t>
    </dgm:pt>
    <dgm:pt modelId="{4F6404CE-86F1-414F-B53D-DB4BDE8AEDCF}">
      <dgm:prSet custT="1"/>
      <dgm:spPr/>
      <dgm:t>
        <a:bodyPr/>
        <a:lstStyle/>
        <a:p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Finance podniku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gm:t>
    </dgm:pt>
    <dgm:pt modelId="{122C9813-B2F6-4DDA-BE18-28C85ABE314D}" type="parTrans" cxnId="{F5A1465D-AD71-48DB-9D7D-6A1DF51F22CD}">
      <dgm:prSet/>
      <dgm:spPr/>
      <dgm:t>
        <a:bodyPr/>
        <a:lstStyle/>
        <a:p>
          <a:endParaRPr lang="cs-CZ"/>
        </a:p>
      </dgm:t>
    </dgm:pt>
    <dgm:pt modelId="{D69A6A8F-E5C7-4626-B565-18C6E411561B}" type="sibTrans" cxnId="{F5A1465D-AD71-48DB-9D7D-6A1DF51F22CD}">
      <dgm:prSet/>
      <dgm:spPr/>
      <dgm:t>
        <a:bodyPr/>
        <a:lstStyle/>
        <a:p>
          <a:endParaRPr lang="cs-CZ"/>
        </a:p>
      </dgm:t>
    </dgm:pt>
    <dgm:pt modelId="{BE46A199-28FE-4D3F-BF45-53C6D9102382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Cash </a:t>
          </a:r>
          <a:r>
            <a:rPr lang="cs-CZ" sz="2000" kern="1200" dirty="0" err="1">
              <a:solidFill>
                <a:srgbClr val="000000"/>
              </a:solidFill>
              <a:latin typeface="Univers"/>
              <a:ea typeface="+mn-ea"/>
              <a:cs typeface="+mn-cs"/>
            </a:rPr>
            <a:t>flow</a:t>
          </a: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, NPV, IRR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D20B9958-10C4-471A-8BE7-57B043403F4E}" type="parTrans" cxnId="{1442D35B-90C4-45BB-B209-25A6B4ADFABB}">
      <dgm:prSet/>
      <dgm:spPr/>
      <dgm:t>
        <a:bodyPr/>
        <a:lstStyle/>
        <a:p>
          <a:endParaRPr lang="cs-CZ"/>
        </a:p>
      </dgm:t>
    </dgm:pt>
    <dgm:pt modelId="{F8899D9D-4F8C-4021-8BAF-D9CDE201A340}" type="sibTrans" cxnId="{1442D35B-90C4-45BB-B209-25A6B4ADFABB}">
      <dgm:prSet/>
      <dgm:spPr/>
      <dgm:t>
        <a:bodyPr/>
        <a:lstStyle/>
        <a:p>
          <a:endParaRPr lang="cs-CZ"/>
        </a:p>
      </dgm:t>
    </dgm:pt>
    <dgm:pt modelId="{0AF1F4B3-5F68-459E-BB17-056A8E71D2A0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Investiční rozhodování (dopady přijetí i nepřijetí investice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5D636DBC-265C-4EF4-AC03-B0BAC411DA9E}" type="parTrans" cxnId="{E8039493-96B7-4F61-9C18-52A03590E5C3}">
      <dgm:prSet/>
      <dgm:spPr/>
      <dgm:t>
        <a:bodyPr/>
        <a:lstStyle/>
        <a:p>
          <a:endParaRPr lang="cs-CZ"/>
        </a:p>
      </dgm:t>
    </dgm:pt>
    <dgm:pt modelId="{75653D8D-5F7A-4F3D-8AEA-0E4077900CC4}" type="sibTrans" cxnId="{E8039493-96B7-4F61-9C18-52A03590E5C3}">
      <dgm:prSet/>
      <dgm:spPr/>
      <dgm:t>
        <a:bodyPr/>
        <a:lstStyle/>
        <a:p>
          <a:endParaRPr lang="cs-CZ"/>
        </a:p>
      </dgm:t>
    </dgm:pt>
    <dgm:pt modelId="{3064335D-E4FF-4A66-B5D4-AF8A6AF50E2B}" type="pres">
      <dgm:prSet presAssocID="{20159639-E70A-4043-93E3-7EC617AC5F8B}" presName="vert0" presStyleCnt="0">
        <dgm:presLayoutVars>
          <dgm:dir/>
          <dgm:animOne val="branch"/>
          <dgm:animLvl val="lvl"/>
        </dgm:presLayoutVars>
      </dgm:prSet>
      <dgm:spPr/>
    </dgm:pt>
    <dgm:pt modelId="{152CA0D8-2438-4DAC-AE09-EC15565BFB44}" type="pres">
      <dgm:prSet presAssocID="{0BCE00CF-6D01-41B7-B201-C271D2965158}" presName="thickLine" presStyleLbl="alignNode1" presStyleIdx="0" presStyleCnt="3"/>
      <dgm:spPr/>
    </dgm:pt>
    <dgm:pt modelId="{91C64F4F-7C88-45CF-AD48-3BE259291CDE}" type="pres">
      <dgm:prSet presAssocID="{0BCE00CF-6D01-41B7-B201-C271D2965158}" presName="horz1" presStyleCnt="0"/>
      <dgm:spPr/>
    </dgm:pt>
    <dgm:pt modelId="{3CE3368E-BDCD-43AD-9703-B6A90005955C}" type="pres">
      <dgm:prSet presAssocID="{0BCE00CF-6D01-41B7-B201-C271D2965158}" presName="tx1" presStyleLbl="revTx" presStyleIdx="0" presStyleCnt="9" custScaleX="156171"/>
      <dgm:spPr/>
    </dgm:pt>
    <dgm:pt modelId="{6D75F1D9-B9A1-4D80-B2F7-30B6D7B4080D}" type="pres">
      <dgm:prSet presAssocID="{0BCE00CF-6D01-41B7-B201-C271D2965158}" presName="vert1" presStyleCnt="0"/>
      <dgm:spPr/>
    </dgm:pt>
    <dgm:pt modelId="{194F526F-82F7-4C06-AEE6-9C72C77576AD}" type="pres">
      <dgm:prSet presAssocID="{DCC4E93E-A709-439E-8A90-B54A35CDA0C1}" presName="vertSpace2a" presStyleCnt="0"/>
      <dgm:spPr/>
    </dgm:pt>
    <dgm:pt modelId="{549AFC46-CDEC-43FF-B479-8660D38B7135}" type="pres">
      <dgm:prSet presAssocID="{DCC4E93E-A709-439E-8A90-B54A35CDA0C1}" presName="horz2" presStyleCnt="0"/>
      <dgm:spPr/>
    </dgm:pt>
    <dgm:pt modelId="{5F20A327-4B35-4BDD-8097-71302EDF54B2}" type="pres">
      <dgm:prSet presAssocID="{DCC4E93E-A709-439E-8A90-B54A35CDA0C1}" presName="horzSpace2" presStyleCnt="0"/>
      <dgm:spPr/>
    </dgm:pt>
    <dgm:pt modelId="{42F51825-75D3-4051-BE8A-7640754F3176}" type="pres">
      <dgm:prSet presAssocID="{DCC4E93E-A709-439E-8A90-B54A35CDA0C1}" presName="tx2" presStyleLbl="revTx" presStyleIdx="1" presStyleCnt="9"/>
      <dgm:spPr/>
    </dgm:pt>
    <dgm:pt modelId="{23A7382A-EE82-468B-B0F4-E30B630B8DBD}" type="pres">
      <dgm:prSet presAssocID="{DCC4E93E-A709-439E-8A90-B54A35CDA0C1}" presName="vert2" presStyleCnt="0"/>
      <dgm:spPr/>
    </dgm:pt>
    <dgm:pt modelId="{11CDD439-8893-4316-8416-41EF1A8EC52F}" type="pres">
      <dgm:prSet presAssocID="{DCC4E93E-A709-439E-8A90-B54A35CDA0C1}" presName="thinLine2b" presStyleLbl="callout" presStyleIdx="0" presStyleCnt="6"/>
      <dgm:spPr/>
    </dgm:pt>
    <dgm:pt modelId="{E88D26A8-046C-4680-B5D8-15FDC4F29AE9}" type="pres">
      <dgm:prSet presAssocID="{DCC4E93E-A709-439E-8A90-B54A35CDA0C1}" presName="vertSpace2b" presStyleCnt="0"/>
      <dgm:spPr/>
    </dgm:pt>
    <dgm:pt modelId="{56A0E78C-E794-4564-BC9E-52B396EFD261}" type="pres">
      <dgm:prSet presAssocID="{F4916341-DD4E-4EDB-A571-50CF43A0362F}" presName="horz2" presStyleCnt="0"/>
      <dgm:spPr/>
    </dgm:pt>
    <dgm:pt modelId="{1E13F9F5-D0C3-41DC-A557-ADC0FE2F708C}" type="pres">
      <dgm:prSet presAssocID="{F4916341-DD4E-4EDB-A571-50CF43A0362F}" presName="horzSpace2" presStyleCnt="0"/>
      <dgm:spPr/>
    </dgm:pt>
    <dgm:pt modelId="{7D8F7696-30F5-4002-BB1C-E5657CF582F7}" type="pres">
      <dgm:prSet presAssocID="{F4916341-DD4E-4EDB-A571-50CF43A0362F}" presName="tx2" presStyleLbl="revTx" presStyleIdx="2" presStyleCnt="9"/>
      <dgm:spPr/>
    </dgm:pt>
    <dgm:pt modelId="{238EDED6-2371-4F76-8274-A5F3AD968F11}" type="pres">
      <dgm:prSet presAssocID="{F4916341-DD4E-4EDB-A571-50CF43A0362F}" presName="vert2" presStyleCnt="0"/>
      <dgm:spPr/>
    </dgm:pt>
    <dgm:pt modelId="{72EEA710-E78E-48EA-814F-414D51B7E99F}" type="pres">
      <dgm:prSet presAssocID="{F4916341-DD4E-4EDB-A571-50CF43A0362F}" presName="thinLine2b" presStyleLbl="callout" presStyleIdx="1" presStyleCnt="6"/>
      <dgm:spPr/>
    </dgm:pt>
    <dgm:pt modelId="{5F4D4AA4-5CA6-486D-A579-A279E20DEF6A}" type="pres">
      <dgm:prSet presAssocID="{F4916341-DD4E-4EDB-A571-50CF43A0362F}" presName="vertSpace2b" presStyleCnt="0"/>
      <dgm:spPr/>
    </dgm:pt>
    <dgm:pt modelId="{C0090A6A-E410-4B16-8E9F-7BEED6376FA3}" type="pres">
      <dgm:prSet presAssocID="{94F6D677-118C-4971-9B57-6A25ECD75EB7}" presName="thickLine" presStyleLbl="alignNode1" presStyleIdx="1" presStyleCnt="3"/>
      <dgm:spPr/>
    </dgm:pt>
    <dgm:pt modelId="{14A1B89E-53A2-4119-9294-6D3974A691BB}" type="pres">
      <dgm:prSet presAssocID="{94F6D677-118C-4971-9B57-6A25ECD75EB7}" presName="horz1" presStyleCnt="0"/>
      <dgm:spPr/>
    </dgm:pt>
    <dgm:pt modelId="{EEF8F831-844A-481C-8CF0-89D76DE104B4}" type="pres">
      <dgm:prSet presAssocID="{94F6D677-118C-4971-9B57-6A25ECD75EB7}" presName="tx1" presStyleLbl="revTx" presStyleIdx="3" presStyleCnt="9" custScaleX="168463"/>
      <dgm:spPr/>
    </dgm:pt>
    <dgm:pt modelId="{550BFDBB-2E59-4BE2-9A70-5DF30D13F9C4}" type="pres">
      <dgm:prSet presAssocID="{94F6D677-118C-4971-9B57-6A25ECD75EB7}" presName="vert1" presStyleCnt="0"/>
      <dgm:spPr/>
    </dgm:pt>
    <dgm:pt modelId="{BCCDCC22-F13E-46FA-84EC-4614EB9AA3F5}" type="pres">
      <dgm:prSet presAssocID="{F72FFA33-AD5B-461F-AD3C-C2C68D5F0B53}" presName="vertSpace2a" presStyleCnt="0"/>
      <dgm:spPr/>
    </dgm:pt>
    <dgm:pt modelId="{C51C9F33-FBA4-4B5A-BCC3-1733368C7845}" type="pres">
      <dgm:prSet presAssocID="{F72FFA33-AD5B-461F-AD3C-C2C68D5F0B53}" presName="horz2" presStyleCnt="0"/>
      <dgm:spPr/>
    </dgm:pt>
    <dgm:pt modelId="{150747D5-4A24-4B0C-9E1B-77E4404456A3}" type="pres">
      <dgm:prSet presAssocID="{F72FFA33-AD5B-461F-AD3C-C2C68D5F0B53}" presName="horzSpace2" presStyleCnt="0"/>
      <dgm:spPr/>
    </dgm:pt>
    <dgm:pt modelId="{736DFD19-A27F-4006-B2EB-6B6AAC6B3654}" type="pres">
      <dgm:prSet presAssocID="{F72FFA33-AD5B-461F-AD3C-C2C68D5F0B53}" presName="tx2" presStyleLbl="revTx" presStyleIdx="4" presStyleCnt="9" custScaleX="103569"/>
      <dgm:spPr/>
    </dgm:pt>
    <dgm:pt modelId="{022CB598-B590-4307-AF34-47061A32B493}" type="pres">
      <dgm:prSet presAssocID="{F72FFA33-AD5B-461F-AD3C-C2C68D5F0B53}" presName="vert2" presStyleCnt="0"/>
      <dgm:spPr/>
    </dgm:pt>
    <dgm:pt modelId="{70B40CB5-6F7D-4396-A4B5-0CA0669A31D5}" type="pres">
      <dgm:prSet presAssocID="{F72FFA33-AD5B-461F-AD3C-C2C68D5F0B53}" presName="thinLine2b" presStyleLbl="callout" presStyleIdx="2" presStyleCnt="6"/>
      <dgm:spPr/>
    </dgm:pt>
    <dgm:pt modelId="{EED367DA-5C7A-47BC-AF95-C72015910CBF}" type="pres">
      <dgm:prSet presAssocID="{F72FFA33-AD5B-461F-AD3C-C2C68D5F0B53}" presName="vertSpace2b" presStyleCnt="0"/>
      <dgm:spPr/>
    </dgm:pt>
    <dgm:pt modelId="{2584D445-D361-4C30-B7E1-6E14040D6E75}" type="pres">
      <dgm:prSet presAssocID="{4BC48852-8CB8-4676-8317-22BB8D458F9A}" presName="horz2" presStyleCnt="0"/>
      <dgm:spPr/>
    </dgm:pt>
    <dgm:pt modelId="{C46DBF63-F4BB-47F7-994E-FD980BE29C95}" type="pres">
      <dgm:prSet presAssocID="{4BC48852-8CB8-4676-8317-22BB8D458F9A}" presName="horzSpace2" presStyleCnt="0"/>
      <dgm:spPr/>
    </dgm:pt>
    <dgm:pt modelId="{E0C4FCD6-C4F5-4FF5-AE8A-B9315EA44DA6}" type="pres">
      <dgm:prSet presAssocID="{4BC48852-8CB8-4676-8317-22BB8D458F9A}" presName="tx2" presStyleLbl="revTx" presStyleIdx="5" presStyleCnt="9"/>
      <dgm:spPr/>
    </dgm:pt>
    <dgm:pt modelId="{A0998C4D-FBA2-45D7-8416-EAE987AF0D4C}" type="pres">
      <dgm:prSet presAssocID="{4BC48852-8CB8-4676-8317-22BB8D458F9A}" presName="vert2" presStyleCnt="0"/>
      <dgm:spPr/>
    </dgm:pt>
    <dgm:pt modelId="{62CA21A8-04D3-4E9D-A627-6EA5CC350D23}" type="pres">
      <dgm:prSet presAssocID="{4BC48852-8CB8-4676-8317-22BB8D458F9A}" presName="thinLine2b" presStyleLbl="callout" presStyleIdx="3" presStyleCnt="6"/>
      <dgm:spPr/>
    </dgm:pt>
    <dgm:pt modelId="{4C732FAD-EB86-4E4E-963F-5D65DEDB6460}" type="pres">
      <dgm:prSet presAssocID="{4BC48852-8CB8-4676-8317-22BB8D458F9A}" presName="vertSpace2b" presStyleCnt="0"/>
      <dgm:spPr/>
    </dgm:pt>
    <dgm:pt modelId="{40A9D5D6-4F62-476F-8307-C34D752A7467}" type="pres">
      <dgm:prSet presAssocID="{4F6404CE-86F1-414F-B53D-DB4BDE8AEDCF}" presName="thickLine" presStyleLbl="alignNode1" presStyleIdx="2" presStyleCnt="3"/>
      <dgm:spPr/>
    </dgm:pt>
    <dgm:pt modelId="{12D13052-E21C-4C30-9B84-E0B754901419}" type="pres">
      <dgm:prSet presAssocID="{4F6404CE-86F1-414F-B53D-DB4BDE8AEDCF}" presName="horz1" presStyleCnt="0"/>
      <dgm:spPr/>
    </dgm:pt>
    <dgm:pt modelId="{44AA5CB6-4A1A-49AD-B4B8-98CF9EE70524}" type="pres">
      <dgm:prSet presAssocID="{4F6404CE-86F1-414F-B53D-DB4BDE8AEDCF}" presName="tx1" presStyleLbl="revTx" presStyleIdx="6" presStyleCnt="9" custScaleX="168463"/>
      <dgm:spPr/>
    </dgm:pt>
    <dgm:pt modelId="{D84158AA-A702-4FA6-A1AE-F87E9B052321}" type="pres">
      <dgm:prSet presAssocID="{4F6404CE-86F1-414F-B53D-DB4BDE8AEDCF}" presName="vert1" presStyleCnt="0"/>
      <dgm:spPr/>
    </dgm:pt>
    <dgm:pt modelId="{487AAB99-F3A8-44F9-BC51-CDA1A3E77103}" type="pres">
      <dgm:prSet presAssocID="{0AF1F4B3-5F68-459E-BB17-056A8E71D2A0}" presName="vertSpace2a" presStyleCnt="0"/>
      <dgm:spPr/>
    </dgm:pt>
    <dgm:pt modelId="{15CB3460-DA91-4BAB-A5CC-C0349E47B50A}" type="pres">
      <dgm:prSet presAssocID="{0AF1F4B3-5F68-459E-BB17-056A8E71D2A0}" presName="horz2" presStyleCnt="0"/>
      <dgm:spPr/>
    </dgm:pt>
    <dgm:pt modelId="{56C37B58-A7E5-4D03-8B72-E84185395B93}" type="pres">
      <dgm:prSet presAssocID="{0AF1F4B3-5F68-459E-BB17-056A8E71D2A0}" presName="horzSpace2" presStyleCnt="0"/>
      <dgm:spPr/>
    </dgm:pt>
    <dgm:pt modelId="{A77BE911-7206-4423-9D98-87374B2C038D}" type="pres">
      <dgm:prSet presAssocID="{0AF1F4B3-5F68-459E-BB17-056A8E71D2A0}" presName="tx2" presStyleLbl="revTx" presStyleIdx="7" presStyleCnt="9"/>
      <dgm:spPr/>
    </dgm:pt>
    <dgm:pt modelId="{DB01A55D-637F-435B-AF1B-94E6F56D6F3B}" type="pres">
      <dgm:prSet presAssocID="{0AF1F4B3-5F68-459E-BB17-056A8E71D2A0}" presName="vert2" presStyleCnt="0"/>
      <dgm:spPr/>
    </dgm:pt>
    <dgm:pt modelId="{CAC98C5E-E905-48D3-A883-28C1E35DA27F}" type="pres">
      <dgm:prSet presAssocID="{0AF1F4B3-5F68-459E-BB17-056A8E71D2A0}" presName="thinLine2b" presStyleLbl="callout" presStyleIdx="4" presStyleCnt="6"/>
      <dgm:spPr/>
    </dgm:pt>
    <dgm:pt modelId="{4C5E190F-F0C4-4B14-8003-97520E67F22F}" type="pres">
      <dgm:prSet presAssocID="{0AF1F4B3-5F68-459E-BB17-056A8E71D2A0}" presName="vertSpace2b" presStyleCnt="0"/>
      <dgm:spPr/>
    </dgm:pt>
    <dgm:pt modelId="{72E54D21-4F81-4F6D-8D8B-13A358ED0893}" type="pres">
      <dgm:prSet presAssocID="{BE46A199-28FE-4D3F-BF45-53C6D9102382}" presName="horz2" presStyleCnt="0"/>
      <dgm:spPr/>
    </dgm:pt>
    <dgm:pt modelId="{BADF4A5A-6E26-4A1C-8B3F-99E3D6C56ED6}" type="pres">
      <dgm:prSet presAssocID="{BE46A199-28FE-4D3F-BF45-53C6D9102382}" presName="horzSpace2" presStyleCnt="0"/>
      <dgm:spPr/>
    </dgm:pt>
    <dgm:pt modelId="{8D052074-5A2D-448F-B61D-3250907D7107}" type="pres">
      <dgm:prSet presAssocID="{BE46A199-28FE-4D3F-BF45-53C6D9102382}" presName="tx2" presStyleLbl="revTx" presStyleIdx="8" presStyleCnt="9"/>
      <dgm:spPr/>
    </dgm:pt>
    <dgm:pt modelId="{393A63C1-009E-4E0A-BE29-7136B246D64E}" type="pres">
      <dgm:prSet presAssocID="{BE46A199-28FE-4D3F-BF45-53C6D9102382}" presName="vert2" presStyleCnt="0"/>
      <dgm:spPr/>
    </dgm:pt>
    <dgm:pt modelId="{EA01846D-C0B0-40F1-8028-545917FCF45D}" type="pres">
      <dgm:prSet presAssocID="{BE46A199-28FE-4D3F-BF45-53C6D9102382}" presName="thinLine2b" presStyleLbl="callout" presStyleIdx="5" presStyleCnt="6"/>
      <dgm:spPr/>
    </dgm:pt>
    <dgm:pt modelId="{888ED7BF-C720-4C7D-A98B-56AA12A0A140}" type="pres">
      <dgm:prSet presAssocID="{BE46A199-28FE-4D3F-BF45-53C6D9102382}" presName="vertSpace2b" presStyleCnt="0"/>
      <dgm:spPr/>
    </dgm:pt>
  </dgm:ptLst>
  <dgm:cxnLst>
    <dgm:cxn modelId="{EA975E04-F7D1-4520-BD2D-7DF0A18CDF70}" type="presOf" srcId="{94F6D677-118C-4971-9B57-6A25ECD75EB7}" destId="{EEF8F831-844A-481C-8CF0-89D76DE104B4}" srcOrd="0" destOrd="0" presId="urn:microsoft.com/office/officeart/2008/layout/LinedList"/>
    <dgm:cxn modelId="{C73C870A-CA6A-403D-863E-8C7969F9246C}" type="presOf" srcId="{0BCE00CF-6D01-41B7-B201-C271D2965158}" destId="{3CE3368E-BDCD-43AD-9703-B6A90005955C}" srcOrd="0" destOrd="0" presId="urn:microsoft.com/office/officeart/2008/layout/LinedList"/>
    <dgm:cxn modelId="{EAA4F20D-18FD-4ED3-9F5A-7E9D204256BE}" srcId="{94F6D677-118C-4971-9B57-6A25ECD75EB7}" destId="{F72FFA33-AD5B-461F-AD3C-C2C68D5F0B53}" srcOrd="0" destOrd="0" parTransId="{10B92DFC-F321-4B7F-9CFF-C6053F399490}" sibTransId="{95D6E4C1-6890-4CEF-8884-C8AC001D5E67}"/>
    <dgm:cxn modelId="{1BB83D14-72A6-4DB2-ADA3-8A85E6A6AF46}" type="presOf" srcId="{4F6404CE-86F1-414F-B53D-DB4BDE8AEDCF}" destId="{44AA5CB6-4A1A-49AD-B4B8-98CF9EE70524}" srcOrd="0" destOrd="0" presId="urn:microsoft.com/office/officeart/2008/layout/LinedList"/>
    <dgm:cxn modelId="{642F0027-47E2-42C0-BDDE-921CEE2D0CF6}" srcId="{0BCE00CF-6D01-41B7-B201-C271D2965158}" destId="{DCC4E93E-A709-439E-8A90-B54A35CDA0C1}" srcOrd="0" destOrd="0" parTransId="{47EEC620-B352-4140-9A8A-6DC88DBE0002}" sibTransId="{E7E940B4-1C08-49BA-B37A-E3D2EA2D2F1F}"/>
    <dgm:cxn modelId="{1442D35B-90C4-45BB-B209-25A6B4ADFABB}" srcId="{4F6404CE-86F1-414F-B53D-DB4BDE8AEDCF}" destId="{BE46A199-28FE-4D3F-BF45-53C6D9102382}" srcOrd="1" destOrd="0" parTransId="{D20B9958-10C4-471A-8BE7-57B043403F4E}" sibTransId="{F8899D9D-4F8C-4021-8BAF-D9CDE201A340}"/>
    <dgm:cxn modelId="{F5A1465D-AD71-48DB-9D7D-6A1DF51F22CD}" srcId="{20159639-E70A-4043-93E3-7EC617AC5F8B}" destId="{4F6404CE-86F1-414F-B53D-DB4BDE8AEDCF}" srcOrd="2" destOrd="0" parTransId="{122C9813-B2F6-4DDA-BE18-28C85ABE314D}" sibTransId="{D69A6A8F-E5C7-4626-B565-18C6E411561B}"/>
    <dgm:cxn modelId="{2F1E3760-55DD-4642-BAE2-61D4BD9DDF1D}" type="presOf" srcId="{4BC48852-8CB8-4676-8317-22BB8D458F9A}" destId="{E0C4FCD6-C4F5-4FF5-AE8A-B9315EA44DA6}" srcOrd="0" destOrd="0" presId="urn:microsoft.com/office/officeart/2008/layout/LinedList"/>
    <dgm:cxn modelId="{62DC8466-33A9-4CA2-AFBB-2235F15360A6}" type="presOf" srcId="{F72FFA33-AD5B-461F-AD3C-C2C68D5F0B53}" destId="{736DFD19-A27F-4006-B2EB-6B6AAC6B3654}" srcOrd="0" destOrd="0" presId="urn:microsoft.com/office/officeart/2008/layout/LinedList"/>
    <dgm:cxn modelId="{C3A79F4A-AAB3-4C1B-9912-962338C490F8}" srcId="{94F6D677-118C-4971-9B57-6A25ECD75EB7}" destId="{4BC48852-8CB8-4676-8317-22BB8D458F9A}" srcOrd="1" destOrd="0" parTransId="{0DF8E006-68BA-4B36-8F97-FD0DF95EF1EE}" sibTransId="{5463C9B1-79E5-459A-B5F5-DED1A8793B6F}"/>
    <dgm:cxn modelId="{483A1C53-0C4A-4C57-A79B-AB4E52BA63DD}" type="presOf" srcId="{BE46A199-28FE-4D3F-BF45-53C6D9102382}" destId="{8D052074-5A2D-448F-B61D-3250907D7107}" srcOrd="0" destOrd="0" presId="urn:microsoft.com/office/officeart/2008/layout/LinedList"/>
    <dgm:cxn modelId="{A1AB9875-E214-45FD-B564-7A197C796C39}" type="presOf" srcId="{20159639-E70A-4043-93E3-7EC617AC5F8B}" destId="{3064335D-E4FF-4A66-B5D4-AF8A6AF50E2B}" srcOrd="0" destOrd="0" presId="urn:microsoft.com/office/officeart/2008/layout/LinedList"/>
    <dgm:cxn modelId="{203EC577-0D2C-4DC4-9893-0C6CCA479172}" type="presOf" srcId="{DCC4E93E-A709-439E-8A90-B54A35CDA0C1}" destId="{42F51825-75D3-4051-BE8A-7640754F3176}" srcOrd="0" destOrd="0" presId="urn:microsoft.com/office/officeart/2008/layout/LinedList"/>
    <dgm:cxn modelId="{82DD508F-A388-4663-BB2D-D20F320EF101}" srcId="{0BCE00CF-6D01-41B7-B201-C271D2965158}" destId="{F4916341-DD4E-4EDB-A571-50CF43A0362F}" srcOrd="1" destOrd="0" parTransId="{71097595-7D84-4A50-B08B-83A721CAEB0D}" sibTransId="{EB990A7E-4ACD-4B7C-AF07-C1D2AE4059F4}"/>
    <dgm:cxn modelId="{E8039493-96B7-4F61-9C18-52A03590E5C3}" srcId="{4F6404CE-86F1-414F-B53D-DB4BDE8AEDCF}" destId="{0AF1F4B3-5F68-459E-BB17-056A8E71D2A0}" srcOrd="0" destOrd="0" parTransId="{5D636DBC-265C-4EF4-AC03-B0BAC411DA9E}" sibTransId="{75653D8D-5F7A-4F3D-8AEA-0E4077900CC4}"/>
    <dgm:cxn modelId="{7D6927B3-570F-49D9-8CDD-3A1DFE8D46DD}" srcId="{20159639-E70A-4043-93E3-7EC617AC5F8B}" destId="{0BCE00CF-6D01-41B7-B201-C271D2965158}" srcOrd="0" destOrd="0" parTransId="{66B63ED4-F2AD-4034-A6A5-72573ED5DEF8}" sibTransId="{BB1EAC29-2AF4-4B5A-8598-3BBAC0F3AF11}"/>
    <dgm:cxn modelId="{4BA174B4-374A-4FA1-A518-B353AC633C43}" type="presOf" srcId="{0AF1F4B3-5F68-459E-BB17-056A8E71D2A0}" destId="{A77BE911-7206-4423-9D98-87374B2C038D}" srcOrd="0" destOrd="0" presId="urn:microsoft.com/office/officeart/2008/layout/LinedList"/>
    <dgm:cxn modelId="{610A2FCB-6439-41C3-9071-674549B3971C}" type="presOf" srcId="{F4916341-DD4E-4EDB-A571-50CF43A0362F}" destId="{7D8F7696-30F5-4002-BB1C-E5657CF582F7}" srcOrd="0" destOrd="0" presId="urn:microsoft.com/office/officeart/2008/layout/LinedList"/>
    <dgm:cxn modelId="{376443EA-E7E8-4991-BF82-D48ABA8F69E6}" srcId="{20159639-E70A-4043-93E3-7EC617AC5F8B}" destId="{94F6D677-118C-4971-9B57-6A25ECD75EB7}" srcOrd="1" destOrd="0" parTransId="{BA7CECEB-FA0E-41AB-BF0D-C594612081C0}" sibTransId="{94CA88D0-ACFD-4081-8816-0B4ECED9B706}"/>
    <dgm:cxn modelId="{4B192AD6-4CE7-495D-BBEC-5A0ACEAB0EB8}" type="presParOf" srcId="{3064335D-E4FF-4A66-B5D4-AF8A6AF50E2B}" destId="{152CA0D8-2438-4DAC-AE09-EC15565BFB44}" srcOrd="0" destOrd="0" presId="urn:microsoft.com/office/officeart/2008/layout/LinedList"/>
    <dgm:cxn modelId="{3C8E2CEE-4519-4F3D-A539-12F651069675}" type="presParOf" srcId="{3064335D-E4FF-4A66-B5D4-AF8A6AF50E2B}" destId="{91C64F4F-7C88-45CF-AD48-3BE259291CDE}" srcOrd="1" destOrd="0" presId="urn:microsoft.com/office/officeart/2008/layout/LinedList"/>
    <dgm:cxn modelId="{B711120F-9743-4F70-9741-165D2B731611}" type="presParOf" srcId="{91C64F4F-7C88-45CF-AD48-3BE259291CDE}" destId="{3CE3368E-BDCD-43AD-9703-B6A90005955C}" srcOrd="0" destOrd="0" presId="urn:microsoft.com/office/officeart/2008/layout/LinedList"/>
    <dgm:cxn modelId="{1AA9DA24-2DDF-46B9-91DA-1A0F5DB9D01E}" type="presParOf" srcId="{91C64F4F-7C88-45CF-AD48-3BE259291CDE}" destId="{6D75F1D9-B9A1-4D80-B2F7-30B6D7B4080D}" srcOrd="1" destOrd="0" presId="urn:microsoft.com/office/officeart/2008/layout/LinedList"/>
    <dgm:cxn modelId="{512D31D9-138D-42A0-8E80-54FC7D19900F}" type="presParOf" srcId="{6D75F1D9-B9A1-4D80-B2F7-30B6D7B4080D}" destId="{194F526F-82F7-4C06-AEE6-9C72C77576AD}" srcOrd="0" destOrd="0" presId="urn:microsoft.com/office/officeart/2008/layout/LinedList"/>
    <dgm:cxn modelId="{55CEFE85-503C-47F5-8751-474D86CA1539}" type="presParOf" srcId="{6D75F1D9-B9A1-4D80-B2F7-30B6D7B4080D}" destId="{549AFC46-CDEC-43FF-B479-8660D38B7135}" srcOrd="1" destOrd="0" presId="urn:microsoft.com/office/officeart/2008/layout/LinedList"/>
    <dgm:cxn modelId="{35314809-F757-4E34-8E29-85F365AF1D8D}" type="presParOf" srcId="{549AFC46-CDEC-43FF-B479-8660D38B7135}" destId="{5F20A327-4B35-4BDD-8097-71302EDF54B2}" srcOrd="0" destOrd="0" presId="urn:microsoft.com/office/officeart/2008/layout/LinedList"/>
    <dgm:cxn modelId="{CC8EA40D-7271-411F-85C2-1F0F4AF1AD27}" type="presParOf" srcId="{549AFC46-CDEC-43FF-B479-8660D38B7135}" destId="{42F51825-75D3-4051-BE8A-7640754F3176}" srcOrd="1" destOrd="0" presId="urn:microsoft.com/office/officeart/2008/layout/LinedList"/>
    <dgm:cxn modelId="{D5619D62-6DDD-49B3-8562-5B0CC2AA6BA4}" type="presParOf" srcId="{549AFC46-CDEC-43FF-B479-8660D38B7135}" destId="{23A7382A-EE82-468B-B0F4-E30B630B8DBD}" srcOrd="2" destOrd="0" presId="urn:microsoft.com/office/officeart/2008/layout/LinedList"/>
    <dgm:cxn modelId="{11412A2E-5BAD-457C-8899-D253E68AC62A}" type="presParOf" srcId="{6D75F1D9-B9A1-4D80-B2F7-30B6D7B4080D}" destId="{11CDD439-8893-4316-8416-41EF1A8EC52F}" srcOrd="2" destOrd="0" presId="urn:microsoft.com/office/officeart/2008/layout/LinedList"/>
    <dgm:cxn modelId="{D8E7732E-34F1-4AFE-B9A0-CABEF93F13FD}" type="presParOf" srcId="{6D75F1D9-B9A1-4D80-B2F7-30B6D7B4080D}" destId="{E88D26A8-046C-4680-B5D8-15FDC4F29AE9}" srcOrd="3" destOrd="0" presId="urn:microsoft.com/office/officeart/2008/layout/LinedList"/>
    <dgm:cxn modelId="{02925181-67FF-4212-879C-5F06925EB2DA}" type="presParOf" srcId="{6D75F1D9-B9A1-4D80-B2F7-30B6D7B4080D}" destId="{56A0E78C-E794-4564-BC9E-52B396EFD261}" srcOrd="4" destOrd="0" presId="urn:microsoft.com/office/officeart/2008/layout/LinedList"/>
    <dgm:cxn modelId="{37374983-38E4-4292-90F9-40CD0F9B4FEF}" type="presParOf" srcId="{56A0E78C-E794-4564-BC9E-52B396EFD261}" destId="{1E13F9F5-D0C3-41DC-A557-ADC0FE2F708C}" srcOrd="0" destOrd="0" presId="urn:microsoft.com/office/officeart/2008/layout/LinedList"/>
    <dgm:cxn modelId="{E2F62102-9B08-47E3-A604-64C75386C88C}" type="presParOf" srcId="{56A0E78C-E794-4564-BC9E-52B396EFD261}" destId="{7D8F7696-30F5-4002-BB1C-E5657CF582F7}" srcOrd="1" destOrd="0" presId="urn:microsoft.com/office/officeart/2008/layout/LinedList"/>
    <dgm:cxn modelId="{C05A196D-0DD9-446D-80D9-DEB71CCB3BD0}" type="presParOf" srcId="{56A0E78C-E794-4564-BC9E-52B396EFD261}" destId="{238EDED6-2371-4F76-8274-A5F3AD968F11}" srcOrd="2" destOrd="0" presId="urn:microsoft.com/office/officeart/2008/layout/LinedList"/>
    <dgm:cxn modelId="{1B29B25E-A484-4085-BB02-E459E4A65074}" type="presParOf" srcId="{6D75F1D9-B9A1-4D80-B2F7-30B6D7B4080D}" destId="{72EEA710-E78E-48EA-814F-414D51B7E99F}" srcOrd="5" destOrd="0" presId="urn:microsoft.com/office/officeart/2008/layout/LinedList"/>
    <dgm:cxn modelId="{384ACE8C-8D30-4DA2-9B61-7441E907662A}" type="presParOf" srcId="{6D75F1D9-B9A1-4D80-B2F7-30B6D7B4080D}" destId="{5F4D4AA4-5CA6-486D-A579-A279E20DEF6A}" srcOrd="6" destOrd="0" presId="urn:microsoft.com/office/officeart/2008/layout/LinedList"/>
    <dgm:cxn modelId="{30F2FBDF-2764-4436-B3F1-A57DFC340954}" type="presParOf" srcId="{3064335D-E4FF-4A66-B5D4-AF8A6AF50E2B}" destId="{C0090A6A-E410-4B16-8E9F-7BEED6376FA3}" srcOrd="2" destOrd="0" presId="urn:microsoft.com/office/officeart/2008/layout/LinedList"/>
    <dgm:cxn modelId="{431D23ED-D209-45E5-BF44-152B133C3F17}" type="presParOf" srcId="{3064335D-E4FF-4A66-B5D4-AF8A6AF50E2B}" destId="{14A1B89E-53A2-4119-9294-6D3974A691BB}" srcOrd="3" destOrd="0" presId="urn:microsoft.com/office/officeart/2008/layout/LinedList"/>
    <dgm:cxn modelId="{F0DC5BDC-B536-41A9-AC74-AF9DE52F839C}" type="presParOf" srcId="{14A1B89E-53A2-4119-9294-6D3974A691BB}" destId="{EEF8F831-844A-481C-8CF0-89D76DE104B4}" srcOrd="0" destOrd="0" presId="urn:microsoft.com/office/officeart/2008/layout/LinedList"/>
    <dgm:cxn modelId="{9503C6A3-FFE2-4B8E-9E47-7A29E5ECFDC0}" type="presParOf" srcId="{14A1B89E-53A2-4119-9294-6D3974A691BB}" destId="{550BFDBB-2E59-4BE2-9A70-5DF30D13F9C4}" srcOrd="1" destOrd="0" presId="urn:microsoft.com/office/officeart/2008/layout/LinedList"/>
    <dgm:cxn modelId="{757831A6-058B-4BED-99B5-696D39E37A45}" type="presParOf" srcId="{550BFDBB-2E59-4BE2-9A70-5DF30D13F9C4}" destId="{BCCDCC22-F13E-46FA-84EC-4614EB9AA3F5}" srcOrd="0" destOrd="0" presId="urn:microsoft.com/office/officeart/2008/layout/LinedList"/>
    <dgm:cxn modelId="{643B85C7-47BE-4DAE-B053-2DD34200DF87}" type="presParOf" srcId="{550BFDBB-2E59-4BE2-9A70-5DF30D13F9C4}" destId="{C51C9F33-FBA4-4B5A-BCC3-1733368C7845}" srcOrd="1" destOrd="0" presId="urn:microsoft.com/office/officeart/2008/layout/LinedList"/>
    <dgm:cxn modelId="{91803791-F6C0-49B3-85D0-0355357AD069}" type="presParOf" srcId="{C51C9F33-FBA4-4B5A-BCC3-1733368C7845}" destId="{150747D5-4A24-4B0C-9E1B-77E4404456A3}" srcOrd="0" destOrd="0" presId="urn:microsoft.com/office/officeart/2008/layout/LinedList"/>
    <dgm:cxn modelId="{47A62DB9-8F6C-4DD5-8ED3-4B5BE160DCFD}" type="presParOf" srcId="{C51C9F33-FBA4-4B5A-BCC3-1733368C7845}" destId="{736DFD19-A27F-4006-B2EB-6B6AAC6B3654}" srcOrd="1" destOrd="0" presId="urn:microsoft.com/office/officeart/2008/layout/LinedList"/>
    <dgm:cxn modelId="{ED926386-A368-4C8D-9399-81727CE1AF81}" type="presParOf" srcId="{C51C9F33-FBA4-4B5A-BCC3-1733368C7845}" destId="{022CB598-B590-4307-AF34-47061A32B493}" srcOrd="2" destOrd="0" presId="urn:microsoft.com/office/officeart/2008/layout/LinedList"/>
    <dgm:cxn modelId="{DDEAEF81-343F-482A-B8B6-EFB1390739EB}" type="presParOf" srcId="{550BFDBB-2E59-4BE2-9A70-5DF30D13F9C4}" destId="{70B40CB5-6F7D-4396-A4B5-0CA0669A31D5}" srcOrd="2" destOrd="0" presId="urn:microsoft.com/office/officeart/2008/layout/LinedList"/>
    <dgm:cxn modelId="{230C8C39-99D9-4BD1-9163-85798C9F3DC7}" type="presParOf" srcId="{550BFDBB-2E59-4BE2-9A70-5DF30D13F9C4}" destId="{EED367DA-5C7A-47BC-AF95-C72015910CBF}" srcOrd="3" destOrd="0" presId="urn:microsoft.com/office/officeart/2008/layout/LinedList"/>
    <dgm:cxn modelId="{DBE8CF25-8E45-437D-9294-69F6AA75375E}" type="presParOf" srcId="{550BFDBB-2E59-4BE2-9A70-5DF30D13F9C4}" destId="{2584D445-D361-4C30-B7E1-6E14040D6E75}" srcOrd="4" destOrd="0" presId="urn:microsoft.com/office/officeart/2008/layout/LinedList"/>
    <dgm:cxn modelId="{88D970FB-E71F-4BF9-A63C-8CB3475BC4A7}" type="presParOf" srcId="{2584D445-D361-4C30-B7E1-6E14040D6E75}" destId="{C46DBF63-F4BB-47F7-994E-FD980BE29C95}" srcOrd="0" destOrd="0" presId="urn:microsoft.com/office/officeart/2008/layout/LinedList"/>
    <dgm:cxn modelId="{AAACB30F-15AA-4BD5-888A-A3DEB9BE2146}" type="presParOf" srcId="{2584D445-D361-4C30-B7E1-6E14040D6E75}" destId="{E0C4FCD6-C4F5-4FF5-AE8A-B9315EA44DA6}" srcOrd="1" destOrd="0" presId="urn:microsoft.com/office/officeart/2008/layout/LinedList"/>
    <dgm:cxn modelId="{36A37358-6564-4D85-A855-23F15804999E}" type="presParOf" srcId="{2584D445-D361-4C30-B7E1-6E14040D6E75}" destId="{A0998C4D-FBA2-45D7-8416-EAE987AF0D4C}" srcOrd="2" destOrd="0" presId="urn:microsoft.com/office/officeart/2008/layout/LinedList"/>
    <dgm:cxn modelId="{99436071-1136-461F-8478-227BB97131F2}" type="presParOf" srcId="{550BFDBB-2E59-4BE2-9A70-5DF30D13F9C4}" destId="{62CA21A8-04D3-4E9D-A627-6EA5CC350D23}" srcOrd="5" destOrd="0" presId="urn:microsoft.com/office/officeart/2008/layout/LinedList"/>
    <dgm:cxn modelId="{0B55A28C-A11A-435E-855C-D805DB0190BE}" type="presParOf" srcId="{550BFDBB-2E59-4BE2-9A70-5DF30D13F9C4}" destId="{4C732FAD-EB86-4E4E-963F-5D65DEDB6460}" srcOrd="6" destOrd="0" presId="urn:microsoft.com/office/officeart/2008/layout/LinedList"/>
    <dgm:cxn modelId="{D36201DC-BD3E-4401-B7E7-96BA36C94DA5}" type="presParOf" srcId="{3064335D-E4FF-4A66-B5D4-AF8A6AF50E2B}" destId="{40A9D5D6-4F62-476F-8307-C34D752A7467}" srcOrd="4" destOrd="0" presId="urn:microsoft.com/office/officeart/2008/layout/LinedList"/>
    <dgm:cxn modelId="{5C41AEE3-68D8-430B-9701-92F7157D5344}" type="presParOf" srcId="{3064335D-E4FF-4A66-B5D4-AF8A6AF50E2B}" destId="{12D13052-E21C-4C30-9B84-E0B754901419}" srcOrd="5" destOrd="0" presId="urn:microsoft.com/office/officeart/2008/layout/LinedList"/>
    <dgm:cxn modelId="{0B587479-601F-4947-8026-B4A000D8E3EC}" type="presParOf" srcId="{12D13052-E21C-4C30-9B84-E0B754901419}" destId="{44AA5CB6-4A1A-49AD-B4B8-98CF9EE70524}" srcOrd="0" destOrd="0" presId="urn:microsoft.com/office/officeart/2008/layout/LinedList"/>
    <dgm:cxn modelId="{FB648190-D463-43F1-B184-56F4A0CBC68C}" type="presParOf" srcId="{12D13052-E21C-4C30-9B84-E0B754901419}" destId="{D84158AA-A702-4FA6-A1AE-F87E9B052321}" srcOrd="1" destOrd="0" presId="urn:microsoft.com/office/officeart/2008/layout/LinedList"/>
    <dgm:cxn modelId="{7D46CBC9-9374-4018-B556-A1C4B36570FA}" type="presParOf" srcId="{D84158AA-A702-4FA6-A1AE-F87E9B052321}" destId="{487AAB99-F3A8-44F9-BC51-CDA1A3E77103}" srcOrd="0" destOrd="0" presId="urn:microsoft.com/office/officeart/2008/layout/LinedList"/>
    <dgm:cxn modelId="{758BB81D-507F-41E5-BEDE-7E6D154BB478}" type="presParOf" srcId="{D84158AA-A702-4FA6-A1AE-F87E9B052321}" destId="{15CB3460-DA91-4BAB-A5CC-C0349E47B50A}" srcOrd="1" destOrd="0" presId="urn:microsoft.com/office/officeart/2008/layout/LinedList"/>
    <dgm:cxn modelId="{9D54EA4D-E506-405E-B4C2-6EE25E48EA86}" type="presParOf" srcId="{15CB3460-DA91-4BAB-A5CC-C0349E47B50A}" destId="{56C37B58-A7E5-4D03-8B72-E84185395B93}" srcOrd="0" destOrd="0" presId="urn:microsoft.com/office/officeart/2008/layout/LinedList"/>
    <dgm:cxn modelId="{16425109-8E6C-48B6-BF20-FE38ED6D48D6}" type="presParOf" srcId="{15CB3460-DA91-4BAB-A5CC-C0349E47B50A}" destId="{A77BE911-7206-4423-9D98-87374B2C038D}" srcOrd="1" destOrd="0" presId="urn:microsoft.com/office/officeart/2008/layout/LinedList"/>
    <dgm:cxn modelId="{383E7A86-7FF1-480B-9525-ED426813A275}" type="presParOf" srcId="{15CB3460-DA91-4BAB-A5CC-C0349E47B50A}" destId="{DB01A55D-637F-435B-AF1B-94E6F56D6F3B}" srcOrd="2" destOrd="0" presId="urn:microsoft.com/office/officeart/2008/layout/LinedList"/>
    <dgm:cxn modelId="{75425104-8788-48DC-A0F3-32ED918618A0}" type="presParOf" srcId="{D84158AA-A702-4FA6-A1AE-F87E9B052321}" destId="{CAC98C5E-E905-48D3-A883-28C1E35DA27F}" srcOrd="2" destOrd="0" presId="urn:microsoft.com/office/officeart/2008/layout/LinedList"/>
    <dgm:cxn modelId="{EF0134D3-42E3-49FC-8A46-85FC433B3CC8}" type="presParOf" srcId="{D84158AA-A702-4FA6-A1AE-F87E9B052321}" destId="{4C5E190F-F0C4-4B14-8003-97520E67F22F}" srcOrd="3" destOrd="0" presId="urn:microsoft.com/office/officeart/2008/layout/LinedList"/>
    <dgm:cxn modelId="{6BFA9EB9-A258-4243-B7B0-CCE82AE7BAC5}" type="presParOf" srcId="{D84158AA-A702-4FA6-A1AE-F87E9B052321}" destId="{72E54D21-4F81-4F6D-8D8B-13A358ED0893}" srcOrd="4" destOrd="0" presId="urn:microsoft.com/office/officeart/2008/layout/LinedList"/>
    <dgm:cxn modelId="{8B6C0C60-EAC1-4B26-B1CD-A0040759F930}" type="presParOf" srcId="{72E54D21-4F81-4F6D-8D8B-13A358ED0893}" destId="{BADF4A5A-6E26-4A1C-8B3F-99E3D6C56ED6}" srcOrd="0" destOrd="0" presId="urn:microsoft.com/office/officeart/2008/layout/LinedList"/>
    <dgm:cxn modelId="{3A61CCF0-82C9-470B-8EBF-457EDA894648}" type="presParOf" srcId="{72E54D21-4F81-4F6D-8D8B-13A358ED0893}" destId="{8D052074-5A2D-448F-B61D-3250907D7107}" srcOrd="1" destOrd="0" presId="urn:microsoft.com/office/officeart/2008/layout/LinedList"/>
    <dgm:cxn modelId="{43756410-4F39-4E1B-B5E2-AC74D68073F3}" type="presParOf" srcId="{72E54D21-4F81-4F6D-8D8B-13A358ED0893}" destId="{393A63C1-009E-4E0A-BE29-7136B246D64E}" srcOrd="2" destOrd="0" presId="urn:microsoft.com/office/officeart/2008/layout/LinedList"/>
    <dgm:cxn modelId="{C10768E0-A78F-413D-9847-F1272EC43666}" type="presParOf" srcId="{D84158AA-A702-4FA6-A1AE-F87E9B052321}" destId="{EA01846D-C0B0-40F1-8028-545917FCF45D}" srcOrd="5" destOrd="0" presId="urn:microsoft.com/office/officeart/2008/layout/LinedList"/>
    <dgm:cxn modelId="{B6633AB2-016D-4F0E-8841-2D6E5D5A9FE6}" type="presParOf" srcId="{D84158AA-A702-4FA6-A1AE-F87E9B052321}" destId="{888ED7BF-C720-4C7D-A98B-56AA12A0A14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159639-E70A-4043-93E3-7EC617AC5F8B}" type="doc">
      <dgm:prSet loTypeId="urn:microsoft.com/office/officeart/2008/layout/Lin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CE00CF-6D01-41B7-B201-C271D2965158}">
      <dgm:prSet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Personální řízení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gm:t>
    </dgm:pt>
    <dgm:pt modelId="{66B63ED4-F2AD-4034-A6A5-72573ED5DEF8}" type="parTrans" cxnId="{7D6927B3-570F-49D9-8CDD-3A1DFE8D46DD}">
      <dgm:prSet/>
      <dgm:spPr/>
      <dgm:t>
        <a:bodyPr/>
        <a:lstStyle/>
        <a:p>
          <a:endParaRPr lang="en-US"/>
        </a:p>
      </dgm:t>
    </dgm:pt>
    <dgm:pt modelId="{BB1EAC29-2AF4-4B5A-8598-3BBAC0F3AF11}" type="sibTrans" cxnId="{7D6927B3-570F-49D9-8CDD-3A1DFE8D46DD}">
      <dgm:prSet/>
      <dgm:spPr/>
      <dgm:t>
        <a:bodyPr/>
        <a:lstStyle/>
        <a:p>
          <a:endParaRPr lang="en-US"/>
        </a:p>
      </dgm:t>
    </dgm:pt>
    <dgm:pt modelId="{DCC4E93E-A709-439E-8A90-B54A35CDA0C1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Přijímání, ohodnocení zaměstnanců, typy smluv a jejich limity, výpočty mezd, kontrola, hlášení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47EEC620-B352-4140-9A8A-6DC88DBE0002}" type="parTrans" cxnId="{642F0027-47E2-42C0-BDDE-921CEE2D0CF6}">
      <dgm:prSet/>
      <dgm:spPr/>
      <dgm:t>
        <a:bodyPr/>
        <a:lstStyle/>
        <a:p>
          <a:endParaRPr lang="en-US"/>
        </a:p>
      </dgm:t>
    </dgm:pt>
    <dgm:pt modelId="{E7E940B4-1C08-49BA-B37A-E3D2EA2D2F1F}" type="sibTrans" cxnId="{642F0027-47E2-42C0-BDDE-921CEE2D0CF6}">
      <dgm:prSet/>
      <dgm:spPr/>
      <dgm:t>
        <a:bodyPr/>
        <a:lstStyle/>
        <a:p>
          <a:endParaRPr lang="en-US"/>
        </a:p>
      </dgm:t>
    </dgm:pt>
    <dgm:pt modelId="{94F6D677-118C-4971-9B57-6A25ECD75EB7}">
      <dgm:prSet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Finanční účetnictví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gm:t>
    </dgm:pt>
    <dgm:pt modelId="{BA7CECEB-FA0E-41AB-BF0D-C594612081C0}" type="parTrans" cxnId="{376443EA-E7E8-4991-BF82-D48ABA8F69E6}">
      <dgm:prSet/>
      <dgm:spPr/>
      <dgm:t>
        <a:bodyPr/>
        <a:lstStyle/>
        <a:p>
          <a:endParaRPr lang="en-US"/>
        </a:p>
      </dgm:t>
    </dgm:pt>
    <dgm:pt modelId="{94CA88D0-ACFD-4081-8816-0B4ECED9B706}" type="sibTrans" cxnId="{376443EA-E7E8-4991-BF82-D48ABA8F69E6}">
      <dgm:prSet/>
      <dgm:spPr/>
      <dgm:t>
        <a:bodyPr/>
        <a:lstStyle/>
        <a:p>
          <a:endParaRPr lang="en-US"/>
        </a:p>
      </dgm:t>
    </dgm:pt>
    <dgm:pt modelId="{F72FFA33-AD5B-461F-AD3C-C2C68D5F0B53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Účtování hospodářských operací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10B92DFC-F321-4B7F-9CFF-C6053F399490}" type="parTrans" cxnId="{EAA4F20D-18FD-4ED3-9F5A-7E9D204256BE}">
      <dgm:prSet/>
      <dgm:spPr/>
      <dgm:t>
        <a:bodyPr/>
        <a:lstStyle/>
        <a:p>
          <a:endParaRPr lang="en-US"/>
        </a:p>
      </dgm:t>
    </dgm:pt>
    <dgm:pt modelId="{95D6E4C1-6890-4CEF-8884-C8AC001D5E67}" type="sibTrans" cxnId="{EAA4F20D-18FD-4ED3-9F5A-7E9D204256BE}">
      <dgm:prSet/>
      <dgm:spPr/>
      <dgm:t>
        <a:bodyPr/>
        <a:lstStyle/>
        <a:p>
          <a:endParaRPr lang="en-US"/>
        </a:p>
      </dgm:t>
    </dgm:pt>
    <dgm:pt modelId="{4BC48852-8CB8-4676-8317-22BB8D458F9A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Uzávěrková operace, účetní závěrka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0DF8E006-68BA-4B36-8F97-FD0DF95EF1EE}" type="parTrans" cxnId="{C3A79F4A-AAB3-4C1B-9912-962338C490F8}">
      <dgm:prSet/>
      <dgm:spPr/>
      <dgm:t>
        <a:bodyPr/>
        <a:lstStyle/>
        <a:p>
          <a:endParaRPr lang="en-US"/>
        </a:p>
      </dgm:t>
    </dgm:pt>
    <dgm:pt modelId="{5463C9B1-79E5-459A-B5F5-DED1A8793B6F}" type="sibTrans" cxnId="{C3A79F4A-AAB3-4C1B-9912-962338C490F8}">
      <dgm:prSet/>
      <dgm:spPr/>
      <dgm:t>
        <a:bodyPr/>
        <a:lstStyle/>
        <a:p>
          <a:endParaRPr lang="en-US"/>
        </a:p>
      </dgm:t>
    </dgm:pt>
    <dgm:pt modelId="{EC88057A-33E8-4901-A8E8-9311256232A9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Legislativa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0925693C-FB5E-4776-B704-86F8C9190108}" type="parTrans" cxnId="{F4036AC5-487E-41CD-B963-CB71FF02E7D9}">
      <dgm:prSet/>
      <dgm:spPr/>
      <dgm:t>
        <a:bodyPr/>
        <a:lstStyle/>
        <a:p>
          <a:endParaRPr lang="en-US"/>
        </a:p>
      </dgm:t>
    </dgm:pt>
    <dgm:pt modelId="{5A59D266-786C-48DE-B5F3-D49834BB4CB4}" type="sibTrans" cxnId="{F4036AC5-487E-41CD-B963-CB71FF02E7D9}">
      <dgm:prSet/>
      <dgm:spPr/>
      <dgm:t>
        <a:bodyPr/>
        <a:lstStyle/>
        <a:p>
          <a:endParaRPr lang="en-US"/>
        </a:p>
      </dgm:t>
    </dgm:pt>
    <dgm:pt modelId="{5A80C1C8-8B37-42CE-AF88-2F8ADAE3BDA6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Benefity, vzdělávání, exekuce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C4A300ED-2A4C-43F0-B18A-CDE3B67A4258}" type="parTrans" cxnId="{18451DE5-1FA1-4384-B4BF-D8A216D7DF98}">
      <dgm:prSet/>
      <dgm:spPr/>
      <dgm:t>
        <a:bodyPr/>
        <a:lstStyle/>
        <a:p>
          <a:endParaRPr lang="cs-CZ"/>
        </a:p>
      </dgm:t>
    </dgm:pt>
    <dgm:pt modelId="{B563AA11-AA4A-42EC-AD1A-886B94F6C4A6}" type="sibTrans" cxnId="{18451DE5-1FA1-4384-B4BF-D8A216D7DF98}">
      <dgm:prSet/>
      <dgm:spPr/>
      <dgm:t>
        <a:bodyPr/>
        <a:lstStyle/>
        <a:p>
          <a:endParaRPr lang="cs-CZ"/>
        </a:p>
      </dgm:t>
    </dgm:pt>
    <dgm:pt modelId="{84D5A946-6557-4BCC-B3BE-C4928E54B5FB}">
      <dgm:prSet custT="1"/>
      <dgm:spPr/>
      <dgm:t>
        <a:bodyPr/>
        <a:lstStyle/>
        <a:p>
          <a:pPr marL="0" lvl="0" indent="0" algn="l" defTabSz="10668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Ostatní činnosti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gm:t>
    </dgm:pt>
    <dgm:pt modelId="{B8EF1367-FB07-4D09-BE96-E64BBBD2FBDE}" type="parTrans" cxnId="{7AE1A28D-D42D-402E-A365-2983BA4F0608}">
      <dgm:prSet/>
      <dgm:spPr/>
      <dgm:t>
        <a:bodyPr/>
        <a:lstStyle/>
        <a:p>
          <a:endParaRPr lang="cs-CZ"/>
        </a:p>
      </dgm:t>
    </dgm:pt>
    <dgm:pt modelId="{DEE9B3E4-68B1-4924-A380-D9473F1F6FDE}" type="sibTrans" cxnId="{7AE1A28D-D42D-402E-A365-2983BA4F0608}">
      <dgm:prSet/>
      <dgm:spPr/>
      <dgm:t>
        <a:bodyPr/>
        <a:lstStyle/>
        <a:p>
          <a:endParaRPr lang="cs-CZ"/>
        </a:p>
      </dgm:t>
    </dgm:pt>
    <dgm:pt modelId="{4C4820E8-32C1-482D-92A5-4EBA1843AAFA}">
      <dgm:prSet custT="1"/>
      <dgm:spPr/>
      <dgm:t>
        <a:bodyPr anchor="ctr" anchorCtr="0"/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Archivace dokumentů, skartovací řízení, tvorba předávacích protokolů, komunikace s klienty, správa datové schrány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gm:t>
    </dgm:pt>
    <dgm:pt modelId="{A5C75227-7362-47D1-9A20-8E058EEFE20F}" type="parTrans" cxnId="{394C83C2-5B31-432D-9480-B44168EF46B6}">
      <dgm:prSet/>
      <dgm:spPr/>
      <dgm:t>
        <a:bodyPr/>
        <a:lstStyle/>
        <a:p>
          <a:endParaRPr lang="cs-CZ"/>
        </a:p>
      </dgm:t>
    </dgm:pt>
    <dgm:pt modelId="{556EBD4C-56F2-47F5-8D11-D7091BC44938}" type="sibTrans" cxnId="{394C83C2-5B31-432D-9480-B44168EF46B6}">
      <dgm:prSet/>
      <dgm:spPr/>
      <dgm:t>
        <a:bodyPr/>
        <a:lstStyle/>
        <a:p>
          <a:endParaRPr lang="cs-CZ"/>
        </a:p>
      </dgm:t>
    </dgm:pt>
    <dgm:pt modelId="{3064335D-E4FF-4A66-B5D4-AF8A6AF50E2B}" type="pres">
      <dgm:prSet presAssocID="{20159639-E70A-4043-93E3-7EC617AC5F8B}" presName="vert0" presStyleCnt="0">
        <dgm:presLayoutVars>
          <dgm:dir/>
          <dgm:animOne val="branch"/>
          <dgm:animLvl val="lvl"/>
        </dgm:presLayoutVars>
      </dgm:prSet>
      <dgm:spPr/>
    </dgm:pt>
    <dgm:pt modelId="{152CA0D8-2438-4DAC-AE09-EC15565BFB44}" type="pres">
      <dgm:prSet presAssocID="{0BCE00CF-6D01-41B7-B201-C271D2965158}" presName="thickLine" presStyleLbl="alignNode1" presStyleIdx="0" presStyleCnt="3"/>
      <dgm:spPr/>
    </dgm:pt>
    <dgm:pt modelId="{91C64F4F-7C88-45CF-AD48-3BE259291CDE}" type="pres">
      <dgm:prSet presAssocID="{0BCE00CF-6D01-41B7-B201-C271D2965158}" presName="horz1" presStyleCnt="0"/>
      <dgm:spPr/>
    </dgm:pt>
    <dgm:pt modelId="{3CE3368E-BDCD-43AD-9703-B6A90005955C}" type="pres">
      <dgm:prSet presAssocID="{0BCE00CF-6D01-41B7-B201-C271D2965158}" presName="tx1" presStyleLbl="revTx" presStyleIdx="0" presStyleCnt="9" custScaleX="157466"/>
      <dgm:spPr/>
    </dgm:pt>
    <dgm:pt modelId="{6D75F1D9-B9A1-4D80-B2F7-30B6D7B4080D}" type="pres">
      <dgm:prSet presAssocID="{0BCE00CF-6D01-41B7-B201-C271D2965158}" presName="vert1" presStyleCnt="0"/>
      <dgm:spPr/>
    </dgm:pt>
    <dgm:pt modelId="{194F526F-82F7-4C06-AEE6-9C72C77576AD}" type="pres">
      <dgm:prSet presAssocID="{DCC4E93E-A709-439E-8A90-B54A35CDA0C1}" presName="vertSpace2a" presStyleCnt="0"/>
      <dgm:spPr/>
    </dgm:pt>
    <dgm:pt modelId="{549AFC46-CDEC-43FF-B479-8660D38B7135}" type="pres">
      <dgm:prSet presAssocID="{DCC4E93E-A709-439E-8A90-B54A35CDA0C1}" presName="horz2" presStyleCnt="0"/>
      <dgm:spPr/>
    </dgm:pt>
    <dgm:pt modelId="{5F20A327-4B35-4BDD-8097-71302EDF54B2}" type="pres">
      <dgm:prSet presAssocID="{DCC4E93E-A709-439E-8A90-B54A35CDA0C1}" presName="horzSpace2" presStyleCnt="0"/>
      <dgm:spPr/>
    </dgm:pt>
    <dgm:pt modelId="{42F51825-75D3-4051-BE8A-7640754F3176}" type="pres">
      <dgm:prSet presAssocID="{DCC4E93E-A709-439E-8A90-B54A35CDA0C1}" presName="tx2" presStyleLbl="revTx" presStyleIdx="1" presStyleCnt="9"/>
      <dgm:spPr/>
    </dgm:pt>
    <dgm:pt modelId="{23A7382A-EE82-468B-B0F4-E30B630B8DBD}" type="pres">
      <dgm:prSet presAssocID="{DCC4E93E-A709-439E-8A90-B54A35CDA0C1}" presName="vert2" presStyleCnt="0"/>
      <dgm:spPr/>
    </dgm:pt>
    <dgm:pt modelId="{11CDD439-8893-4316-8416-41EF1A8EC52F}" type="pres">
      <dgm:prSet presAssocID="{DCC4E93E-A709-439E-8A90-B54A35CDA0C1}" presName="thinLine2b" presStyleLbl="callout" presStyleIdx="0" presStyleCnt="6"/>
      <dgm:spPr/>
    </dgm:pt>
    <dgm:pt modelId="{E88D26A8-046C-4680-B5D8-15FDC4F29AE9}" type="pres">
      <dgm:prSet presAssocID="{DCC4E93E-A709-439E-8A90-B54A35CDA0C1}" presName="vertSpace2b" presStyleCnt="0"/>
      <dgm:spPr/>
    </dgm:pt>
    <dgm:pt modelId="{5EB2BA83-C13B-4178-96E0-438907894E73}" type="pres">
      <dgm:prSet presAssocID="{5A80C1C8-8B37-42CE-AF88-2F8ADAE3BDA6}" presName="horz2" presStyleCnt="0"/>
      <dgm:spPr/>
    </dgm:pt>
    <dgm:pt modelId="{174DD280-475B-4018-9B7C-61163CCD96B6}" type="pres">
      <dgm:prSet presAssocID="{5A80C1C8-8B37-42CE-AF88-2F8ADAE3BDA6}" presName="horzSpace2" presStyleCnt="0"/>
      <dgm:spPr/>
    </dgm:pt>
    <dgm:pt modelId="{816DF53D-1239-4420-B795-55E3932433C5}" type="pres">
      <dgm:prSet presAssocID="{5A80C1C8-8B37-42CE-AF88-2F8ADAE3BDA6}" presName="tx2" presStyleLbl="revTx" presStyleIdx="2" presStyleCnt="9" custScaleY="69570"/>
      <dgm:spPr/>
    </dgm:pt>
    <dgm:pt modelId="{E5879DB6-B224-46BE-9A04-0C7C93468659}" type="pres">
      <dgm:prSet presAssocID="{5A80C1C8-8B37-42CE-AF88-2F8ADAE3BDA6}" presName="vert2" presStyleCnt="0"/>
      <dgm:spPr/>
    </dgm:pt>
    <dgm:pt modelId="{B1828CE1-1468-4870-8B67-99AF0849434A}" type="pres">
      <dgm:prSet presAssocID="{5A80C1C8-8B37-42CE-AF88-2F8ADAE3BDA6}" presName="thinLine2b" presStyleLbl="callout" presStyleIdx="1" presStyleCnt="6"/>
      <dgm:spPr/>
    </dgm:pt>
    <dgm:pt modelId="{69190622-65BF-484C-82B5-2857E1E4FAE4}" type="pres">
      <dgm:prSet presAssocID="{5A80C1C8-8B37-42CE-AF88-2F8ADAE3BDA6}" presName="vertSpace2b" presStyleCnt="0"/>
      <dgm:spPr/>
    </dgm:pt>
    <dgm:pt modelId="{C0090A6A-E410-4B16-8E9F-7BEED6376FA3}" type="pres">
      <dgm:prSet presAssocID="{94F6D677-118C-4971-9B57-6A25ECD75EB7}" presName="thickLine" presStyleLbl="alignNode1" presStyleIdx="1" presStyleCnt="3"/>
      <dgm:spPr/>
    </dgm:pt>
    <dgm:pt modelId="{14A1B89E-53A2-4119-9294-6D3974A691BB}" type="pres">
      <dgm:prSet presAssocID="{94F6D677-118C-4971-9B57-6A25ECD75EB7}" presName="horz1" presStyleCnt="0"/>
      <dgm:spPr/>
    </dgm:pt>
    <dgm:pt modelId="{EEF8F831-844A-481C-8CF0-89D76DE104B4}" type="pres">
      <dgm:prSet presAssocID="{94F6D677-118C-4971-9B57-6A25ECD75EB7}" presName="tx1" presStyleLbl="revTx" presStyleIdx="3" presStyleCnt="9" custScaleX="157466"/>
      <dgm:spPr/>
    </dgm:pt>
    <dgm:pt modelId="{550BFDBB-2E59-4BE2-9A70-5DF30D13F9C4}" type="pres">
      <dgm:prSet presAssocID="{94F6D677-118C-4971-9B57-6A25ECD75EB7}" presName="vert1" presStyleCnt="0"/>
      <dgm:spPr/>
    </dgm:pt>
    <dgm:pt modelId="{BCCDCC22-F13E-46FA-84EC-4614EB9AA3F5}" type="pres">
      <dgm:prSet presAssocID="{F72FFA33-AD5B-461F-AD3C-C2C68D5F0B53}" presName="vertSpace2a" presStyleCnt="0"/>
      <dgm:spPr/>
    </dgm:pt>
    <dgm:pt modelId="{C51C9F33-FBA4-4B5A-BCC3-1733368C7845}" type="pres">
      <dgm:prSet presAssocID="{F72FFA33-AD5B-461F-AD3C-C2C68D5F0B53}" presName="horz2" presStyleCnt="0"/>
      <dgm:spPr/>
    </dgm:pt>
    <dgm:pt modelId="{150747D5-4A24-4B0C-9E1B-77E4404456A3}" type="pres">
      <dgm:prSet presAssocID="{F72FFA33-AD5B-461F-AD3C-C2C68D5F0B53}" presName="horzSpace2" presStyleCnt="0"/>
      <dgm:spPr/>
    </dgm:pt>
    <dgm:pt modelId="{736DFD19-A27F-4006-B2EB-6B6AAC6B3654}" type="pres">
      <dgm:prSet presAssocID="{F72FFA33-AD5B-461F-AD3C-C2C68D5F0B53}" presName="tx2" presStyleLbl="revTx" presStyleIdx="4" presStyleCnt="9"/>
      <dgm:spPr/>
    </dgm:pt>
    <dgm:pt modelId="{022CB598-B590-4307-AF34-47061A32B493}" type="pres">
      <dgm:prSet presAssocID="{F72FFA33-AD5B-461F-AD3C-C2C68D5F0B53}" presName="vert2" presStyleCnt="0"/>
      <dgm:spPr/>
    </dgm:pt>
    <dgm:pt modelId="{70B40CB5-6F7D-4396-A4B5-0CA0669A31D5}" type="pres">
      <dgm:prSet presAssocID="{F72FFA33-AD5B-461F-AD3C-C2C68D5F0B53}" presName="thinLine2b" presStyleLbl="callout" presStyleIdx="2" presStyleCnt="6"/>
      <dgm:spPr/>
    </dgm:pt>
    <dgm:pt modelId="{EED367DA-5C7A-47BC-AF95-C72015910CBF}" type="pres">
      <dgm:prSet presAssocID="{F72FFA33-AD5B-461F-AD3C-C2C68D5F0B53}" presName="vertSpace2b" presStyleCnt="0"/>
      <dgm:spPr/>
    </dgm:pt>
    <dgm:pt modelId="{2584D445-D361-4C30-B7E1-6E14040D6E75}" type="pres">
      <dgm:prSet presAssocID="{4BC48852-8CB8-4676-8317-22BB8D458F9A}" presName="horz2" presStyleCnt="0"/>
      <dgm:spPr/>
    </dgm:pt>
    <dgm:pt modelId="{C46DBF63-F4BB-47F7-994E-FD980BE29C95}" type="pres">
      <dgm:prSet presAssocID="{4BC48852-8CB8-4676-8317-22BB8D458F9A}" presName="horzSpace2" presStyleCnt="0"/>
      <dgm:spPr/>
    </dgm:pt>
    <dgm:pt modelId="{E0C4FCD6-C4F5-4FF5-AE8A-B9315EA44DA6}" type="pres">
      <dgm:prSet presAssocID="{4BC48852-8CB8-4676-8317-22BB8D458F9A}" presName="tx2" presStyleLbl="revTx" presStyleIdx="5" presStyleCnt="9"/>
      <dgm:spPr/>
    </dgm:pt>
    <dgm:pt modelId="{A0998C4D-FBA2-45D7-8416-EAE987AF0D4C}" type="pres">
      <dgm:prSet presAssocID="{4BC48852-8CB8-4676-8317-22BB8D458F9A}" presName="vert2" presStyleCnt="0"/>
      <dgm:spPr/>
    </dgm:pt>
    <dgm:pt modelId="{62CA21A8-04D3-4E9D-A627-6EA5CC350D23}" type="pres">
      <dgm:prSet presAssocID="{4BC48852-8CB8-4676-8317-22BB8D458F9A}" presName="thinLine2b" presStyleLbl="callout" presStyleIdx="3" presStyleCnt="6"/>
      <dgm:spPr/>
    </dgm:pt>
    <dgm:pt modelId="{4C732FAD-EB86-4E4E-963F-5D65DEDB6460}" type="pres">
      <dgm:prSet presAssocID="{4BC48852-8CB8-4676-8317-22BB8D458F9A}" presName="vertSpace2b" presStyleCnt="0"/>
      <dgm:spPr/>
    </dgm:pt>
    <dgm:pt modelId="{F0CF9319-B59C-4ECE-8163-88ED5F0B238E}" type="pres">
      <dgm:prSet presAssocID="{EC88057A-33E8-4901-A8E8-9311256232A9}" presName="horz2" presStyleCnt="0"/>
      <dgm:spPr/>
    </dgm:pt>
    <dgm:pt modelId="{2C751948-E697-4172-B80E-F98DC52C8763}" type="pres">
      <dgm:prSet presAssocID="{EC88057A-33E8-4901-A8E8-9311256232A9}" presName="horzSpace2" presStyleCnt="0"/>
      <dgm:spPr/>
    </dgm:pt>
    <dgm:pt modelId="{1D5DB502-8C66-4C69-9856-BC6D8AB08EC5}" type="pres">
      <dgm:prSet presAssocID="{EC88057A-33E8-4901-A8E8-9311256232A9}" presName="tx2" presStyleLbl="revTx" presStyleIdx="6" presStyleCnt="9"/>
      <dgm:spPr/>
    </dgm:pt>
    <dgm:pt modelId="{D05238C2-F9E3-46BD-952E-F9E481DF669C}" type="pres">
      <dgm:prSet presAssocID="{EC88057A-33E8-4901-A8E8-9311256232A9}" presName="vert2" presStyleCnt="0"/>
      <dgm:spPr/>
    </dgm:pt>
    <dgm:pt modelId="{A4A856D9-8956-4932-B71D-8D31E89C450D}" type="pres">
      <dgm:prSet presAssocID="{EC88057A-33E8-4901-A8E8-9311256232A9}" presName="thinLine2b" presStyleLbl="callout" presStyleIdx="4" presStyleCnt="6"/>
      <dgm:spPr/>
    </dgm:pt>
    <dgm:pt modelId="{6C235BFE-6C94-47F0-B511-4A9C95D10F7F}" type="pres">
      <dgm:prSet presAssocID="{EC88057A-33E8-4901-A8E8-9311256232A9}" presName="vertSpace2b" presStyleCnt="0"/>
      <dgm:spPr/>
    </dgm:pt>
    <dgm:pt modelId="{F5D928A5-0D3C-4194-8932-CCB99200382F}" type="pres">
      <dgm:prSet presAssocID="{84D5A946-6557-4BCC-B3BE-C4928E54B5FB}" presName="thickLine" presStyleLbl="alignNode1" presStyleIdx="2" presStyleCnt="3"/>
      <dgm:spPr/>
    </dgm:pt>
    <dgm:pt modelId="{2C49217E-D74F-4F4F-BD7A-BAF1B2602658}" type="pres">
      <dgm:prSet presAssocID="{84D5A946-6557-4BCC-B3BE-C4928E54B5FB}" presName="horz1" presStyleCnt="0"/>
      <dgm:spPr/>
    </dgm:pt>
    <dgm:pt modelId="{00A4AE14-664A-4D47-BA4F-90FA89C5C5D6}" type="pres">
      <dgm:prSet presAssocID="{84D5A946-6557-4BCC-B3BE-C4928E54B5FB}" presName="tx1" presStyleLbl="revTx" presStyleIdx="7" presStyleCnt="9" custScaleX="168463"/>
      <dgm:spPr/>
    </dgm:pt>
    <dgm:pt modelId="{55963B43-159F-41C4-B72F-1E42AFF3E4FF}" type="pres">
      <dgm:prSet presAssocID="{84D5A946-6557-4BCC-B3BE-C4928E54B5FB}" presName="vert1" presStyleCnt="0"/>
      <dgm:spPr/>
    </dgm:pt>
    <dgm:pt modelId="{B1776E21-3D92-4C57-A3EA-8A04AC7F2D9D}" type="pres">
      <dgm:prSet presAssocID="{4C4820E8-32C1-482D-92A5-4EBA1843AAFA}" presName="vertSpace2a" presStyleCnt="0"/>
      <dgm:spPr/>
    </dgm:pt>
    <dgm:pt modelId="{8077267F-77FB-4018-95E9-F515853FF583}" type="pres">
      <dgm:prSet presAssocID="{4C4820E8-32C1-482D-92A5-4EBA1843AAFA}" presName="horz2" presStyleCnt="0"/>
      <dgm:spPr/>
    </dgm:pt>
    <dgm:pt modelId="{5D58CC25-A9BE-48F4-A88E-1112DC7B61C6}" type="pres">
      <dgm:prSet presAssocID="{4C4820E8-32C1-482D-92A5-4EBA1843AAFA}" presName="horzSpace2" presStyleCnt="0"/>
      <dgm:spPr/>
    </dgm:pt>
    <dgm:pt modelId="{30AA1154-15D0-46CD-81F0-A98E25672F9E}" type="pres">
      <dgm:prSet presAssocID="{4C4820E8-32C1-482D-92A5-4EBA1843AAFA}" presName="tx2" presStyleLbl="revTx" presStyleIdx="8" presStyleCnt="9" custScaleX="103187"/>
      <dgm:spPr/>
    </dgm:pt>
    <dgm:pt modelId="{EC80F8A1-B38D-4B52-8DB5-8A94C5973EF9}" type="pres">
      <dgm:prSet presAssocID="{4C4820E8-32C1-482D-92A5-4EBA1843AAFA}" presName="vert2" presStyleCnt="0"/>
      <dgm:spPr/>
    </dgm:pt>
    <dgm:pt modelId="{DDF29BEC-9382-44B9-B5D6-FEAB18D54FB7}" type="pres">
      <dgm:prSet presAssocID="{4C4820E8-32C1-482D-92A5-4EBA1843AAFA}" presName="thinLine2b" presStyleLbl="callout" presStyleIdx="5" presStyleCnt="6"/>
      <dgm:spPr/>
    </dgm:pt>
    <dgm:pt modelId="{67B7FB88-1587-44F1-9E73-4415C20D94E7}" type="pres">
      <dgm:prSet presAssocID="{4C4820E8-32C1-482D-92A5-4EBA1843AAFA}" presName="vertSpace2b" presStyleCnt="0"/>
      <dgm:spPr/>
    </dgm:pt>
  </dgm:ptLst>
  <dgm:cxnLst>
    <dgm:cxn modelId="{EA975E04-F7D1-4520-BD2D-7DF0A18CDF70}" type="presOf" srcId="{94F6D677-118C-4971-9B57-6A25ECD75EB7}" destId="{EEF8F831-844A-481C-8CF0-89D76DE104B4}" srcOrd="0" destOrd="0" presId="urn:microsoft.com/office/officeart/2008/layout/LinedList"/>
    <dgm:cxn modelId="{C73C870A-CA6A-403D-863E-8C7969F9246C}" type="presOf" srcId="{0BCE00CF-6D01-41B7-B201-C271D2965158}" destId="{3CE3368E-BDCD-43AD-9703-B6A90005955C}" srcOrd="0" destOrd="0" presId="urn:microsoft.com/office/officeart/2008/layout/LinedList"/>
    <dgm:cxn modelId="{EAA4F20D-18FD-4ED3-9F5A-7E9D204256BE}" srcId="{94F6D677-118C-4971-9B57-6A25ECD75EB7}" destId="{F72FFA33-AD5B-461F-AD3C-C2C68D5F0B53}" srcOrd="0" destOrd="0" parTransId="{10B92DFC-F321-4B7F-9CFF-C6053F399490}" sibTransId="{95D6E4C1-6890-4CEF-8884-C8AC001D5E67}"/>
    <dgm:cxn modelId="{53AED91C-CBE2-4E89-9806-5DB32E3E55B7}" type="presOf" srcId="{84D5A946-6557-4BCC-B3BE-C4928E54B5FB}" destId="{00A4AE14-664A-4D47-BA4F-90FA89C5C5D6}" srcOrd="0" destOrd="0" presId="urn:microsoft.com/office/officeart/2008/layout/LinedList"/>
    <dgm:cxn modelId="{642F0027-47E2-42C0-BDDE-921CEE2D0CF6}" srcId="{0BCE00CF-6D01-41B7-B201-C271D2965158}" destId="{DCC4E93E-A709-439E-8A90-B54A35CDA0C1}" srcOrd="0" destOrd="0" parTransId="{47EEC620-B352-4140-9A8A-6DC88DBE0002}" sibTransId="{E7E940B4-1C08-49BA-B37A-E3D2EA2D2F1F}"/>
    <dgm:cxn modelId="{2F1E3760-55DD-4642-BAE2-61D4BD9DDF1D}" type="presOf" srcId="{4BC48852-8CB8-4676-8317-22BB8D458F9A}" destId="{E0C4FCD6-C4F5-4FF5-AE8A-B9315EA44DA6}" srcOrd="0" destOrd="0" presId="urn:microsoft.com/office/officeart/2008/layout/LinedList"/>
    <dgm:cxn modelId="{62DC8466-33A9-4CA2-AFBB-2235F15360A6}" type="presOf" srcId="{F72FFA33-AD5B-461F-AD3C-C2C68D5F0B53}" destId="{736DFD19-A27F-4006-B2EB-6B6AAC6B3654}" srcOrd="0" destOrd="0" presId="urn:microsoft.com/office/officeart/2008/layout/LinedList"/>
    <dgm:cxn modelId="{C3A79F4A-AAB3-4C1B-9912-962338C490F8}" srcId="{94F6D677-118C-4971-9B57-6A25ECD75EB7}" destId="{4BC48852-8CB8-4676-8317-22BB8D458F9A}" srcOrd="1" destOrd="0" parTransId="{0DF8E006-68BA-4B36-8F97-FD0DF95EF1EE}" sibTransId="{5463C9B1-79E5-459A-B5F5-DED1A8793B6F}"/>
    <dgm:cxn modelId="{80532E51-61D1-43BD-A585-AB5D5023E110}" type="presOf" srcId="{EC88057A-33E8-4901-A8E8-9311256232A9}" destId="{1D5DB502-8C66-4C69-9856-BC6D8AB08EC5}" srcOrd="0" destOrd="0" presId="urn:microsoft.com/office/officeart/2008/layout/LinedList"/>
    <dgm:cxn modelId="{A1AB9875-E214-45FD-B564-7A197C796C39}" type="presOf" srcId="{20159639-E70A-4043-93E3-7EC617AC5F8B}" destId="{3064335D-E4FF-4A66-B5D4-AF8A6AF50E2B}" srcOrd="0" destOrd="0" presId="urn:microsoft.com/office/officeart/2008/layout/LinedList"/>
    <dgm:cxn modelId="{203EC577-0D2C-4DC4-9893-0C6CCA479172}" type="presOf" srcId="{DCC4E93E-A709-439E-8A90-B54A35CDA0C1}" destId="{42F51825-75D3-4051-BE8A-7640754F3176}" srcOrd="0" destOrd="0" presId="urn:microsoft.com/office/officeart/2008/layout/LinedList"/>
    <dgm:cxn modelId="{3C054887-846C-435F-80BA-51D900564D7C}" type="presOf" srcId="{5A80C1C8-8B37-42CE-AF88-2F8ADAE3BDA6}" destId="{816DF53D-1239-4420-B795-55E3932433C5}" srcOrd="0" destOrd="0" presId="urn:microsoft.com/office/officeart/2008/layout/LinedList"/>
    <dgm:cxn modelId="{2BE01A88-F3AA-4723-A34F-CECAD3E38238}" type="presOf" srcId="{4C4820E8-32C1-482D-92A5-4EBA1843AAFA}" destId="{30AA1154-15D0-46CD-81F0-A98E25672F9E}" srcOrd="0" destOrd="0" presId="urn:microsoft.com/office/officeart/2008/layout/LinedList"/>
    <dgm:cxn modelId="{7AE1A28D-D42D-402E-A365-2983BA4F0608}" srcId="{20159639-E70A-4043-93E3-7EC617AC5F8B}" destId="{84D5A946-6557-4BCC-B3BE-C4928E54B5FB}" srcOrd="2" destOrd="0" parTransId="{B8EF1367-FB07-4D09-BE96-E64BBBD2FBDE}" sibTransId="{DEE9B3E4-68B1-4924-A380-D9473F1F6FDE}"/>
    <dgm:cxn modelId="{7D6927B3-570F-49D9-8CDD-3A1DFE8D46DD}" srcId="{20159639-E70A-4043-93E3-7EC617AC5F8B}" destId="{0BCE00CF-6D01-41B7-B201-C271D2965158}" srcOrd="0" destOrd="0" parTransId="{66B63ED4-F2AD-4034-A6A5-72573ED5DEF8}" sibTransId="{BB1EAC29-2AF4-4B5A-8598-3BBAC0F3AF11}"/>
    <dgm:cxn modelId="{394C83C2-5B31-432D-9480-B44168EF46B6}" srcId="{84D5A946-6557-4BCC-B3BE-C4928E54B5FB}" destId="{4C4820E8-32C1-482D-92A5-4EBA1843AAFA}" srcOrd="0" destOrd="0" parTransId="{A5C75227-7362-47D1-9A20-8E058EEFE20F}" sibTransId="{556EBD4C-56F2-47F5-8D11-D7091BC44938}"/>
    <dgm:cxn modelId="{F4036AC5-487E-41CD-B963-CB71FF02E7D9}" srcId="{94F6D677-118C-4971-9B57-6A25ECD75EB7}" destId="{EC88057A-33E8-4901-A8E8-9311256232A9}" srcOrd="2" destOrd="0" parTransId="{0925693C-FB5E-4776-B704-86F8C9190108}" sibTransId="{5A59D266-786C-48DE-B5F3-D49834BB4CB4}"/>
    <dgm:cxn modelId="{18451DE5-1FA1-4384-B4BF-D8A216D7DF98}" srcId="{0BCE00CF-6D01-41B7-B201-C271D2965158}" destId="{5A80C1C8-8B37-42CE-AF88-2F8ADAE3BDA6}" srcOrd="1" destOrd="0" parTransId="{C4A300ED-2A4C-43F0-B18A-CDE3B67A4258}" sibTransId="{B563AA11-AA4A-42EC-AD1A-886B94F6C4A6}"/>
    <dgm:cxn modelId="{376443EA-E7E8-4991-BF82-D48ABA8F69E6}" srcId="{20159639-E70A-4043-93E3-7EC617AC5F8B}" destId="{94F6D677-118C-4971-9B57-6A25ECD75EB7}" srcOrd="1" destOrd="0" parTransId="{BA7CECEB-FA0E-41AB-BF0D-C594612081C0}" sibTransId="{94CA88D0-ACFD-4081-8816-0B4ECED9B706}"/>
    <dgm:cxn modelId="{4B192AD6-4CE7-495D-BBEC-5A0ACEAB0EB8}" type="presParOf" srcId="{3064335D-E4FF-4A66-B5D4-AF8A6AF50E2B}" destId="{152CA0D8-2438-4DAC-AE09-EC15565BFB44}" srcOrd="0" destOrd="0" presId="urn:microsoft.com/office/officeart/2008/layout/LinedList"/>
    <dgm:cxn modelId="{3C8E2CEE-4519-4F3D-A539-12F651069675}" type="presParOf" srcId="{3064335D-E4FF-4A66-B5D4-AF8A6AF50E2B}" destId="{91C64F4F-7C88-45CF-AD48-3BE259291CDE}" srcOrd="1" destOrd="0" presId="urn:microsoft.com/office/officeart/2008/layout/LinedList"/>
    <dgm:cxn modelId="{B711120F-9743-4F70-9741-165D2B731611}" type="presParOf" srcId="{91C64F4F-7C88-45CF-AD48-3BE259291CDE}" destId="{3CE3368E-BDCD-43AD-9703-B6A90005955C}" srcOrd="0" destOrd="0" presId="urn:microsoft.com/office/officeart/2008/layout/LinedList"/>
    <dgm:cxn modelId="{1AA9DA24-2DDF-46B9-91DA-1A0F5DB9D01E}" type="presParOf" srcId="{91C64F4F-7C88-45CF-AD48-3BE259291CDE}" destId="{6D75F1D9-B9A1-4D80-B2F7-30B6D7B4080D}" srcOrd="1" destOrd="0" presId="urn:microsoft.com/office/officeart/2008/layout/LinedList"/>
    <dgm:cxn modelId="{512D31D9-138D-42A0-8E80-54FC7D19900F}" type="presParOf" srcId="{6D75F1D9-B9A1-4D80-B2F7-30B6D7B4080D}" destId="{194F526F-82F7-4C06-AEE6-9C72C77576AD}" srcOrd="0" destOrd="0" presId="urn:microsoft.com/office/officeart/2008/layout/LinedList"/>
    <dgm:cxn modelId="{55CEFE85-503C-47F5-8751-474D86CA1539}" type="presParOf" srcId="{6D75F1D9-B9A1-4D80-B2F7-30B6D7B4080D}" destId="{549AFC46-CDEC-43FF-B479-8660D38B7135}" srcOrd="1" destOrd="0" presId="urn:microsoft.com/office/officeart/2008/layout/LinedList"/>
    <dgm:cxn modelId="{35314809-F757-4E34-8E29-85F365AF1D8D}" type="presParOf" srcId="{549AFC46-CDEC-43FF-B479-8660D38B7135}" destId="{5F20A327-4B35-4BDD-8097-71302EDF54B2}" srcOrd="0" destOrd="0" presId="urn:microsoft.com/office/officeart/2008/layout/LinedList"/>
    <dgm:cxn modelId="{CC8EA40D-7271-411F-85C2-1F0F4AF1AD27}" type="presParOf" srcId="{549AFC46-CDEC-43FF-B479-8660D38B7135}" destId="{42F51825-75D3-4051-BE8A-7640754F3176}" srcOrd="1" destOrd="0" presId="urn:microsoft.com/office/officeart/2008/layout/LinedList"/>
    <dgm:cxn modelId="{D5619D62-6DDD-49B3-8562-5B0CC2AA6BA4}" type="presParOf" srcId="{549AFC46-CDEC-43FF-B479-8660D38B7135}" destId="{23A7382A-EE82-468B-B0F4-E30B630B8DBD}" srcOrd="2" destOrd="0" presId="urn:microsoft.com/office/officeart/2008/layout/LinedList"/>
    <dgm:cxn modelId="{11412A2E-5BAD-457C-8899-D253E68AC62A}" type="presParOf" srcId="{6D75F1D9-B9A1-4D80-B2F7-30B6D7B4080D}" destId="{11CDD439-8893-4316-8416-41EF1A8EC52F}" srcOrd="2" destOrd="0" presId="urn:microsoft.com/office/officeart/2008/layout/LinedList"/>
    <dgm:cxn modelId="{D8E7732E-34F1-4AFE-B9A0-CABEF93F13FD}" type="presParOf" srcId="{6D75F1D9-B9A1-4D80-B2F7-30B6D7B4080D}" destId="{E88D26A8-046C-4680-B5D8-15FDC4F29AE9}" srcOrd="3" destOrd="0" presId="urn:microsoft.com/office/officeart/2008/layout/LinedList"/>
    <dgm:cxn modelId="{7876920C-EAA3-43A3-B075-CBF9ED2AC3DB}" type="presParOf" srcId="{6D75F1D9-B9A1-4D80-B2F7-30B6D7B4080D}" destId="{5EB2BA83-C13B-4178-96E0-438907894E73}" srcOrd="4" destOrd="0" presId="urn:microsoft.com/office/officeart/2008/layout/LinedList"/>
    <dgm:cxn modelId="{B2B5A239-4FF7-4CB4-823B-A719415BC7B9}" type="presParOf" srcId="{5EB2BA83-C13B-4178-96E0-438907894E73}" destId="{174DD280-475B-4018-9B7C-61163CCD96B6}" srcOrd="0" destOrd="0" presId="urn:microsoft.com/office/officeart/2008/layout/LinedList"/>
    <dgm:cxn modelId="{F5F64882-9234-4926-BC0E-8B227A96C863}" type="presParOf" srcId="{5EB2BA83-C13B-4178-96E0-438907894E73}" destId="{816DF53D-1239-4420-B795-55E3932433C5}" srcOrd="1" destOrd="0" presId="urn:microsoft.com/office/officeart/2008/layout/LinedList"/>
    <dgm:cxn modelId="{B9964B5E-84E7-42A2-B4EB-B6ACB40A488F}" type="presParOf" srcId="{5EB2BA83-C13B-4178-96E0-438907894E73}" destId="{E5879DB6-B224-46BE-9A04-0C7C93468659}" srcOrd="2" destOrd="0" presId="urn:microsoft.com/office/officeart/2008/layout/LinedList"/>
    <dgm:cxn modelId="{AD5B724A-DB6D-434E-BB2F-24D79254C117}" type="presParOf" srcId="{6D75F1D9-B9A1-4D80-B2F7-30B6D7B4080D}" destId="{B1828CE1-1468-4870-8B67-99AF0849434A}" srcOrd="5" destOrd="0" presId="urn:microsoft.com/office/officeart/2008/layout/LinedList"/>
    <dgm:cxn modelId="{9B01791B-165C-4FEA-AADE-156BDEBBF505}" type="presParOf" srcId="{6D75F1D9-B9A1-4D80-B2F7-30B6D7B4080D}" destId="{69190622-65BF-484C-82B5-2857E1E4FAE4}" srcOrd="6" destOrd="0" presId="urn:microsoft.com/office/officeart/2008/layout/LinedList"/>
    <dgm:cxn modelId="{30F2FBDF-2764-4436-B3F1-A57DFC340954}" type="presParOf" srcId="{3064335D-E4FF-4A66-B5D4-AF8A6AF50E2B}" destId="{C0090A6A-E410-4B16-8E9F-7BEED6376FA3}" srcOrd="2" destOrd="0" presId="urn:microsoft.com/office/officeart/2008/layout/LinedList"/>
    <dgm:cxn modelId="{431D23ED-D209-45E5-BF44-152B133C3F17}" type="presParOf" srcId="{3064335D-E4FF-4A66-B5D4-AF8A6AF50E2B}" destId="{14A1B89E-53A2-4119-9294-6D3974A691BB}" srcOrd="3" destOrd="0" presId="urn:microsoft.com/office/officeart/2008/layout/LinedList"/>
    <dgm:cxn modelId="{F0DC5BDC-B536-41A9-AC74-AF9DE52F839C}" type="presParOf" srcId="{14A1B89E-53A2-4119-9294-6D3974A691BB}" destId="{EEF8F831-844A-481C-8CF0-89D76DE104B4}" srcOrd="0" destOrd="0" presId="urn:microsoft.com/office/officeart/2008/layout/LinedList"/>
    <dgm:cxn modelId="{9503C6A3-FFE2-4B8E-9E47-7A29E5ECFDC0}" type="presParOf" srcId="{14A1B89E-53A2-4119-9294-6D3974A691BB}" destId="{550BFDBB-2E59-4BE2-9A70-5DF30D13F9C4}" srcOrd="1" destOrd="0" presId="urn:microsoft.com/office/officeart/2008/layout/LinedList"/>
    <dgm:cxn modelId="{757831A6-058B-4BED-99B5-696D39E37A45}" type="presParOf" srcId="{550BFDBB-2E59-4BE2-9A70-5DF30D13F9C4}" destId="{BCCDCC22-F13E-46FA-84EC-4614EB9AA3F5}" srcOrd="0" destOrd="0" presId="urn:microsoft.com/office/officeart/2008/layout/LinedList"/>
    <dgm:cxn modelId="{643B85C7-47BE-4DAE-B053-2DD34200DF87}" type="presParOf" srcId="{550BFDBB-2E59-4BE2-9A70-5DF30D13F9C4}" destId="{C51C9F33-FBA4-4B5A-BCC3-1733368C7845}" srcOrd="1" destOrd="0" presId="urn:microsoft.com/office/officeart/2008/layout/LinedList"/>
    <dgm:cxn modelId="{91803791-F6C0-49B3-85D0-0355357AD069}" type="presParOf" srcId="{C51C9F33-FBA4-4B5A-BCC3-1733368C7845}" destId="{150747D5-4A24-4B0C-9E1B-77E4404456A3}" srcOrd="0" destOrd="0" presId="urn:microsoft.com/office/officeart/2008/layout/LinedList"/>
    <dgm:cxn modelId="{47A62DB9-8F6C-4DD5-8ED3-4B5BE160DCFD}" type="presParOf" srcId="{C51C9F33-FBA4-4B5A-BCC3-1733368C7845}" destId="{736DFD19-A27F-4006-B2EB-6B6AAC6B3654}" srcOrd="1" destOrd="0" presId="urn:microsoft.com/office/officeart/2008/layout/LinedList"/>
    <dgm:cxn modelId="{ED926386-A368-4C8D-9399-81727CE1AF81}" type="presParOf" srcId="{C51C9F33-FBA4-4B5A-BCC3-1733368C7845}" destId="{022CB598-B590-4307-AF34-47061A32B493}" srcOrd="2" destOrd="0" presId="urn:microsoft.com/office/officeart/2008/layout/LinedList"/>
    <dgm:cxn modelId="{DDEAEF81-343F-482A-B8B6-EFB1390739EB}" type="presParOf" srcId="{550BFDBB-2E59-4BE2-9A70-5DF30D13F9C4}" destId="{70B40CB5-6F7D-4396-A4B5-0CA0669A31D5}" srcOrd="2" destOrd="0" presId="urn:microsoft.com/office/officeart/2008/layout/LinedList"/>
    <dgm:cxn modelId="{230C8C39-99D9-4BD1-9163-85798C9F3DC7}" type="presParOf" srcId="{550BFDBB-2E59-4BE2-9A70-5DF30D13F9C4}" destId="{EED367DA-5C7A-47BC-AF95-C72015910CBF}" srcOrd="3" destOrd="0" presId="urn:microsoft.com/office/officeart/2008/layout/LinedList"/>
    <dgm:cxn modelId="{DBE8CF25-8E45-437D-9294-69F6AA75375E}" type="presParOf" srcId="{550BFDBB-2E59-4BE2-9A70-5DF30D13F9C4}" destId="{2584D445-D361-4C30-B7E1-6E14040D6E75}" srcOrd="4" destOrd="0" presId="urn:microsoft.com/office/officeart/2008/layout/LinedList"/>
    <dgm:cxn modelId="{88D970FB-E71F-4BF9-A63C-8CB3475BC4A7}" type="presParOf" srcId="{2584D445-D361-4C30-B7E1-6E14040D6E75}" destId="{C46DBF63-F4BB-47F7-994E-FD980BE29C95}" srcOrd="0" destOrd="0" presId="urn:microsoft.com/office/officeart/2008/layout/LinedList"/>
    <dgm:cxn modelId="{AAACB30F-15AA-4BD5-888A-A3DEB9BE2146}" type="presParOf" srcId="{2584D445-D361-4C30-B7E1-6E14040D6E75}" destId="{E0C4FCD6-C4F5-4FF5-AE8A-B9315EA44DA6}" srcOrd="1" destOrd="0" presId="urn:microsoft.com/office/officeart/2008/layout/LinedList"/>
    <dgm:cxn modelId="{36A37358-6564-4D85-A855-23F15804999E}" type="presParOf" srcId="{2584D445-D361-4C30-B7E1-6E14040D6E75}" destId="{A0998C4D-FBA2-45D7-8416-EAE987AF0D4C}" srcOrd="2" destOrd="0" presId="urn:microsoft.com/office/officeart/2008/layout/LinedList"/>
    <dgm:cxn modelId="{99436071-1136-461F-8478-227BB97131F2}" type="presParOf" srcId="{550BFDBB-2E59-4BE2-9A70-5DF30D13F9C4}" destId="{62CA21A8-04D3-4E9D-A627-6EA5CC350D23}" srcOrd="5" destOrd="0" presId="urn:microsoft.com/office/officeart/2008/layout/LinedList"/>
    <dgm:cxn modelId="{0B55A28C-A11A-435E-855C-D805DB0190BE}" type="presParOf" srcId="{550BFDBB-2E59-4BE2-9A70-5DF30D13F9C4}" destId="{4C732FAD-EB86-4E4E-963F-5D65DEDB6460}" srcOrd="6" destOrd="0" presId="urn:microsoft.com/office/officeart/2008/layout/LinedList"/>
    <dgm:cxn modelId="{0676EC84-6ABE-4E36-ADA2-AC2A9B667A53}" type="presParOf" srcId="{550BFDBB-2E59-4BE2-9A70-5DF30D13F9C4}" destId="{F0CF9319-B59C-4ECE-8163-88ED5F0B238E}" srcOrd="7" destOrd="0" presId="urn:microsoft.com/office/officeart/2008/layout/LinedList"/>
    <dgm:cxn modelId="{A49939CC-E122-4D5E-A787-F39F46EE0C24}" type="presParOf" srcId="{F0CF9319-B59C-4ECE-8163-88ED5F0B238E}" destId="{2C751948-E697-4172-B80E-F98DC52C8763}" srcOrd="0" destOrd="0" presId="urn:microsoft.com/office/officeart/2008/layout/LinedList"/>
    <dgm:cxn modelId="{133E1EAE-8774-477D-94A2-B7AB54BE4278}" type="presParOf" srcId="{F0CF9319-B59C-4ECE-8163-88ED5F0B238E}" destId="{1D5DB502-8C66-4C69-9856-BC6D8AB08EC5}" srcOrd="1" destOrd="0" presId="urn:microsoft.com/office/officeart/2008/layout/LinedList"/>
    <dgm:cxn modelId="{71F14FDB-A8DA-494D-A522-D0D54C5FE31A}" type="presParOf" srcId="{F0CF9319-B59C-4ECE-8163-88ED5F0B238E}" destId="{D05238C2-F9E3-46BD-952E-F9E481DF669C}" srcOrd="2" destOrd="0" presId="urn:microsoft.com/office/officeart/2008/layout/LinedList"/>
    <dgm:cxn modelId="{1FCC5DB3-3893-40FC-BDA2-52702AA7EA3B}" type="presParOf" srcId="{550BFDBB-2E59-4BE2-9A70-5DF30D13F9C4}" destId="{A4A856D9-8956-4932-B71D-8D31E89C450D}" srcOrd="8" destOrd="0" presId="urn:microsoft.com/office/officeart/2008/layout/LinedList"/>
    <dgm:cxn modelId="{BC3CB283-0808-46DD-9502-879FD440F75C}" type="presParOf" srcId="{550BFDBB-2E59-4BE2-9A70-5DF30D13F9C4}" destId="{6C235BFE-6C94-47F0-B511-4A9C95D10F7F}" srcOrd="9" destOrd="0" presId="urn:microsoft.com/office/officeart/2008/layout/LinedList"/>
    <dgm:cxn modelId="{B854420E-EA0A-467B-BC19-51101AD66568}" type="presParOf" srcId="{3064335D-E4FF-4A66-B5D4-AF8A6AF50E2B}" destId="{F5D928A5-0D3C-4194-8932-CCB99200382F}" srcOrd="4" destOrd="0" presId="urn:microsoft.com/office/officeart/2008/layout/LinedList"/>
    <dgm:cxn modelId="{67B0D59E-6845-4CC6-802F-440F81D911AF}" type="presParOf" srcId="{3064335D-E4FF-4A66-B5D4-AF8A6AF50E2B}" destId="{2C49217E-D74F-4F4F-BD7A-BAF1B2602658}" srcOrd="5" destOrd="0" presId="urn:microsoft.com/office/officeart/2008/layout/LinedList"/>
    <dgm:cxn modelId="{1FB1346C-5A83-4E23-87EB-1D22AD70F535}" type="presParOf" srcId="{2C49217E-D74F-4F4F-BD7A-BAF1B2602658}" destId="{00A4AE14-664A-4D47-BA4F-90FA89C5C5D6}" srcOrd="0" destOrd="0" presId="urn:microsoft.com/office/officeart/2008/layout/LinedList"/>
    <dgm:cxn modelId="{6994FF5B-1FAD-4755-8BF9-364ED9F1F120}" type="presParOf" srcId="{2C49217E-D74F-4F4F-BD7A-BAF1B2602658}" destId="{55963B43-159F-41C4-B72F-1E42AFF3E4FF}" srcOrd="1" destOrd="0" presId="urn:microsoft.com/office/officeart/2008/layout/LinedList"/>
    <dgm:cxn modelId="{15411079-4F62-4736-AA11-C5138339AA7B}" type="presParOf" srcId="{55963B43-159F-41C4-B72F-1E42AFF3E4FF}" destId="{B1776E21-3D92-4C57-A3EA-8A04AC7F2D9D}" srcOrd="0" destOrd="0" presId="urn:microsoft.com/office/officeart/2008/layout/LinedList"/>
    <dgm:cxn modelId="{5CEB98F7-7D4D-4297-99E9-8276E4FF4E00}" type="presParOf" srcId="{55963B43-159F-41C4-B72F-1E42AFF3E4FF}" destId="{8077267F-77FB-4018-95E9-F515853FF583}" srcOrd="1" destOrd="0" presId="urn:microsoft.com/office/officeart/2008/layout/LinedList"/>
    <dgm:cxn modelId="{8FB8156C-9030-450D-ACD7-68156F2E2B12}" type="presParOf" srcId="{8077267F-77FB-4018-95E9-F515853FF583}" destId="{5D58CC25-A9BE-48F4-A88E-1112DC7B61C6}" srcOrd="0" destOrd="0" presId="urn:microsoft.com/office/officeart/2008/layout/LinedList"/>
    <dgm:cxn modelId="{5042BE89-3A03-4802-98DB-EB9BA5E2D612}" type="presParOf" srcId="{8077267F-77FB-4018-95E9-F515853FF583}" destId="{30AA1154-15D0-46CD-81F0-A98E25672F9E}" srcOrd="1" destOrd="0" presId="urn:microsoft.com/office/officeart/2008/layout/LinedList"/>
    <dgm:cxn modelId="{6DE5C4F7-29ED-4EB6-840C-B4A2F51FD91C}" type="presParOf" srcId="{8077267F-77FB-4018-95E9-F515853FF583}" destId="{EC80F8A1-B38D-4B52-8DB5-8A94C5973EF9}" srcOrd="2" destOrd="0" presId="urn:microsoft.com/office/officeart/2008/layout/LinedList"/>
    <dgm:cxn modelId="{9FD507F5-5E76-4ED2-9AA3-0ECF3D1B33B1}" type="presParOf" srcId="{55963B43-159F-41C4-B72F-1E42AFF3E4FF}" destId="{DDF29BEC-9382-44B9-B5D6-FEAB18D54FB7}" srcOrd="2" destOrd="0" presId="urn:microsoft.com/office/officeart/2008/layout/LinedList"/>
    <dgm:cxn modelId="{D40449D2-2D9D-4C6B-8F82-2B27CB1942B1}" type="presParOf" srcId="{55963B43-159F-41C4-B72F-1E42AFF3E4FF}" destId="{67B7FB88-1587-44F1-9E73-4415C20D94E7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F7276F-299E-44CD-91FB-5F2525901634}" type="doc">
      <dgm:prSet loTypeId="urn:microsoft.com/office/officeart/2005/8/layout/arrow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E02AE10-7694-4F4A-AADF-9071A1F5CC1E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dirty="0"/>
            <a:t>Aplikování teorie v praxi</a:t>
          </a:r>
        </a:p>
      </dgm:t>
    </dgm:pt>
    <dgm:pt modelId="{0DF87082-F40F-48E2-8B45-000020A2A968}" type="parTrans" cxnId="{775E6EB2-8BE2-434D-8432-0A2437346B68}">
      <dgm:prSet/>
      <dgm:spPr/>
      <dgm:t>
        <a:bodyPr/>
        <a:lstStyle/>
        <a:p>
          <a:endParaRPr lang="cs-CZ"/>
        </a:p>
      </dgm:t>
    </dgm:pt>
    <dgm:pt modelId="{4B4938CF-989F-44F2-AFBF-B4F330DE6EF8}" type="sibTrans" cxnId="{775E6EB2-8BE2-434D-8432-0A2437346B68}">
      <dgm:prSet/>
      <dgm:spPr/>
      <dgm:t>
        <a:bodyPr/>
        <a:lstStyle/>
        <a:p>
          <a:endParaRPr lang="cs-CZ"/>
        </a:p>
      </dgm:t>
    </dgm:pt>
    <dgm:pt modelId="{7A814379-3258-48AC-98D7-3DDE3132237B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dirty="0"/>
            <a:t>Ochotný kolektiv, příjemné prostředí</a:t>
          </a:r>
          <a:br>
            <a:rPr lang="cs-CZ" sz="3600" dirty="0"/>
          </a:br>
          <a:endParaRPr lang="cs-CZ" sz="3600" dirty="0"/>
        </a:p>
      </dgm:t>
    </dgm:pt>
    <dgm:pt modelId="{3A87D729-EDF9-49AC-A45C-EC6A511D5AB5}" type="parTrans" cxnId="{8ED6639F-E499-41A9-B9E4-36111F53FE2F}">
      <dgm:prSet/>
      <dgm:spPr/>
      <dgm:t>
        <a:bodyPr/>
        <a:lstStyle/>
        <a:p>
          <a:endParaRPr lang="cs-CZ"/>
        </a:p>
      </dgm:t>
    </dgm:pt>
    <dgm:pt modelId="{050ABF80-4724-4772-89E9-4CF46E453A69}" type="sibTrans" cxnId="{8ED6639F-E499-41A9-B9E4-36111F53FE2F}">
      <dgm:prSet/>
      <dgm:spPr/>
      <dgm:t>
        <a:bodyPr/>
        <a:lstStyle/>
        <a:p>
          <a:endParaRPr lang="cs-CZ"/>
        </a:p>
      </dgm:t>
    </dgm:pt>
    <dgm:pt modelId="{517BA40B-3050-4474-B3AB-2CFCB72DDCC9}">
      <dgm:prSet phldrT="[Text]"/>
      <dgm:spPr/>
      <dgm:t>
        <a:bodyPr/>
        <a:lstStyle/>
        <a:p>
          <a:pPr>
            <a:lnSpc>
              <a:spcPct val="90000"/>
            </a:lnSpc>
          </a:pPr>
          <a:r>
            <a:rPr lang="cs-CZ" sz="4600" dirty="0"/>
            <a:t> </a:t>
          </a:r>
        </a:p>
      </dgm:t>
    </dgm:pt>
    <dgm:pt modelId="{16BE2922-B97B-4634-87AA-30BEB17FF84A}" type="sibTrans" cxnId="{8C8A18BD-E7B4-48C6-B8A6-8F7408285EB7}">
      <dgm:prSet/>
      <dgm:spPr/>
      <dgm:t>
        <a:bodyPr/>
        <a:lstStyle/>
        <a:p>
          <a:endParaRPr lang="cs-CZ"/>
        </a:p>
      </dgm:t>
    </dgm:pt>
    <dgm:pt modelId="{0FE20161-F2B9-4B89-A8BC-F2511077FBCF}" type="parTrans" cxnId="{8C8A18BD-E7B4-48C6-B8A6-8F7408285EB7}">
      <dgm:prSet/>
      <dgm:spPr/>
      <dgm:t>
        <a:bodyPr/>
        <a:lstStyle/>
        <a:p>
          <a:endParaRPr lang="cs-CZ"/>
        </a:p>
      </dgm:t>
    </dgm:pt>
    <dgm:pt modelId="{65F73B00-0D20-4911-8293-320E10392EF1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dirty="0"/>
            <a:t>Ověření, ucelení a rozšíření znalostí</a:t>
          </a:r>
        </a:p>
      </dgm:t>
    </dgm:pt>
    <dgm:pt modelId="{913B6A10-109B-4A20-B138-C83A9625DF95}" type="parTrans" cxnId="{0782A7D7-BF95-4D25-94ED-9B1855CC9539}">
      <dgm:prSet/>
      <dgm:spPr/>
      <dgm:t>
        <a:bodyPr/>
        <a:lstStyle/>
        <a:p>
          <a:endParaRPr lang="cs-CZ"/>
        </a:p>
      </dgm:t>
    </dgm:pt>
    <dgm:pt modelId="{5842C6F3-1527-4C96-8675-FAA9239D8B93}" type="sibTrans" cxnId="{0782A7D7-BF95-4D25-94ED-9B1855CC9539}">
      <dgm:prSet/>
      <dgm:spPr/>
      <dgm:t>
        <a:bodyPr/>
        <a:lstStyle/>
        <a:p>
          <a:endParaRPr lang="cs-CZ"/>
        </a:p>
      </dgm:t>
    </dgm:pt>
    <dgm:pt modelId="{E5543E6F-8FF9-4025-9BB8-38D47357C1E0}" type="pres">
      <dgm:prSet presAssocID="{A0F7276F-299E-44CD-91FB-5F2525901634}" presName="compositeShape" presStyleCnt="0">
        <dgm:presLayoutVars>
          <dgm:chMax val="2"/>
          <dgm:dir/>
          <dgm:resizeHandles val="exact"/>
        </dgm:presLayoutVars>
      </dgm:prSet>
      <dgm:spPr/>
    </dgm:pt>
    <dgm:pt modelId="{476F63E2-E60B-45E7-A2E6-2F3452359FC9}" type="pres">
      <dgm:prSet presAssocID="{517BA40B-3050-4474-B3AB-2CFCB72DDCC9}" presName="upArrow" presStyleLbl="node1" presStyleIdx="0" presStyleCnt="1" custScaleX="86939" custScaleY="80897" custLinFactNeighborX="-18668" custLinFactNeighborY="-491"/>
      <dgm:spPr>
        <a:prstGeom prst="mathPlus">
          <a:avLst/>
        </a:prstGeom>
        <a:solidFill>
          <a:srgbClr val="92D050"/>
        </a:solidFill>
        <a:ln>
          <a:solidFill>
            <a:srgbClr val="D0D0D0"/>
          </a:solidFill>
        </a:ln>
        <a:effectLst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gm:spPr>
    </dgm:pt>
    <dgm:pt modelId="{5921F6BF-206D-4D68-AF92-07836CD1059F}" type="pres">
      <dgm:prSet presAssocID="{517BA40B-3050-4474-B3AB-2CFCB72DDCC9}" presName="upArrowText" presStyleLbl="revTx" presStyleIdx="0" presStyleCnt="1">
        <dgm:presLayoutVars>
          <dgm:chMax val="0"/>
          <dgm:bulletEnabled val="1"/>
        </dgm:presLayoutVars>
      </dgm:prSet>
      <dgm:spPr/>
    </dgm:pt>
  </dgm:ptLst>
  <dgm:cxnLst>
    <dgm:cxn modelId="{AEEE4426-8A26-4784-87D3-22BE0F45B408}" type="presOf" srcId="{FE02AE10-7694-4F4A-AADF-9071A1F5CC1E}" destId="{5921F6BF-206D-4D68-AF92-07836CD1059F}" srcOrd="0" destOrd="2" presId="urn:microsoft.com/office/officeart/2005/8/layout/arrow4"/>
    <dgm:cxn modelId="{76B9B84C-7A69-436A-AA6A-F8098238506D}" type="presOf" srcId="{517BA40B-3050-4474-B3AB-2CFCB72DDCC9}" destId="{5921F6BF-206D-4D68-AF92-07836CD1059F}" srcOrd="0" destOrd="0" presId="urn:microsoft.com/office/officeart/2005/8/layout/arrow4"/>
    <dgm:cxn modelId="{63B3B178-EA59-4A82-9BAB-234C9AC73FBB}" type="presOf" srcId="{65F73B00-0D20-4911-8293-320E10392EF1}" destId="{5921F6BF-206D-4D68-AF92-07836CD1059F}" srcOrd="0" destOrd="1" presId="urn:microsoft.com/office/officeart/2005/8/layout/arrow4"/>
    <dgm:cxn modelId="{CA2D938F-34E1-411D-BA4C-EF048D3AE0ED}" type="presOf" srcId="{A0F7276F-299E-44CD-91FB-5F2525901634}" destId="{E5543E6F-8FF9-4025-9BB8-38D47357C1E0}" srcOrd="0" destOrd="0" presId="urn:microsoft.com/office/officeart/2005/8/layout/arrow4"/>
    <dgm:cxn modelId="{8ED6639F-E499-41A9-B9E4-36111F53FE2F}" srcId="{517BA40B-3050-4474-B3AB-2CFCB72DDCC9}" destId="{7A814379-3258-48AC-98D7-3DDE3132237B}" srcOrd="2" destOrd="0" parTransId="{3A87D729-EDF9-49AC-A45C-EC6A511D5AB5}" sibTransId="{050ABF80-4724-4772-89E9-4CF46E453A69}"/>
    <dgm:cxn modelId="{775E6EB2-8BE2-434D-8432-0A2437346B68}" srcId="{517BA40B-3050-4474-B3AB-2CFCB72DDCC9}" destId="{FE02AE10-7694-4F4A-AADF-9071A1F5CC1E}" srcOrd="1" destOrd="0" parTransId="{0DF87082-F40F-48E2-8B45-000020A2A968}" sibTransId="{4B4938CF-989F-44F2-AFBF-B4F330DE6EF8}"/>
    <dgm:cxn modelId="{8C8A18BD-E7B4-48C6-B8A6-8F7408285EB7}" srcId="{A0F7276F-299E-44CD-91FB-5F2525901634}" destId="{517BA40B-3050-4474-B3AB-2CFCB72DDCC9}" srcOrd="0" destOrd="0" parTransId="{0FE20161-F2B9-4B89-A8BC-F2511077FBCF}" sibTransId="{16BE2922-B97B-4634-87AA-30BEB17FF84A}"/>
    <dgm:cxn modelId="{0782A7D7-BF95-4D25-94ED-9B1855CC9539}" srcId="{517BA40B-3050-4474-B3AB-2CFCB72DDCC9}" destId="{65F73B00-0D20-4911-8293-320E10392EF1}" srcOrd="0" destOrd="0" parTransId="{913B6A10-109B-4A20-B138-C83A9625DF95}" sibTransId="{5842C6F3-1527-4C96-8675-FAA9239D8B93}"/>
    <dgm:cxn modelId="{27C9EEDC-9EFD-46D2-A944-81ED1541ED65}" type="presOf" srcId="{7A814379-3258-48AC-98D7-3DDE3132237B}" destId="{5921F6BF-206D-4D68-AF92-07836CD1059F}" srcOrd="0" destOrd="3" presId="urn:microsoft.com/office/officeart/2005/8/layout/arrow4"/>
    <dgm:cxn modelId="{B9BA9C95-8A73-49A8-9199-48382EDDE375}" type="presParOf" srcId="{E5543E6F-8FF9-4025-9BB8-38D47357C1E0}" destId="{476F63E2-E60B-45E7-A2E6-2F3452359FC9}" srcOrd="0" destOrd="0" presId="urn:microsoft.com/office/officeart/2005/8/layout/arrow4"/>
    <dgm:cxn modelId="{495DA156-278F-4394-870F-3ACC301275C6}" type="presParOf" srcId="{E5543E6F-8FF9-4025-9BB8-38D47357C1E0}" destId="{5921F6BF-206D-4D68-AF92-07836CD1059F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07731E-C858-479F-A324-9CD68377486D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F03276-502E-4192-8674-70CFB7F5F71F}">
      <dgm:prSet phldrT="[Text]"/>
      <dgm:spPr/>
      <dgm:t>
        <a:bodyPr/>
        <a:lstStyle/>
        <a:p>
          <a:pPr>
            <a:lnSpc>
              <a:spcPct val="90000"/>
            </a:lnSpc>
          </a:pPr>
          <a:r>
            <a:rPr lang="cs-CZ" sz="1400" dirty="0"/>
            <a:t> </a:t>
          </a:r>
        </a:p>
      </dgm:t>
    </dgm:pt>
    <dgm:pt modelId="{F320ACCF-281D-4F8E-8841-B5FBA40BCD1D}" type="parTrans" cxnId="{2249B1FB-106C-4E9E-B8AC-A2FED1293463}">
      <dgm:prSet/>
      <dgm:spPr/>
      <dgm:t>
        <a:bodyPr/>
        <a:lstStyle/>
        <a:p>
          <a:endParaRPr lang="cs-CZ"/>
        </a:p>
      </dgm:t>
    </dgm:pt>
    <dgm:pt modelId="{20FD5F9B-3041-44C0-9C40-AD8603B460E2}" type="sibTrans" cxnId="{2249B1FB-106C-4E9E-B8AC-A2FED1293463}">
      <dgm:prSet/>
      <dgm:spPr/>
      <dgm:t>
        <a:bodyPr/>
        <a:lstStyle/>
        <a:p>
          <a:endParaRPr lang="cs-CZ"/>
        </a:p>
      </dgm:t>
    </dgm:pt>
    <dgm:pt modelId="{9D3489C7-A92E-454B-9277-51EA8AF7A132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2400" dirty="0"/>
            <a:t>Informovanost o nástupu a průběhu praxe ze strany školy</a:t>
          </a:r>
        </a:p>
      </dgm:t>
    </dgm:pt>
    <dgm:pt modelId="{D0F0DAD0-96B2-41B6-8E29-D2CE6968E6C4}" type="parTrans" cxnId="{2385066C-FF70-4771-B764-7600E7AE45F2}">
      <dgm:prSet/>
      <dgm:spPr/>
      <dgm:t>
        <a:bodyPr/>
        <a:lstStyle/>
        <a:p>
          <a:endParaRPr lang="cs-CZ"/>
        </a:p>
      </dgm:t>
    </dgm:pt>
    <dgm:pt modelId="{0B8B2562-FE86-49A7-865A-AE882C18280D}" type="sibTrans" cxnId="{2385066C-FF70-4771-B764-7600E7AE45F2}">
      <dgm:prSet/>
      <dgm:spPr/>
      <dgm:t>
        <a:bodyPr/>
        <a:lstStyle/>
        <a:p>
          <a:endParaRPr lang="cs-CZ"/>
        </a:p>
      </dgm:t>
    </dgm:pt>
    <dgm:pt modelId="{81F02440-D529-4281-A5C9-BD3B9A803E2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2400" dirty="0"/>
            <a:t>Nedostatečné prostory v podniku</a:t>
          </a:r>
        </a:p>
      </dgm:t>
    </dgm:pt>
    <dgm:pt modelId="{1F2B7CF1-FA9C-4B49-B92C-C09F7CAADACF}" type="parTrans" cxnId="{1D169B7A-3C05-47EE-A553-741A44FA40D5}">
      <dgm:prSet/>
      <dgm:spPr/>
      <dgm:t>
        <a:bodyPr/>
        <a:lstStyle/>
        <a:p>
          <a:endParaRPr lang="cs-CZ"/>
        </a:p>
      </dgm:t>
    </dgm:pt>
    <dgm:pt modelId="{B56C6687-F147-483F-BD54-AE98581259FA}" type="sibTrans" cxnId="{1D169B7A-3C05-47EE-A553-741A44FA40D5}">
      <dgm:prSet/>
      <dgm:spPr/>
      <dgm:t>
        <a:bodyPr/>
        <a:lstStyle/>
        <a:p>
          <a:endParaRPr lang="cs-CZ"/>
        </a:p>
      </dgm:t>
    </dgm:pt>
    <dgm:pt modelId="{7DA8CED7-309D-419C-8D29-1AA6029208D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2400" dirty="0"/>
            <a:t>Chybějící znalosti</a:t>
          </a:r>
        </a:p>
      </dgm:t>
    </dgm:pt>
    <dgm:pt modelId="{89BF8367-BEF9-4763-A46E-F31C9C633AE8}" type="parTrans" cxnId="{42B96528-61FA-4F48-8E74-DDB4A5E46913}">
      <dgm:prSet/>
      <dgm:spPr/>
      <dgm:t>
        <a:bodyPr/>
        <a:lstStyle/>
        <a:p>
          <a:endParaRPr lang="cs-CZ"/>
        </a:p>
      </dgm:t>
    </dgm:pt>
    <dgm:pt modelId="{FF252C19-E9D5-4706-B75B-F11E0AEFFB8E}" type="sibTrans" cxnId="{42B96528-61FA-4F48-8E74-DDB4A5E46913}">
      <dgm:prSet/>
      <dgm:spPr/>
      <dgm:t>
        <a:bodyPr/>
        <a:lstStyle/>
        <a:p>
          <a:endParaRPr lang="cs-CZ"/>
        </a:p>
      </dgm:t>
    </dgm:pt>
    <dgm:pt modelId="{1C477E82-9DD9-40CD-AEB8-1A1BE67D50E3}">
      <dgm:prSet phldrT="[Text]" custT="1"/>
      <dgm:spPr/>
      <dgm:t>
        <a:bodyPr/>
        <a:lstStyle/>
        <a:p>
          <a:pPr>
            <a:lnSpc>
              <a:spcPct val="100000"/>
            </a:lnSpc>
          </a:pPr>
          <a:endParaRPr lang="cs-CZ" sz="600" dirty="0"/>
        </a:p>
      </dgm:t>
    </dgm:pt>
    <dgm:pt modelId="{4819224F-BB44-499C-A18D-76C72C3795EE}" type="parTrans" cxnId="{938EF460-9CEC-4B9B-932F-391F144127FA}">
      <dgm:prSet/>
      <dgm:spPr/>
      <dgm:t>
        <a:bodyPr/>
        <a:lstStyle/>
        <a:p>
          <a:endParaRPr lang="cs-CZ"/>
        </a:p>
      </dgm:t>
    </dgm:pt>
    <dgm:pt modelId="{76D4E4A0-500C-48CC-B170-1DEADDF1D8EC}" type="sibTrans" cxnId="{938EF460-9CEC-4B9B-932F-391F144127FA}">
      <dgm:prSet/>
      <dgm:spPr/>
      <dgm:t>
        <a:bodyPr/>
        <a:lstStyle/>
        <a:p>
          <a:endParaRPr lang="cs-CZ"/>
        </a:p>
      </dgm:t>
    </dgm:pt>
    <dgm:pt modelId="{3ED77656-DFA7-4199-ADC0-AD76D6C14635}">
      <dgm:prSet phldrT="[Text]" custT="1"/>
      <dgm:spPr/>
      <dgm:t>
        <a:bodyPr/>
        <a:lstStyle/>
        <a:p>
          <a:pPr>
            <a:lnSpc>
              <a:spcPct val="100000"/>
            </a:lnSpc>
          </a:pPr>
          <a:endParaRPr lang="cs-CZ" sz="600" dirty="0"/>
        </a:p>
      </dgm:t>
    </dgm:pt>
    <dgm:pt modelId="{D46F2207-6628-47C9-A6A5-EF981254536B}" type="parTrans" cxnId="{152813E9-62DE-4494-8168-20302038DB66}">
      <dgm:prSet/>
      <dgm:spPr/>
      <dgm:t>
        <a:bodyPr/>
        <a:lstStyle/>
        <a:p>
          <a:endParaRPr lang="cs-CZ"/>
        </a:p>
      </dgm:t>
    </dgm:pt>
    <dgm:pt modelId="{3E29DACA-3564-44C6-B396-081DFABC4507}" type="sibTrans" cxnId="{152813E9-62DE-4494-8168-20302038DB66}">
      <dgm:prSet/>
      <dgm:spPr/>
      <dgm:t>
        <a:bodyPr/>
        <a:lstStyle/>
        <a:p>
          <a:endParaRPr lang="cs-CZ"/>
        </a:p>
      </dgm:t>
    </dgm:pt>
    <dgm:pt modelId="{4E657C97-6A5C-436C-8B25-88BFED9BDE2C}">
      <dgm:prSet phldrT="[Text]" custT="1"/>
      <dgm:spPr/>
      <dgm:t>
        <a:bodyPr/>
        <a:lstStyle/>
        <a:p>
          <a:pPr>
            <a:lnSpc>
              <a:spcPct val="100000"/>
            </a:lnSpc>
          </a:pPr>
          <a:endParaRPr lang="cs-CZ" sz="600" dirty="0"/>
        </a:p>
      </dgm:t>
    </dgm:pt>
    <dgm:pt modelId="{E80E0E50-E2A8-4B83-AAF3-BE35BFEF18E4}" type="parTrans" cxnId="{DBBAA630-82B9-4964-9F5D-786AE0A258B4}">
      <dgm:prSet/>
      <dgm:spPr/>
      <dgm:t>
        <a:bodyPr/>
        <a:lstStyle/>
        <a:p>
          <a:endParaRPr lang="cs-CZ"/>
        </a:p>
      </dgm:t>
    </dgm:pt>
    <dgm:pt modelId="{1F0FD02C-6BE8-4214-ADEE-52634C226424}" type="sibTrans" cxnId="{DBBAA630-82B9-4964-9F5D-786AE0A258B4}">
      <dgm:prSet/>
      <dgm:spPr/>
      <dgm:t>
        <a:bodyPr/>
        <a:lstStyle/>
        <a:p>
          <a:endParaRPr lang="cs-CZ"/>
        </a:p>
      </dgm:t>
    </dgm:pt>
    <dgm:pt modelId="{F05B7466-48DC-41A0-86F6-50C94998BD3A}" type="pres">
      <dgm:prSet presAssocID="{EF07731E-C858-479F-A324-9CD68377486D}" presName="compositeShape" presStyleCnt="0">
        <dgm:presLayoutVars>
          <dgm:chMax val="2"/>
          <dgm:dir/>
          <dgm:resizeHandles val="exact"/>
        </dgm:presLayoutVars>
      </dgm:prSet>
      <dgm:spPr/>
    </dgm:pt>
    <dgm:pt modelId="{FA58B884-E6B3-46D3-B887-824190A7DA85}" type="pres">
      <dgm:prSet presAssocID="{ACF03276-502E-4192-8674-70CFB7F5F71F}" presName="upArrow" presStyleLbl="node1" presStyleIdx="0" presStyleCnt="1" custScaleX="86937" custScaleY="80897" custLinFactNeighborX="-17420"/>
      <dgm:spPr>
        <a:prstGeom prst="mathMinus">
          <a:avLst/>
        </a:prstGeom>
        <a:solidFill>
          <a:srgbClr val="F04B10"/>
        </a:solidFill>
        <a:ln>
          <a:solidFill>
            <a:srgbClr val="D0D0D0"/>
          </a:solidFill>
        </a:ln>
        <a:effectLst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gm:spPr>
    </dgm:pt>
    <dgm:pt modelId="{5B499717-B59F-4F8F-9C7D-D9D96F8BF41B}" type="pres">
      <dgm:prSet presAssocID="{ACF03276-502E-4192-8674-70CFB7F5F71F}" presName="upArrowText" presStyleLbl="revTx" presStyleIdx="0" presStyleCnt="1" custScaleX="112668">
        <dgm:presLayoutVars>
          <dgm:chMax val="0"/>
          <dgm:bulletEnabled val="1"/>
        </dgm:presLayoutVars>
      </dgm:prSet>
      <dgm:spPr>
        <a:prstGeom prst="mathMinus">
          <a:avLst/>
        </a:prstGeom>
      </dgm:spPr>
    </dgm:pt>
  </dgm:ptLst>
  <dgm:cxnLst>
    <dgm:cxn modelId="{42B96528-61FA-4F48-8E74-DDB4A5E46913}" srcId="{ACF03276-502E-4192-8674-70CFB7F5F71F}" destId="{7DA8CED7-309D-419C-8D29-1AA6029208DC}" srcOrd="3" destOrd="0" parTransId="{89BF8367-BEF9-4763-A46E-F31C9C633AE8}" sibTransId="{FF252C19-E9D5-4706-B75B-F11E0AEFFB8E}"/>
    <dgm:cxn modelId="{DBBAA630-82B9-4964-9F5D-786AE0A258B4}" srcId="{ACF03276-502E-4192-8674-70CFB7F5F71F}" destId="{4E657C97-6A5C-436C-8B25-88BFED9BDE2C}" srcOrd="4" destOrd="0" parTransId="{E80E0E50-E2A8-4B83-AAF3-BE35BFEF18E4}" sibTransId="{1F0FD02C-6BE8-4214-ADEE-52634C226424}"/>
    <dgm:cxn modelId="{938EF460-9CEC-4B9B-932F-391F144127FA}" srcId="{ACF03276-502E-4192-8674-70CFB7F5F71F}" destId="{1C477E82-9DD9-40CD-AEB8-1A1BE67D50E3}" srcOrd="0" destOrd="0" parTransId="{4819224F-BB44-499C-A18D-76C72C3795EE}" sibTransId="{76D4E4A0-500C-48CC-B170-1DEADDF1D8EC}"/>
    <dgm:cxn modelId="{2385066C-FF70-4771-B764-7600E7AE45F2}" srcId="{ACF03276-502E-4192-8674-70CFB7F5F71F}" destId="{9D3489C7-A92E-454B-9277-51EA8AF7A132}" srcOrd="5" destOrd="0" parTransId="{D0F0DAD0-96B2-41B6-8E29-D2CE6968E6C4}" sibTransId="{0B8B2562-FE86-49A7-865A-AE882C18280D}"/>
    <dgm:cxn modelId="{6025F851-B55F-4E6A-8745-0FA3066CAD60}" type="presOf" srcId="{7DA8CED7-309D-419C-8D29-1AA6029208DC}" destId="{5B499717-B59F-4F8F-9C7D-D9D96F8BF41B}" srcOrd="0" destOrd="4" presId="urn:microsoft.com/office/officeart/2005/8/layout/arrow4"/>
    <dgm:cxn modelId="{C3A40174-1D6A-4E8E-AA1A-C922DA97E2E4}" type="presOf" srcId="{1C477E82-9DD9-40CD-AEB8-1A1BE67D50E3}" destId="{5B499717-B59F-4F8F-9C7D-D9D96F8BF41B}" srcOrd="0" destOrd="1" presId="urn:microsoft.com/office/officeart/2005/8/layout/arrow4"/>
    <dgm:cxn modelId="{1D169B7A-3C05-47EE-A553-741A44FA40D5}" srcId="{ACF03276-502E-4192-8674-70CFB7F5F71F}" destId="{81F02440-D529-4281-A5C9-BD3B9A803E2B}" srcOrd="1" destOrd="0" parTransId="{1F2B7CF1-FA9C-4B49-B92C-C09F7CAADACF}" sibTransId="{B56C6687-F147-483F-BD54-AE98581259FA}"/>
    <dgm:cxn modelId="{B784F394-D6E5-48BF-B1F4-DFC34970C493}" type="presOf" srcId="{3ED77656-DFA7-4199-ADC0-AD76D6C14635}" destId="{5B499717-B59F-4F8F-9C7D-D9D96F8BF41B}" srcOrd="0" destOrd="3" presId="urn:microsoft.com/office/officeart/2005/8/layout/arrow4"/>
    <dgm:cxn modelId="{1A12CA9D-19F6-4E91-8251-45D3A622B7C9}" type="presOf" srcId="{4E657C97-6A5C-436C-8B25-88BFED9BDE2C}" destId="{5B499717-B59F-4F8F-9C7D-D9D96F8BF41B}" srcOrd="0" destOrd="5" presId="urn:microsoft.com/office/officeart/2005/8/layout/arrow4"/>
    <dgm:cxn modelId="{2B8B00AA-EE96-4DF1-84C9-36BA6F74FBFA}" type="presOf" srcId="{ACF03276-502E-4192-8674-70CFB7F5F71F}" destId="{5B499717-B59F-4F8F-9C7D-D9D96F8BF41B}" srcOrd="0" destOrd="0" presId="urn:microsoft.com/office/officeart/2005/8/layout/arrow4"/>
    <dgm:cxn modelId="{91B068C6-DAFA-424B-ADEB-FDAA523B94CB}" type="presOf" srcId="{81F02440-D529-4281-A5C9-BD3B9A803E2B}" destId="{5B499717-B59F-4F8F-9C7D-D9D96F8BF41B}" srcOrd="0" destOrd="2" presId="urn:microsoft.com/office/officeart/2005/8/layout/arrow4"/>
    <dgm:cxn modelId="{F0428AE1-4303-4D34-AD67-C50E5D3C3CD1}" type="presOf" srcId="{EF07731E-C858-479F-A324-9CD68377486D}" destId="{F05B7466-48DC-41A0-86F6-50C94998BD3A}" srcOrd="0" destOrd="0" presId="urn:microsoft.com/office/officeart/2005/8/layout/arrow4"/>
    <dgm:cxn modelId="{152813E9-62DE-4494-8168-20302038DB66}" srcId="{ACF03276-502E-4192-8674-70CFB7F5F71F}" destId="{3ED77656-DFA7-4199-ADC0-AD76D6C14635}" srcOrd="2" destOrd="0" parTransId="{D46F2207-6628-47C9-A6A5-EF981254536B}" sibTransId="{3E29DACA-3564-44C6-B396-081DFABC4507}"/>
    <dgm:cxn modelId="{E06B6FED-FB03-4365-A512-5C381AA32EC6}" type="presOf" srcId="{9D3489C7-A92E-454B-9277-51EA8AF7A132}" destId="{5B499717-B59F-4F8F-9C7D-D9D96F8BF41B}" srcOrd="0" destOrd="6" presId="urn:microsoft.com/office/officeart/2005/8/layout/arrow4"/>
    <dgm:cxn modelId="{2249B1FB-106C-4E9E-B8AC-A2FED1293463}" srcId="{EF07731E-C858-479F-A324-9CD68377486D}" destId="{ACF03276-502E-4192-8674-70CFB7F5F71F}" srcOrd="0" destOrd="0" parTransId="{F320ACCF-281D-4F8E-8841-B5FBA40BCD1D}" sibTransId="{20FD5F9B-3041-44C0-9C40-AD8603B460E2}"/>
    <dgm:cxn modelId="{7E81C1CD-E0D1-46CA-83DA-3C08456F67D1}" type="presParOf" srcId="{F05B7466-48DC-41A0-86F6-50C94998BD3A}" destId="{FA58B884-E6B3-46D3-B887-824190A7DA85}" srcOrd="0" destOrd="0" presId="urn:microsoft.com/office/officeart/2005/8/layout/arrow4"/>
    <dgm:cxn modelId="{B28F7B31-1B91-4024-9BEC-221FFEF08A15}" type="presParOf" srcId="{F05B7466-48DC-41A0-86F6-50C94998BD3A}" destId="{5B499717-B59F-4F8F-9C7D-D9D96F8BF41B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CA0D8-2438-4DAC-AE09-EC15565BFB44}">
      <dsp:nvSpPr>
        <dsp:cNvPr id="0" name=""/>
        <dsp:cNvSpPr/>
      </dsp:nvSpPr>
      <dsp:spPr>
        <a:xfrm>
          <a:off x="0" y="2909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E3368E-BDCD-43AD-9703-B6A90005955C}">
      <dsp:nvSpPr>
        <dsp:cNvPr id="0" name=""/>
        <dsp:cNvSpPr/>
      </dsp:nvSpPr>
      <dsp:spPr>
        <a:xfrm>
          <a:off x="0" y="2909"/>
          <a:ext cx="1988131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177800" lvl="0" indent="0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chemeClr val="tx2"/>
              </a:solidFill>
              <a:latin typeface="+mj-lt"/>
              <a:ea typeface="+mj-ea"/>
              <a:cs typeface="+mj-cs"/>
            </a:rPr>
            <a:t>Strategické  řízení</a:t>
          </a:r>
          <a:endParaRPr lang="en-US" sz="2400" i="1" kern="1200" dirty="0">
            <a:solidFill>
              <a:schemeClr val="tx2"/>
            </a:solidFill>
            <a:latin typeface="+mj-lt"/>
            <a:ea typeface="+mj-ea"/>
            <a:cs typeface="+mj-cs"/>
          </a:endParaRPr>
        </a:p>
      </dsp:txBody>
      <dsp:txXfrm>
        <a:off x="0" y="2909"/>
        <a:ext cx="1988131" cy="1984061"/>
      </dsp:txXfrm>
    </dsp:sp>
    <dsp:sp modelId="{42F51825-75D3-4051-BE8A-7640754F3176}">
      <dsp:nvSpPr>
        <dsp:cNvPr id="0" name=""/>
        <dsp:cNvSpPr/>
      </dsp:nvSpPr>
      <dsp:spPr>
        <a:xfrm>
          <a:off x="2083610" y="49023"/>
          <a:ext cx="4996712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914400" rtl="0" eaLnBrk="1" latinLnBrk="0" hangingPunct="1">
            <a:lnSpc>
              <a:spcPct val="14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chemeClr val="tx2"/>
              </a:solidFill>
              <a:latin typeface="+mn-lt"/>
              <a:ea typeface="+mj-ea"/>
              <a:cs typeface="+mj-cs"/>
            </a:rPr>
            <a:t>Možnosti růstu podniku</a:t>
          </a:r>
          <a:endParaRPr lang="en-US" sz="2000" kern="1200" dirty="0">
            <a:solidFill>
              <a:schemeClr val="tx2"/>
            </a:solidFill>
            <a:latin typeface="+mn-lt"/>
            <a:ea typeface="+mj-ea"/>
            <a:cs typeface="+mj-cs"/>
          </a:endParaRPr>
        </a:p>
      </dsp:txBody>
      <dsp:txXfrm>
        <a:off x="2083610" y="49023"/>
        <a:ext cx="4996712" cy="922278"/>
      </dsp:txXfrm>
    </dsp:sp>
    <dsp:sp modelId="{11CDD439-8893-4316-8416-41EF1A8EC52F}">
      <dsp:nvSpPr>
        <dsp:cNvPr id="0" name=""/>
        <dsp:cNvSpPr/>
      </dsp:nvSpPr>
      <dsp:spPr>
        <a:xfrm>
          <a:off x="1988131" y="971301"/>
          <a:ext cx="50921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7D8F7696-30F5-4002-BB1C-E5657CF582F7}">
      <dsp:nvSpPr>
        <dsp:cNvPr id="0" name=""/>
        <dsp:cNvSpPr/>
      </dsp:nvSpPr>
      <dsp:spPr>
        <a:xfrm>
          <a:off x="2083610" y="1017415"/>
          <a:ext cx="4996712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Situační analýza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83610" y="1017415"/>
        <a:ext cx="4996712" cy="922278"/>
      </dsp:txXfrm>
    </dsp:sp>
    <dsp:sp modelId="{72EEA710-E78E-48EA-814F-414D51B7E99F}">
      <dsp:nvSpPr>
        <dsp:cNvPr id="0" name=""/>
        <dsp:cNvSpPr/>
      </dsp:nvSpPr>
      <dsp:spPr>
        <a:xfrm>
          <a:off x="1988131" y="1939694"/>
          <a:ext cx="50921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0090A6A-E410-4B16-8E9F-7BEED6376FA3}">
      <dsp:nvSpPr>
        <dsp:cNvPr id="0" name=""/>
        <dsp:cNvSpPr/>
      </dsp:nvSpPr>
      <dsp:spPr>
        <a:xfrm>
          <a:off x="0" y="1986970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-549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-5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F8F831-844A-481C-8CF0-89D76DE104B4}">
      <dsp:nvSpPr>
        <dsp:cNvPr id="0" name=""/>
        <dsp:cNvSpPr/>
      </dsp:nvSpPr>
      <dsp:spPr>
        <a:xfrm>
          <a:off x="0" y="1986970"/>
          <a:ext cx="2049039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Marketing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sp:txBody>
      <dsp:txXfrm>
        <a:off x="0" y="1986970"/>
        <a:ext cx="2049039" cy="1984061"/>
      </dsp:txXfrm>
    </dsp:sp>
    <dsp:sp modelId="{736DFD19-A27F-4006-B2EB-6B6AAC6B3654}">
      <dsp:nvSpPr>
        <dsp:cNvPr id="0" name=""/>
        <dsp:cNvSpPr/>
      </dsp:nvSpPr>
      <dsp:spPr>
        <a:xfrm>
          <a:off x="2140262" y="2033084"/>
          <a:ext cx="4944418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+mn-lt"/>
              <a:ea typeface="+mn-ea"/>
              <a:cs typeface="+mn-cs"/>
            </a:rPr>
            <a:t>Marketingový mix, výzkum</a:t>
          </a:r>
          <a:endParaRPr lang="en-US" sz="2000" kern="1200" dirty="0">
            <a:solidFill>
              <a:srgbClr val="000000"/>
            </a:solidFill>
            <a:latin typeface="+mn-lt"/>
            <a:ea typeface="+mn-ea"/>
            <a:cs typeface="+mn-cs"/>
          </a:endParaRPr>
        </a:p>
      </dsp:txBody>
      <dsp:txXfrm>
        <a:off x="2140262" y="2033084"/>
        <a:ext cx="4944418" cy="922278"/>
      </dsp:txXfrm>
    </dsp:sp>
    <dsp:sp modelId="{70B40CB5-6F7D-4396-A4B5-0CA0669A31D5}">
      <dsp:nvSpPr>
        <dsp:cNvPr id="0" name=""/>
        <dsp:cNvSpPr/>
      </dsp:nvSpPr>
      <dsp:spPr>
        <a:xfrm>
          <a:off x="2049039" y="2955363"/>
          <a:ext cx="48652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0C4FCD6-C4F5-4FF5-AE8A-B9315EA44DA6}">
      <dsp:nvSpPr>
        <dsp:cNvPr id="0" name=""/>
        <dsp:cNvSpPr/>
      </dsp:nvSpPr>
      <dsp:spPr>
        <a:xfrm>
          <a:off x="2140262" y="3001477"/>
          <a:ext cx="4774033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Marketingový plán na sociálních sítích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140262" y="3001477"/>
        <a:ext cx="4774033" cy="922278"/>
      </dsp:txXfrm>
    </dsp:sp>
    <dsp:sp modelId="{62CA21A8-04D3-4E9D-A627-6EA5CC350D23}">
      <dsp:nvSpPr>
        <dsp:cNvPr id="0" name=""/>
        <dsp:cNvSpPr/>
      </dsp:nvSpPr>
      <dsp:spPr>
        <a:xfrm>
          <a:off x="2049039" y="3923755"/>
          <a:ext cx="48652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0A9D5D6-4F62-476F-8307-C34D752A7467}">
      <dsp:nvSpPr>
        <dsp:cNvPr id="0" name=""/>
        <dsp:cNvSpPr/>
      </dsp:nvSpPr>
      <dsp:spPr>
        <a:xfrm>
          <a:off x="0" y="3971032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-1098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-10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AA5CB6-4A1A-49AD-B4B8-98CF9EE70524}">
      <dsp:nvSpPr>
        <dsp:cNvPr id="0" name=""/>
        <dsp:cNvSpPr/>
      </dsp:nvSpPr>
      <dsp:spPr>
        <a:xfrm>
          <a:off x="0" y="3971032"/>
          <a:ext cx="2097992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Finance podniku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sp:txBody>
      <dsp:txXfrm>
        <a:off x="0" y="3971032"/>
        <a:ext cx="2097992" cy="1984061"/>
      </dsp:txXfrm>
    </dsp:sp>
    <dsp:sp modelId="{A77BE911-7206-4423-9D98-87374B2C038D}">
      <dsp:nvSpPr>
        <dsp:cNvPr id="0" name=""/>
        <dsp:cNvSpPr/>
      </dsp:nvSpPr>
      <dsp:spPr>
        <a:xfrm>
          <a:off x="2191395" y="4017146"/>
          <a:ext cx="4888088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Investiční rozhodování (dopady přijetí i nepřijetí investice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191395" y="4017146"/>
        <a:ext cx="4888088" cy="922278"/>
      </dsp:txXfrm>
    </dsp:sp>
    <dsp:sp modelId="{CAC98C5E-E905-48D3-A883-28C1E35DA27F}">
      <dsp:nvSpPr>
        <dsp:cNvPr id="0" name=""/>
        <dsp:cNvSpPr/>
      </dsp:nvSpPr>
      <dsp:spPr>
        <a:xfrm>
          <a:off x="2097992" y="4939424"/>
          <a:ext cx="4981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D052074-5A2D-448F-B61D-3250907D7107}">
      <dsp:nvSpPr>
        <dsp:cNvPr id="0" name=""/>
        <dsp:cNvSpPr/>
      </dsp:nvSpPr>
      <dsp:spPr>
        <a:xfrm>
          <a:off x="2191395" y="4985538"/>
          <a:ext cx="4888088" cy="92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Cash </a:t>
          </a:r>
          <a:r>
            <a:rPr lang="cs-CZ" sz="2000" kern="1200" dirty="0" err="1">
              <a:solidFill>
                <a:srgbClr val="000000"/>
              </a:solidFill>
              <a:latin typeface="Univers"/>
              <a:ea typeface="+mn-ea"/>
              <a:cs typeface="+mn-cs"/>
            </a:rPr>
            <a:t>flow</a:t>
          </a: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, NPV, IRR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191395" y="4985538"/>
        <a:ext cx="4888088" cy="922278"/>
      </dsp:txXfrm>
    </dsp:sp>
    <dsp:sp modelId="{EA01846D-C0B0-40F1-8028-545917FCF45D}">
      <dsp:nvSpPr>
        <dsp:cNvPr id="0" name=""/>
        <dsp:cNvSpPr/>
      </dsp:nvSpPr>
      <dsp:spPr>
        <a:xfrm>
          <a:off x="2097992" y="5907817"/>
          <a:ext cx="4981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CA0D8-2438-4DAC-AE09-EC15565BFB44}">
      <dsp:nvSpPr>
        <dsp:cNvPr id="0" name=""/>
        <dsp:cNvSpPr/>
      </dsp:nvSpPr>
      <dsp:spPr>
        <a:xfrm>
          <a:off x="0" y="2909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E3368E-BDCD-43AD-9703-B6A90005955C}">
      <dsp:nvSpPr>
        <dsp:cNvPr id="0" name=""/>
        <dsp:cNvSpPr/>
      </dsp:nvSpPr>
      <dsp:spPr>
        <a:xfrm>
          <a:off x="0" y="2909"/>
          <a:ext cx="2000259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Personální řízení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sp:txBody>
      <dsp:txXfrm>
        <a:off x="0" y="2909"/>
        <a:ext cx="2000259" cy="1984061"/>
      </dsp:txXfrm>
    </dsp:sp>
    <dsp:sp modelId="{42F51825-75D3-4051-BE8A-7640754F3176}">
      <dsp:nvSpPr>
        <dsp:cNvPr id="0" name=""/>
        <dsp:cNvSpPr/>
      </dsp:nvSpPr>
      <dsp:spPr>
        <a:xfrm>
          <a:off x="2095530" y="56579"/>
          <a:ext cx="4985850" cy="1073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Přijímání, ohodnocení zaměstnanců, typy smluv a jejich limity, výpočty mezd, kontrola, hlášení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95530" y="56579"/>
        <a:ext cx="4985850" cy="1073408"/>
      </dsp:txXfrm>
    </dsp:sp>
    <dsp:sp modelId="{11CDD439-8893-4316-8416-41EF1A8EC52F}">
      <dsp:nvSpPr>
        <dsp:cNvPr id="0" name=""/>
        <dsp:cNvSpPr/>
      </dsp:nvSpPr>
      <dsp:spPr>
        <a:xfrm>
          <a:off x="2000259" y="1129987"/>
          <a:ext cx="50811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16DF53D-1239-4420-B795-55E3932433C5}">
      <dsp:nvSpPr>
        <dsp:cNvPr id="0" name=""/>
        <dsp:cNvSpPr/>
      </dsp:nvSpPr>
      <dsp:spPr>
        <a:xfrm>
          <a:off x="2095530" y="1183658"/>
          <a:ext cx="4985850" cy="746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Benefity, vzdělávání, exekuce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95530" y="1183658"/>
        <a:ext cx="4985850" cy="746770"/>
      </dsp:txXfrm>
    </dsp:sp>
    <dsp:sp modelId="{B1828CE1-1468-4870-8B67-99AF0849434A}">
      <dsp:nvSpPr>
        <dsp:cNvPr id="0" name=""/>
        <dsp:cNvSpPr/>
      </dsp:nvSpPr>
      <dsp:spPr>
        <a:xfrm>
          <a:off x="2000259" y="1930428"/>
          <a:ext cx="50811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0090A6A-E410-4B16-8E9F-7BEED6376FA3}">
      <dsp:nvSpPr>
        <dsp:cNvPr id="0" name=""/>
        <dsp:cNvSpPr/>
      </dsp:nvSpPr>
      <dsp:spPr>
        <a:xfrm>
          <a:off x="0" y="1986970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-549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-54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F8F831-844A-481C-8CF0-89D76DE104B4}">
      <dsp:nvSpPr>
        <dsp:cNvPr id="0" name=""/>
        <dsp:cNvSpPr/>
      </dsp:nvSpPr>
      <dsp:spPr>
        <a:xfrm>
          <a:off x="0" y="1986970"/>
          <a:ext cx="2000259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Finanční účetnictví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sp:txBody>
      <dsp:txXfrm>
        <a:off x="0" y="1986970"/>
        <a:ext cx="2000259" cy="1984061"/>
      </dsp:txXfrm>
    </dsp:sp>
    <dsp:sp modelId="{736DFD19-A27F-4006-B2EB-6B6AAC6B3654}">
      <dsp:nvSpPr>
        <dsp:cNvPr id="0" name=""/>
        <dsp:cNvSpPr/>
      </dsp:nvSpPr>
      <dsp:spPr>
        <a:xfrm>
          <a:off x="2095530" y="2017971"/>
          <a:ext cx="4985850" cy="620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Účtování hospodářských operací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95530" y="2017971"/>
        <a:ext cx="4985850" cy="620019"/>
      </dsp:txXfrm>
    </dsp:sp>
    <dsp:sp modelId="{70B40CB5-6F7D-4396-A4B5-0CA0669A31D5}">
      <dsp:nvSpPr>
        <dsp:cNvPr id="0" name=""/>
        <dsp:cNvSpPr/>
      </dsp:nvSpPr>
      <dsp:spPr>
        <a:xfrm>
          <a:off x="2000259" y="2637990"/>
          <a:ext cx="50811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0C4FCD6-C4F5-4FF5-AE8A-B9315EA44DA6}">
      <dsp:nvSpPr>
        <dsp:cNvPr id="0" name=""/>
        <dsp:cNvSpPr/>
      </dsp:nvSpPr>
      <dsp:spPr>
        <a:xfrm>
          <a:off x="2095530" y="2668991"/>
          <a:ext cx="4985850" cy="620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Uzávěrková operace, účetní závěrka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95530" y="2668991"/>
        <a:ext cx="4985850" cy="620019"/>
      </dsp:txXfrm>
    </dsp:sp>
    <dsp:sp modelId="{62CA21A8-04D3-4E9D-A627-6EA5CC350D23}">
      <dsp:nvSpPr>
        <dsp:cNvPr id="0" name=""/>
        <dsp:cNvSpPr/>
      </dsp:nvSpPr>
      <dsp:spPr>
        <a:xfrm>
          <a:off x="2000259" y="3289011"/>
          <a:ext cx="50811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D5DB502-8C66-4C69-9856-BC6D8AB08EC5}">
      <dsp:nvSpPr>
        <dsp:cNvPr id="0" name=""/>
        <dsp:cNvSpPr/>
      </dsp:nvSpPr>
      <dsp:spPr>
        <a:xfrm>
          <a:off x="2095530" y="3320012"/>
          <a:ext cx="4985850" cy="620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Legislativa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095530" y="3320012"/>
        <a:ext cx="4985850" cy="620019"/>
      </dsp:txXfrm>
    </dsp:sp>
    <dsp:sp modelId="{A4A856D9-8956-4932-B71D-8D31E89C450D}">
      <dsp:nvSpPr>
        <dsp:cNvPr id="0" name=""/>
        <dsp:cNvSpPr/>
      </dsp:nvSpPr>
      <dsp:spPr>
        <a:xfrm>
          <a:off x="2000259" y="3940031"/>
          <a:ext cx="50811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5D928A5-0D3C-4194-8932-CCB99200382F}">
      <dsp:nvSpPr>
        <dsp:cNvPr id="0" name=""/>
        <dsp:cNvSpPr/>
      </dsp:nvSpPr>
      <dsp:spPr>
        <a:xfrm>
          <a:off x="0" y="3971032"/>
          <a:ext cx="7084788" cy="0"/>
        </a:xfrm>
        <a:prstGeom prst="line">
          <a:avLst/>
        </a:prstGeom>
        <a:solidFill>
          <a:schemeClr val="accent2">
            <a:hueOff val="0"/>
            <a:satOff val="0"/>
            <a:lumOff val="-1098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-10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0A4AE14-664A-4D47-BA4F-90FA89C5C5D6}">
      <dsp:nvSpPr>
        <dsp:cNvPr id="0" name=""/>
        <dsp:cNvSpPr/>
      </dsp:nvSpPr>
      <dsp:spPr>
        <a:xfrm>
          <a:off x="0" y="3971032"/>
          <a:ext cx="2053701" cy="1984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400" i="1" kern="1200" dirty="0">
              <a:solidFill>
                <a:srgbClr val="000000"/>
              </a:solidFill>
              <a:latin typeface="Sagona Book"/>
              <a:ea typeface="+mn-ea"/>
              <a:cs typeface="+mn-cs"/>
            </a:rPr>
            <a:t>Ostatní činnosti</a:t>
          </a:r>
          <a:endParaRPr lang="en-US" sz="2400" i="1" kern="1200" dirty="0">
            <a:solidFill>
              <a:srgbClr val="000000"/>
            </a:solidFill>
            <a:latin typeface="Sagona Book"/>
            <a:ea typeface="+mn-ea"/>
            <a:cs typeface="+mn-cs"/>
          </a:endParaRPr>
        </a:p>
      </dsp:txBody>
      <dsp:txXfrm>
        <a:off x="0" y="3971032"/>
        <a:ext cx="2053701" cy="1984061"/>
      </dsp:txXfrm>
    </dsp:sp>
    <dsp:sp modelId="{30AA1154-15D0-46CD-81F0-A98E25672F9E}">
      <dsp:nvSpPr>
        <dsp:cNvPr id="0" name=""/>
        <dsp:cNvSpPr/>
      </dsp:nvSpPr>
      <dsp:spPr>
        <a:xfrm>
          <a:off x="2145132" y="4061128"/>
          <a:ext cx="4937390" cy="1801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  <a:tabLst>
              <a:tab pos="541338" algn="l"/>
            </a:tabLst>
          </a:pPr>
          <a:r>
            <a:rPr lang="cs-CZ" sz="2000" kern="1200" dirty="0">
              <a:solidFill>
                <a:srgbClr val="000000"/>
              </a:solidFill>
              <a:latin typeface="Univers"/>
              <a:ea typeface="+mn-ea"/>
              <a:cs typeface="+mn-cs"/>
            </a:rPr>
            <a:t>Archivace dokumentů, skartovací řízení, tvorba předávacích protokolů, komunikace s klienty, správa datové schrány</a:t>
          </a:r>
          <a:endParaRPr lang="en-US" sz="2000" kern="1200" dirty="0">
            <a:solidFill>
              <a:srgbClr val="000000"/>
            </a:solidFill>
            <a:latin typeface="Univers"/>
            <a:ea typeface="+mn-ea"/>
            <a:cs typeface="+mn-cs"/>
          </a:endParaRPr>
        </a:p>
      </dsp:txBody>
      <dsp:txXfrm>
        <a:off x="2145132" y="4061128"/>
        <a:ext cx="4937390" cy="1801930"/>
      </dsp:txXfrm>
    </dsp:sp>
    <dsp:sp modelId="{DDF29BEC-9382-44B9-B5D6-FEAB18D54FB7}">
      <dsp:nvSpPr>
        <dsp:cNvPr id="0" name=""/>
        <dsp:cNvSpPr/>
      </dsp:nvSpPr>
      <dsp:spPr>
        <a:xfrm>
          <a:off x="2053701" y="5863059"/>
          <a:ext cx="48763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F63E2-E60B-45E7-A2E6-2F3452359FC9}">
      <dsp:nvSpPr>
        <dsp:cNvPr id="0" name=""/>
        <dsp:cNvSpPr/>
      </dsp:nvSpPr>
      <dsp:spPr>
        <a:xfrm>
          <a:off x="0" y="362879"/>
          <a:ext cx="3240004" cy="3239983"/>
        </a:xfrm>
        <a:prstGeom prst="mathPlus">
          <a:avLst/>
        </a:prstGeom>
        <a:solidFill>
          <a:srgbClr val="92D050"/>
        </a:solidFill>
        <a:ln w="10795" cap="flat" cmpd="sng" algn="ctr">
          <a:solidFill>
            <a:srgbClr val="D0D0D0"/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1F6BF-206D-4D68-AF92-07836CD1059F}">
      <dsp:nvSpPr>
        <dsp:cNvPr id="0" name=""/>
        <dsp:cNvSpPr/>
      </dsp:nvSpPr>
      <dsp:spPr>
        <a:xfrm>
          <a:off x="4282095" y="0"/>
          <a:ext cx="6324192" cy="40050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 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Ověření, ucelení a rozšíření znalostí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Aplikování teorie v praxi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Ochotný kolektiv, příjemné prostředí</a:t>
          </a:r>
          <a:br>
            <a:rPr lang="cs-CZ" sz="3600" kern="1200" dirty="0"/>
          </a:br>
          <a:endParaRPr lang="cs-CZ" sz="3600" kern="1200" dirty="0"/>
        </a:p>
      </dsp:txBody>
      <dsp:txXfrm>
        <a:off x="4282095" y="0"/>
        <a:ext cx="6324192" cy="40050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8B884-E6B3-46D3-B887-824190A7DA85}">
      <dsp:nvSpPr>
        <dsp:cNvPr id="0" name=""/>
        <dsp:cNvSpPr/>
      </dsp:nvSpPr>
      <dsp:spPr>
        <a:xfrm>
          <a:off x="0" y="382544"/>
          <a:ext cx="3240008" cy="3239981"/>
        </a:xfrm>
        <a:prstGeom prst="mathMinus">
          <a:avLst/>
        </a:prstGeom>
        <a:solidFill>
          <a:srgbClr val="F04B10"/>
        </a:solidFill>
        <a:ln w="10795" cap="flat" cmpd="sng" algn="ctr">
          <a:solidFill>
            <a:srgbClr val="D0D0D0"/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99717-B59F-4F8F-9C7D-D9D96F8BF41B}">
      <dsp:nvSpPr>
        <dsp:cNvPr id="0" name=""/>
        <dsp:cNvSpPr/>
      </dsp:nvSpPr>
      <dsp:spPr>
        <a:xfrm>
          <a:off x="3681304" y="0"/>
          <a:ext cx="7125514" cy="4005070"/>
        </a:xfrm>
        <a:prstGeom prst="mathMinus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0" rIns="42672" bIns="4267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 </a:t>
          </a:r>
        </a:p>
        <a:p>
          <a:pPr marL="57150" lvl="1" indent="-57150" algn="l" defTabSz="2667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600" kern="1200" dirty="0"/>
        </a:p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Nedostatečné prostory v podniku</a:t>
          </a:r>
        </a:p>
        <a:p>
          <a:pPr marL="57150" lvl="1" indent="-57150" algn="l" defTabSz="2667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600" kern="1200" dirty="0"/>
        </a:p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Chybějící znalosti</a:t>
          </a:r>
        </a:p>
        <a:p>
          <a:pPr marL="57150" lvl="1" indent="-57150" algn="l" defTabSz="2667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600" kern="1200" dirty="0"/>
        </a:p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Informovanost o nástupu a průběhu praxe ze strany školy</a:t>
          </a:r>
        </a:p>
      </dsp:txBody>
      <dsp:txXfrm>
        <a:off x="4625791" y="1531539"/>
        <a:ext cx="5236540" cy="941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May 11,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9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8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May 11,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7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6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Thursday, May 11, 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9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8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2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Thursday, May 11,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6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May 11,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1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48">
          <p15:clr>
            <a:srgbClr val="F26B43"/>
          </p15:clr>
        </p15:guide>
        <p15:guide id="2" pos="279">
          <p15:clr>
            <a:srgbClr val="F26B43"/>
          </p15:clr>
        </p15:guide>
        <p15:guide id="3" pos="1232">
          <p15:clr>
            <a:srgbClr val="5ACBF0"/>
          </p15:clr>
        </p15:guide>
        <p15:guide id="4" pos="1527">
          <p15:clr>
            <a:srgbClr val="5ACBF0"/>
          </p15:clr>
        </p15:guide>
        <p15:guide id="5" pos="2457">
          <p15:clr>
            <a:srgbClr val="5ACBF0"/>
          </p15:clr>
        </p15:guide>
        <p15:guide id="6" pos="2751">
          <p15:clr>
            <a:srgbClr val="5ACBF0"/>
          </p15:clr>
        </p15:guide>
        <p15:guide id="7" pos="3704">
          <p15:clr>
            <a:srgbClr val="5ACBF0"/>
          </p15:clr>
        </p15:guide>
        <p15:guide id="8" pos="3976">
          <p15:clr>
            <a:srgbClr val="5ACBF0"/>
          </p15:clr>
        </p15:guide>
        <p15:guide id="9" pos="4929">
          <p15:clr>
            <a:srgbClr val="5ACBF0"/>
          </p15:clr>
        </p15:guide>
        <p15:guide id="10" pos="5201">
          <p15:clr>
            <a:srgbClr val="5ACBF0"/>
          </p15:clr>
        </p15:guide>
        <p15:guide id="11" pos="6153">
          <p15:clr>
            <a:srgbClr val="5ACBF0"/>
          </p15:clr>
        </p15:guide>
        <p15:guide id="12" pos="6448">
          <p15:clr>
            <a:srgbClr val="5ACBF0"/>
          </p15:clr>
        </p15:guide>
        <p15:guide id="13" pos="7401">
          <p15:clr>
            <a:srgbClr val="F26B43"/>
          </p15:clr>
        </p15:guide>
        <p15:guide id="14" orient="horz" pos="3475">
          <p15:clr>
            <a:srgbClr val="F26B43"/>
          </p15:clr>
        </p15:guide>
        <p15:guide id="15" orient="horz" pos="278">
          <p15:clr>
            <a:srgbClr val="F26B43"/>
          </p15:clr>
        </p15:guide>
        <p15:guide id="16" orient="horz" pos="2886">
          <p15:clr>
            <a:srgbClr val="5ACBF0"/>
          </p15:clr>
        </p15:guide>
        <p15:guide id="17" orient="horz" pos="2591">
          <p15:clr>
            <a:srgbClr val="5ACBF0"/>
          </p15:clr>
        </p15:guide>
        <p15:guide id="18" orient="horz" pos="2024">
          <p15:clr>
            <a:srgbClr val="5ACBF0"/>
          </p15:clr>
        </p15:guide>
        <p15:guide id="19" orient="horz" pos="1729">
          <p15:clr>
            <a:srgbClr val="5ACBF0"/>
          </p15:clr>
        </p15:guide>
        <p15:guide id="20" orient="horz" pos="1162">
          <p15:clr>
            <a:srgbClr val="5ACBF0"/>
          </p15:clr>
        </p15:guide>
        <p15:guide id="21" orient="horz" pos="867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F5CB8-387F-89F1-B510-CC86ED8842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269875"/>
            <a:r>
              <a:rPr lang="cs-CZ" sz="8000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14EAF6-5A8C-16CC-5730-691788554E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69875"/>
            <a:r>
              <a:rPr lang="cs-CZ" sz="4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Peterková Nela</a:t>
            </a:r>
            <a:br>
              <a:rPr lang="cs-CZ" sz="4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2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27901</a:t>
            </a:r>
          </a:p>
        </p:txBody>
      </p:sp>
    </p:spTree>
    <p:extLst>
      <p:ext uri="{BB962C8B-B14F-4D97-AF65-F5344CB8AC3E}">
        <p14:creationId xmlns:p14="http://schemas.microsoft.com/office/powerpoint/2010/main" val="204655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1D199B-5E15-43A6-BA31-F5CDFDB3A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079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079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7B46BB-870E-2C68-2BB9-567EDF23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93192"/>
            <a:ext cx="11301984" cy="859536"/>
          </a:xfrm>
        </p:spPr>
        <p:txBody>
          <a:bodyPr anchor="b">
            <a:normAutofit/>
          </a:bodyPr>
          <a:lstStyle/>
          <a:p>
            <a:pPr marL="269875"/>
            <a:r>
              <a:rPr lang="cs-CZ" sz="4000" dirty="0"/>
              <a:t>PILSKOM s.r.o.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52BBAB-664F-48C3-A5C1-4CE9D3555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9400" y="16092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4C985-9606-7DCF-DAFE-A45300C0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947672"/>
            <a:ext cx="11293200" cy="4005072"/>
          </a:xfrm>
        </p:spPr>
        <p:txBody>
          <a:bodyPr>
            <a:normAutofit/>
          </a:bodyPr>
          <a:lstStyle/>
          <a:p>
            <a:pPr marL="719138" indent="-1778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  <a:ea typeface="+mj-ea"/>
                <a:cs typeface="+mj-cs"/>
              </a:rPr>
              <a:t>Prokopova 27, Plzeň</a:t>
            </a:r>
          </a:p>
          <a:p>
            <a:pPr marL="719138" indent="-1778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  <a:ea typeface="+mj-ea"/>
                <a:cs typeface="+mj-cs"/>
              </a:rPr>
              <a:t>Vznik společnosti v roce 1998</a:t>
            </a:r>
          </a:p>
          <a:p>
            <a:pPr marL="719138" indent="-1778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  <a:ea typeface="+mj-ea"/>
                <a:cs typeface="+mj-cs"/>
              </a:rPr>
              <a:t>Předmět podnikání: Vedení účetnictví, vedení daňové evidence, činnost daňových poradců</a:t>
            </a:r>
          </a:p>
          <a:p>
            <a:pPr marL="719138" indent="-1778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2"/>
                </a:solidFill>
                <a:ea typeface="+mj-ea"/>
                <a:cs typeface="+mj-cs"/>
              </a:rPr>
              <a:t>Mikropodnik</a:t>
            </a:r>
          </a:p>
          <a:p>
            <a:pPr marL="719138" indent="-447675">
              <a:buFont typeface="Wingdings" panose="05000000000000000000" pitchFamily="2" charset="2"/>
              <a:buChar char="§"/>
            </a:pPr>
            <a:endParaRPr lang="cs-CZ" sz="2000" i="1" dirty="0">
              <a:solidFill>
                <a:schemeClr val="tx2"/>
              </a:solidFill>
              <a:ea typeface="+mj-ea"/>
              <a:cs typeface="+mj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A7BF567-26AB-8970-F95B-1174A3547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9695" y="118804"/>
            <a:ext cx="5663675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69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E21CA63-4B99-4925-8CAF-F408D7AB0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7B46BB-870E-2C68-2BB9-567EDF23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5" y="3051110"/>
            <a:ext cx="3125569" cy="727788"/>
          </a:xfrm>
        </p:spPr>
        <p:txBody>
          <a:bodyPr>
            <a:normAutofit/>
          </a:bodyPr>
          <a:lstStyle/>
          <a:p>
            <a:pPr marL="177800"/>
            <a:r>
              <a:rPr lang="cs-CZ" sz="4000" dirty="0"/>
              <a:t>Náplň praxe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935FD8-9F2E-4F15-8ED9-1C692DA6F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44000" y="450000"/>
            <a:ext cx="0" cy="5965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859B72BA-DB83-223C-0964-5E0033955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745624"/>
              </p:ext>
            </p:extLst>
          </p:nvPr>
        </p:nvGraphicFramePr>
        <p:xfrm>
          <a:off x="4194000" y="449997"/>
          <a:ext cx="7084788" cy="5958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01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E21CA63-4B99-4925-8CAF-F408D7AB0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7B46BB-870E-2C68-2BB9-567EDF23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5" y="3051110"/>
            <a:ext cx="3125569" cy="727788"/>
          </a:xfrm>
        </p:spPr>
        <p:txBody>
          <a:bodyPr>
            <a:normAutofit/>
          </a:bodyPr>
          <a:lstStyle/>
          <a:p>
            <a:pPr marL="177800"/>
            <a:r>
              <a:rPr lang="cs-CZ" sz="4000" dirty="0"/>
              <a:t>Náplň praxe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935FD8-9F2E-4F15-8ED9-1C692DA6F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44000" y="450000"/>
            <a:ext cx="0" cy="5965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859B72BA-DB83-223C-0964-5E0033955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935229"/>
              </p:ext>
            </p:extLst>
          </p:nvPr>
        </p:nvGraphicFramePr>
        <p:xfrm>
          <a:off x="4194000" y="449997"/>
          <a:ext cx="7084788" cy="5958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77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1D199B-5E15-43A6-BA31-F5CDFDB3A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079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079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7B46BB-870E-2C68-2BB9-567EDF23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93192"/>
            <a:ext cx="11301984" cy="859536"/>
          </a:xfrm>
        </p:spPr>
        <p:txBody>
          <a:bodyPr anchor="b">
            <a:normAutofit/>
          </a:bodyPr>
          <a:lstStyle/>
          <a:p>
            <a:pPr marL="269875"/>
            <a:r>
              <a:rPr lang="cs-CZ" sz="4000" dirty="0"/>
              <a:t>Zhodnocení odborné praxe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52BBAB-664F-48C3-A5C1-4CE9D3555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9400" y="16092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7D97E52-9F85-6906-0C6C-B03C42E2F6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5883725"/>
              </p:ext>
            </p:extLst>
          </p:nvPr>
        </p:nvGraphicFramePr>
        <p:xfrm>
          <a:off x="456840" y="1645920"/>
          <a:ext cx="11293200" cy="4005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133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1D199B-5E15-43A6-BA31-F5CDFDB3A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079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079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7B46BB-870E-2C68-2BB9-567EDF23A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93192"/>
            <a:ext cx="11301984" cy="859536"/>
          </a:xfrm>
        </p:spPr>
        <p:txBody>
          <a:bodyPr anchor="b">
            <a:normAutofit/>
          </a:bodyPr>
          <a:lstStyle/>
          <a:p>
            <a:pPr marL="269875"/>
            <a:r>
              <a:rPr lang="cs-CZ" sz="4000" dirty="0"/>
              <a:t>Zhodnocení odborné praxe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52BBAB-664F-48C3-A5C1-4CE9D3555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9400" y="16092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8E9B98D3-2DCE-4BA6-3B02-AF58B27FC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657817"/>
              </p:ext>
            </p:extLst>
          </p:nvPr>
        </p:nvGraphicFramePr>
        <p:xfrm>
          <a:off x="441548" y="1645920"/>
          <a:ext cx="11293475" cy="4005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FF115-0360-5E25-5985-C3F87FC1D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269875"/>
            <a:r>
              <a:rPr lang="cs-CZ" sz="8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7612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inLineVTI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3">
      <a:majorFont>
        <a:latin typeface="Sagona Book"/>
        <a:ea typeface=""/>
        <a:cs typeface=""/>
      </a:majorFont>
      <a:minorFont>
        <a:latin typeface="Univer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Tenká čára</Template>
  <TotalTime>230</TotalTime>
  <Words>169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 Light</vt:lpstr>
      <vt:lpstr>Sagona Book</vt:lpstr>
      <vt:lpstr>Univers</vt:lpstr>
      <vt:lpstr>Wingdings</vt:lpstr>
      <vt:lpstr>ThinLineVTI</vt:lpstr>
      <vt:lpstr>Odborná praxe</vt:lpstr>
      <vt:lpstr>PILSKOM s.r.o.</vt:lpstr>
      <vt:lpstr>Náplň praxe</vt:lpstr>
      <vt:lpstr>Náplň praxe</vt:lpstr>
      <vt:lpstr>Zhodnocení odborné praxe</vt:lpstr>
      <vt:lpstr>Zhodnocení odborné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nelcapeterkova@email.cz</dc:creator>
  <cp:lastModifiedBy>nelcapeterkova@email.cz</cp:lastModifiedBy>
  <cp:revision>26</cp:revision>
  <dcterms:created xsi:type="dcterms:W3CDTF">2023-05-09T12:39:57Z</dcterms:created>
  <dcterms:modified xsi:type="dcterms:W3CDTF">2023-05-11T07:55:30Z</dcterms:modified>
</cp:coreProperties>
</file>