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4" r:id="rId4"/>
    <p:sldId id="261" r:id="rId5"/>
    <p:sldId id="268" r:id="rId6"/>
    <p:sldId id="263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53"/>
  </p:normalViewPr>
  <p:slideViewPr>
    <p:cSldViewPr snapToGrid="0">
      <p:cViewPr>
        <p:scale>
          <a:sx n="126" d="100"/>
          <a:sy n="126" d="100"/>
        </p:scale>
        <p:origin x="-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E8561-C229-41FF-9FC4-4B46031C0B1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4000EA-FC99-4579-9B0B-14C729AC480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VZNIK 1998</a:t>
          </a:r>
          <a:endParaRPr lang="en-US"/>
        </a:p>
      </dgm:t>
    </dgm:pt>
    <dgm:pt modelId="{61CF0EF2-D12E-4714-A207-DAB5ECF59EB8}" type="parTrans" cxnId="{A9155C8B-1187-44A0-82BE-1861AF7F6418}">
      <dgm:prSet/>
      <dgm:spPr/>
      <dgm:t>
        <a:bodyPr/>
        <a:lstStyle/>
        <a:p>
          <a:endParaRPr lang="en-US"/>
        </a:p>
      </dgm:t>
    </dgm:pt>
    <dgm:pt modelId="{B218558E-4477-451C-9C3C-3A955228AA19}" type="sibTrans" cxnId="{A9155C8B-1187-44A0-82BE-1861AF7F6418}">
      <dgm:prSet/>
      <dgm:spPr/>
      <dgm:t>
        <a:bodyPr/>
        <a:lstStyle/>
        <a:p>
          <a:endParaRPr lang="en-US"/>
        </a:p>
      </dgm:t>
    </dgm:pt>
    <dgm:pt modelId="{C4225FE7-52EB-4C14-B4D4-94A9134BB59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VÍCE JAK 30 ZAMĚSTNANCŮ</a:t>
          </a:r>
          <a:endParaRPr lang="en-US"/>
        </a:p>
      </dgm:t>
    </dgm:pt>
    <dgm:pt modelId="{1F410043-54FC-4ECC-98EB-186852CA72C8}" type="parTrans" cxnId="{ECA4D348-053A-4C54-AEA9-EB85E184EE02}">
      <dgm:prSet/>
      <dgm:spPr/>
      <dgm:t>
        <a:bodyPr/>
        <a:lstStyle/>
        <a:p>
          <a:endParaRPr lang="en-US"/>
        </a:p>
      </dgm:t>
    </dgm:pt>
    <dgm:pt modelId="{8E3456A1-4544-43ED-B16A-ADC4A5BC4581}" type="sibTrans" cxnId="{ECA4D348-053A-4C54-AEA9-EB85E184EE02}">
      <dgm:prSet/>
      <dgm:spPr/>
      <dgm:t>
        <a:bodyPr/>
        <a:lstStyle/>
        <a:p>
          <a:endParaRPr lang="en-US"/>
        </a:p>
      </dgm:t>
    </dgm:pt>
    <dgm:pt modelId="{2F9A7E0F-47E9-48FF-B62D-4FDB9FA3687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ZAKÁZKOVÁ VÝROBA</a:t>
          </a:r>
          <a:endParaRPr lang="en-US"/>
        </a:p>
      </dgm:t>
    </dgm:pt>
    <dgm:pt modelId="{1C088D4A-5BC7-43A5-BBA6-73785C33F330}" type="parTrans" cxnId="{F2184ACF-B9DE-4E6D-BB50-C6B79F8BAC3E}">
      <dgm:prSet/>
      <dgm:spPr/>
      <dgm:t>
        <a:bodyPr/>
        <a:lstStyle/>
        <a:p>
          <a:endParaRPr lang="en-US"/>
        </a:p>
      </dgm:t>
    </dgm:pt>
    <dgm:pt modelId="{F90C15AF-145A-4322-8E4E-79425BA70A05}" type="sibTrans" cxnId="{F2184ACF-B9DE-4E6D-BB50-C6B79F8BAC3E}">
      <dgm:prSet/>
      <dgm:spPr/>
      <dgm:t>
        <a:bodyPr/>
        <a:lstStyle/>
        <a:p>
          <a:endParaRPr lang="en-US"/>
        </a:p>
      </dgm:t>
    </dgm:pt>
    <dgm:pt modelId="{FAED9717-916C-4439-BD3D-74B959E30C6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LOAJÁLNÍ ODBĚRATELÉ</a:t>
          </a:r>
          <a:endParaRPr lang="en-US"/>
        </a:p>
      </dgm:t>
    </dgm:pt>
    <dgm:pt modelId="{34A04B97-B33E-447E-A577-05F266831FB1}" type="parTrans" cxnId="{B0C8E15E-BE17-464C-9EA3-D68E9168F34B}">
      <dgm:prSet/>
      <dgm:spPr/>
      <dgm:t>
        <a:bodyPr/>
        <a:lstStyle/>
        <a:p>
          <a:endParaRPr lang="en-US"/>
        </a:p>
      </dgm:t>
    </dgm:pt>
    <dgm:pt modelId="{83A6EDF7-FD60-4726-84A7-5BC2BD6E8479}" type="sibTrans" cxnId="{B0C8E15E-BE17-464C-9EA3-D68E9168F34B}">
      <dgm:prSet/>
      <dgm:spPr/>
      <dgm:t>
        <a:bodyPr/>
        <a:lstStyle/>
        <a:p>
          <a:endParaRPr lang="en-US"/>
        </a:p>
      </dgm:t>
    </dgm:pt>
    <dgm:pt modelId="{BB0A8972-2EE0-0D4B-900A-4C6D2ACF8EF3}" type="pres">
      <dgm:prSet presAssocID="{D30E8561-C229-41FF-9FC4-4B46031C0B10}" presName="vert0" presStyleCnt="0">
        <dgm:presLayoutVars>
          <dgm:dir/>
          <dgm:animOne val="branch"/>
          <dgm:animLvl val="lvl"/>
        </dgm:presLayoutVars>
      </dgm:prSet>
      <dgm:spPr/>
    </dgm:pt>
    <dgm:pt modelId="{966E4796-9B55-E346-A273-8FB57C609BBF}" type="pres">
      <dgm:prSet presAssocID="{DD4000EA-FC99-4579-9B0B-14C729AC4801}" presName="thickLine" presStyleLbl="alignNode1" presStyleIdx="0" presStyleCnt="4"/>
      <dgm:spPr/>
    </dgm:pt>
    <dgm:pt modelId="{B169FE5B-D7DE-E849-8C29-158C8ECC0586}" type="pres">
      <dgm:prSet presAssocID="{DD4000EA-FC99-4579-9B0B-14C729AC4801}" presName="horz1" presStyleCnt="0"/>
      <dgm:spPr/>
    </dgm:pt>
    <dgm:pt modelId="{DCAC2C84-6A72-CF4A-B9F9-04568066C267}" type="pres">
      <dgm:prSet presAssocID="{DD4000EA-FC99-4579-9B0B-14C729AC4801}" presName="tx1" presStyleLbl="revTx" presStyleIdx="0" presStyleCnt="4"/>
      <dgm:spPr/>
    </dgm:pt>
    <dgm:pt modelId="{958DE71E-4629-2540-9ECE-649784B3A6BE}" type="pres">
      <dgm:prSet presAssocID="{DD4000EA-FC99-4579-9B0B-14C729AC4801}" presName="vert1" presStyleCnt="0"/>
      <dgm:spPr/>
    </dgm:pt>
    <dgm:pt modelId="{110BB6AA-272D-6A4E-88AB-616F9EA8B73F}" type="pres">
      <dgm:prSet presAssocID="{C4225FE7-52EB-4C14-B4D4-94A9134BB590}" presName="thickLine" presStyleLbl="alignNode1" presStyleIdx="1" presStyleCnt="4"/>
      <dgm:spPr/>
    </dgm:pt>
    <dgm:pt modelId="{87CA79B0-6C07-F642-95B6-67921E199A27}" type="pres">
      <dgm:prSet presAssocID="{C4225FE7-52EB-4C14-B4D4-94A9134BB590}" presName="horz1" presStyleCnt="0"/>
      <dgm:spPr/>
    </dgm:pt>
    <dgm:pt modelId="{66BC646E-E1C3-DD4C-B99C-87E725EFB1D2}" type="pres">
      <dgm:prSet presAssocID="{C4225FE7-52EB-4C14-B4D4-94A9134BB590}" presName="tx1" presStyleLbl="revTx" presStyleIdx="1" presStyleCnt="4"/>
      <dgm:spPr/>
    </dgm:pt>
    <dgm:pt modelId="{41C8B2A7-3459-E346-8FCD-E4BAF5F80690}" type="pres">
      <dgm:prSet presAssocID="{C4225FE7-52EB-4C14-B4D4-94A9134BB590}" presName="vert1" presStyleCnt="0"/>
      <dgm:spPr/>
    </dgm:pt>
    <dgm:pt modelId="{8F89F108-1B64-5347-8623-59CAE87EDA85}" type="pres">
      <dgm:prSet presAssocID="{2F9A7E0F-47E9-48FF-B62D-4FDB9FA36872}" presName="thickLine" presStyleLbl="alignNode1" presStyleIdx="2" presStyleCnt="4"/>
      <dgm:spPr/>
    </dgm:pt>
    <dgm:pt modelId="{081ABC60-4711-4043-9FC6-37EADC73404C}" type="pres">
      <dgm:prSet presAssocID="{2F9A7E0F-47E9-48FF-B62D-4FDB9FA36872}" presName="horz1" presStyleCnt="0"/>
      <dgm:spPr/>
    </dgm:pt>
    <dgm:pt modelId="{80C2605A-1E91-B04E-BBC1-7E4D7BC6D8E6}" type="pres">
      <dgm:prSet presAssocID="{2F9A7E0F-47E9-48FF-B62D-4FDB9FA36872}" presName="tx1" presStyleLbl="revTx" presStyleIdx="2" presStyleCnt="4"/>
      <dgm:spPr/>
    </dgm:pt>
    <dgm:pt modelId="{6B35E954-0B97-5944-8BE5-D5AAEBC3578E}" type="pres">
      <dgm:prSet presAssocID="{2F9A7E0F-47E9-48FF-B62D-4FDB9FA36872}" presName="vert1" presStyleCnt="0"/>
      <dgm:spPr/>
    </dgm:pt>
    <dgm:pt modelId="{29D91CE4-682B-1348-A665-929F042E715B}" type="pres">
      <dgm:prSet presAssocID="{FAED9717-916C-4439-BD3D-74B959E30C63}" presName="thickLine" presStyleLbl="alignNode1" presStyleIdx="3" presStyleCnt="4"/>
      <dgm:spPr/>
    </dgm:pt>
    <dgm:pt modelId="{74F98EB1-55EF-AA4F-BF49-2E5025BE519C}" type="pres">
      <dgm:prSet presAssocID="{FAED9717-916C-4439-BD3D-74B959E30C63}" presName="horz1" presStyleCnt="0"/>
      <dgm:spPr/>
    </dgm:pt>
    <dgm:pt modelId="{A7475CCA-7D56-FA4A-BC22-BB089FDBDCAA}" type="pres">
      <dgm:prSet presAssocID="{FAED9717-916C-4439-BD3D-74B959E30C63}" presName="tx1" presStyleLbl="revTx" presStyleIdx="3" presStyleCnt="4"/>
      <dgm:spPr/>
    </dgm:pt>
    <dgm:pt modelId="{4274E250-B697-6D4E-BD68-BC6E35875123}" type="pres">
      <dgm:prSet presAssocID="{FAED9717-916C-4439-BD3D-74B959E30C63}" presName="vert1" presStyleCnt="0"/>
      <dgm:spPr/>
    </dgm:pt>
  </dgm:ptLst>
  <dgm:cxnLst>
    <dgm:cxn modelId="{7D72283A-B6D3-584E-88D4-CFDF8D2A4CEA}" type="presOf" srcId="{2F9A7E0F-47E9-48FF-B62D-4FDB9FA36872}" destId="{80C2605A-1E91-B04E-BBC1-7E4D7BC6D8E6}" srcOrd="0" destOrd="0" presId="urn:microsoft.com/office/officeart/2008/layout/LinedList"/>
    <dgm:cxn modelId="{ECA4D348-053A-4C54-AEA9-EB85E184EE02}" srcId="{D30E8561-C229-41FF-9FC4-4B46031C0B10}" destId="{C4225FE7-52EB-4C14-B4D4-94A9134BB590}" srcOrd="1" destOrd="0" parTransId="{1F410043-54FC-4ECC-98EB-186852CA72C8}" sibTransId="{8E3456A1-4544-43ED-B16A-ADC4A5BC4581}"/>
    <dgm:cxn modelId="{B0C8E15E-BE17-464C-9EA3-D68E9168F34B}" srcId="{D30E8561-C229-41FF-9FC4-4B46031C0B10}" destId="{FAED9717-916C-4439-BD3D-74B959E30C63}" srcOrd="3" destOrd="0" parTransId="{34A04B97-B33E-447E-A577-05F266831FB1}" sibTransId="{83A6EDF7-FD60-4726-84A7-5BC2BD6E8479}"/>
    <dgm:cxn modelId="{842EF26F-B835-0549-BC70-09E07817FB60}" type="presOf" srcId="{D30E8561-C229-41FF-9FC4-4B46031C0B10}" destId="{BB0A8972-2EE0-0D4B-900A-4C6D2ACF8EF3}" srcOrd="0" destOrd="0" presId="urn:microsoft.com/office/officeart/2008/layout/LinedList"/>
    <dgm:cxn modelId="{A9155C8B-1187-44A0-82BE-1861AF7F6418}" srcId="{D30E8561-C229-41FF-9FC4-4B46031C0B10}" destId="{DD4000EA-FC99-4579-9B0B-14C729AC4801}" srcOrd="0" destOrd="0" parTransId="{61CF0EF2-D12E-4714-A207-DAB5ECF59EB8}" sibTransId="{B218558E-4477-451C-9C3C-3A955228AA19}"/>
    <dgm:cxn modelId="{F2184ACF-B9DE-4E6D-BB50-C6B79F8BAC3E}" srcId="{D30E8561-C229-41FF-9FC4-4B46031C0B10}" destId="{2F9A7E0F-47E9-48FF-B62D-4FDB9FA36872}" srcOrd="2" destOrd="0" parTransId="{1C088D4A-5BC7-43A5-BBA6-73785C33F330}" sibTransId="{F90C15AF-145A-4322-8E4E-79425BA70A05}"/>
    <dgm:cxn modelId="{ABCC67D1-916C-4C48-A2CA-A1F4374BFF78}" type="presOf" srcId="{DD4000EA-FC99-4579-9B0B-14C729AC4801}" destId="{DCAC2C84-6A72-CF4A-B9F9-04568066C267}" srcOrd="0" destOrd="0" presId="urn:microsoft.com/office/officeart/2008/layout/LinedList"/>
    <dgm:cxn modelId="{A2C3E5D4-059C-4F49-B813-D64898B10A5F}" type="presOf" srcId="{FAED9717-916C-4439-BD3D-74B959E30C63}" destId="{A7475CCA-7D56-FA4A-BC22-BB089FDBDCAA}" srcOrd="0" destOrd="0" presId="urn:microsoft.com/office/officeart/2008/layout/LinedList"/>
    <dgm:cxn modelId="{F304C9E6-F7E3-324D-8BC5-DF08AE81667E}" type="presOf" srcId="{C4225FE7-52EB-4C14-B4D4-94A9134BB590}" destId="{66BC646E-E1C3-DD4C-B99C-87E725EFB1D2}" srcOrd="0" destOrd="0" presId="urn:microsoft.com/office/officeart/2008/layout/LinedList"/>
    <dgm:cxn modelId="{F99D600B-BFDC-DB4F-9CB9-F9E942C81382}" type="presParOf" srcId="{BB0A8972-2EE0-0D4B-900A-4C6D2ACF8EF3}" destId="{966E4796-9B55-E346-A273-8FB57C609BBF}" srcOrd="0" destOrd="0" presId="urn:microsoft.com/office/officeart/2008/layout/LinedList"/>
    <dgm:cxn modelId="{FDAB041F-8356-054F-AE36-FD48ECCB1362}" type="presParOf" srcId="{BB0A8972-2EE0-0D4B-900A-4C6D2ACF8EF3}" destId="{B169FE5B-D7DE-E849-8C29-158C8ECC0586}" srcOrd="1" destOrd="0" presId="urn:microsoft.com/office/officeart/2008/layout/LinedList"/>
    <dgm:cxn modelId="{7657CA40-ECEC-034E-A776-B00A7DB19843}" type="presParOf" srcId="{B169FE5B-D7DE-E849-8C29-158C8ECC0586}" destId="{DCAC2C84-6A72-CF4A-B9F9-04568066C267}" srcOrd="0" destOrd="0" presId="urn:microsoft.com/office/officeart/2008/layout/LinedList"/>
    <dgm:cxn modelId="{24CAE7FE-D044-E944-BC79-1B1F994F12F7}" type="presParOf" srcId="{B169FE5B-D7DE-E849-8C29-158C8ECC0586}" destId="{958DE71E-4629-2540-9ECE-649784B3A6BE}" srcOrd="1" destOrd="0" presId="urn:microsoft.com/office/officeart/2008/layout/LinedList"/>
    <dgm:cxn modelId="{A4C0BA6A-12FB-B04E-81B3-2E77F6BF8737}" type="presParOf" srcId="{BB0A8972-2EE0-0D4B-900A-4C6D2ACF8EF3}" destId="{110BB6AA-272D-6A4E-88AB-616F9EA8B73F}" srcOrd="2" destOrd="0" presId="urn:microsoft.com/office/officeart/2008/layout/LinedList"/>
    <dgm:cxn modelId="{8CA60AA1-1041-BA4D-94E3-26A5FFB6AD1A}" type="presParOf" srcId="{BB0A8972-2EE0-0D4B-900A-4C6D2ACF8EF3}" destId="{87CA79B0-6C07-F642-95B6-67921E199A27}" srcOrd="3" destOrd="0" presId="urn:microsoft.com/office/officeart/2008/layout/LinedList"/>
    <dgm:cxn modelId="{8EAFA7DF-9757-0842-BB7D-45EE6318C9F0}" type="presParOf" srcId="{87CA79B0-6C07-F642-95B6-67921E199A27}" destId="{66BC646E-E1C3-DD4C-B99C-87E725EFB1D2}" srcOrd="0" destOrd="0" presId="urn:microsoft.com/office/officeart/2008/layout/LinedList"/>
    <dgm:cxn modelId="{B2E5E9FC-5CC2-834D-9A42-76C63656A5EF}" type="presParOf" srcId="{87CA79B0-6C07-F642-95B6-67921E199A27}" destId="{41C8B2A7-3459-E346-8FCD-E4BAF5F80690}" srcOrd="1" destOrd="0" presId="urn:microsoft.com/office/officeart/2008/layout/LinedList"/>
    <dgm:cxn modelId="{D3C27D13-2207-F84F-B779-9CEBD9F5E142}" type="presParOf" srcId="{BB0A8972-2EE0-0D4B-900A-4C6D2ACF8EF3}" destId="{8F89F108-1B64-5347-8623-59CAE87EDA85}" srcOrd="4" destOrd="0" presId="urn:microsoft.com/office/officeart/2008/layout/LinedList"/>
    <dgm:cxn modelId="{53F5A756-7F64-634A-8757-A7690C7562E9}" type="presParOf" srcId="{BB0A8972-2EE0-0D4B-900A-4C6D2ACF8EF3}" destId="{081ABC60-4711-4043-9FC6-37EADC73404C}" srcOrd="5" destOrd="0" presId="urn:microsoft.com/office/officeart/2008/layout/LinedList"/>
    <dgm:cxn modelId="{78BD1DC9-513D-F044-A45B-1905B2736210}" type="presParOf" srcId="{081ABC60-4711-4043-9FC6-37EADC73404C}" destId="{80C2605A-1E91-B04E-BBC1-7E4D7BC6D8E6}" srcOrd="0" destOrd="0" presId="urn:microsoft.com/office/officeart/2008/layout/LinedList"/>
    <dgm:cxn modelId="{DF0EDD66-DFB2-F145-A231-234821728065}" type="presParOf" srcId="{081ABC60-4711-4043-9FC6-37EADC73404C}" destId="{6B35E954-0B97-5944-8BE5-D5AAEBC3578E}" srcOrd="1" destOrd="0" presId="urn:microsoft.com/office/officeart/2008/layout/LinedList"/>
    <dgm:cxn modelId="{32664B4D-1B7D-C048-B26A-71B4C2D8DDA3}" type="presParOf" srcId="{BB0A8972-2EE0-0D4B-900A-4C6D2ACF8EF3}" destId="{29D91CE4-682B-1348-A665-929F042E715B}" srcOrd="6" destOrd="0" presId="urn:microsoft.com/office/officeart/2008/layout/LinedList"/>
    <dgm:cxn modelId="{3A055FBC-D2BC-194F-8E32-5BD91118369F}" type="presParOf" srcId="{BB0A8972-2EE0-0D4B-900A-4C6D2ACF8EF3}" destId="{74F98EB1-55EF-AA4F-BF49-2E5025BE519C}" srcOrd="7" destOrd="0" presId="urn:microsoft.com/office/officeart/2008/layout/LinedList"/>
    <dgm:cxn modelId="{73D3AF17-CEC1-D94A-8439-12E20A8DBD5A}" type="presParOf" srcId="{74F98EB1-55EF-AA4F-BF49-2E5025BE519C}" destId="{A7475CCA-7D56-FA4A-BC22-BB089FDBDCAA}" srcOrd="0" destOrd="0" presId="urn:microsoft.com/office/officeart/2008/layout/LinedList"/>
    <dgm:cxn modelId="{3635F8EC-A5E1-574E-A620-B8B1349DCD57}" type="presParOf" srcId="{74F98EB1-55EF-AA4F-BF49-2E5025BE519C}" destId="{4274E250-B697-6D4E-BD68-BC6E3587512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A3118E-8F62-45E1-9836-CCF8F37A9B9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61FB714-6AA1-405F-B98C-8FCCDF2550D8}">
      <dgm:prSet/>
      <dgm:spPr/>
      <dgm:t>
        <a:bodyPr/>
        <a:lstStyle/>
        <a:p>
          <a:r>
            <a:rPr lang="cs-CZ"/>
            <a:t>PREMIER SYSTÉM</a:t>
          </a:r>
          <a:endParaRPr lang="en-US"/>
        </a:p>
      </dgm:t>
    </dgm:pt>
    <dgm:pt modelId="{F678742A-F285-466F-8EF3-81AA4453C0C7}" type="parTrans" cxnId="{96B7DB23-E84C-4F36-B432-39C973AD3F26}">
      <dgm:prSet/>
      <dgm:spPr/>
      <dgm:t>
        <a:bodyPr/>
        <a:lstStyle/>
        <a:p>
          <a:endParaRPr lang="en-US"/>
        </a:p>
      </dgm:t>
    </dgm:pt>
    <dgm:pt modelId="{4740BC8B-3FF1-454E-ABE5-F622B6D2E340}" type="sibTrans" cxnId="{96B7DB23-E84C-4F36-B432-39C973AD3F26}">
      <dgm:prSet/>
      <dgm:spPr/>
      <dgm:t>
        <a:bodyPr/>
        <a:lstStyle/>
        <a:p>
          <a:endParaRPr lang="en-US"/>
        </a:p>
      </dgm:t>
    </dgm:pt>
    <dgm:pt modelId="{AF2D7DEC-09C9-4E5E-8B6F-D8AF104E120D}">
      <dgm:prSet/>
      <dgm:spPr/>
      <dgm:t>
        <a:bodyPr/>
        <a:lstStyle/>
        <a:p>
          <a:r>
            <a:rPr lang="cs-CZ"/>
            <a:t>FAKTURACE, ARCHIVACE</a:t>
          </a:r>
          <a:endParaRPr lang="en-US"/>
        </a:p>
      </dgm:t>
    </dgm:pt>
    <dgm:pt modelId="{C835DDBD-52A6-48E5-9A3F-2AC545256172}" type="parTrans" cxnId="{CB8C69C7-9E35-4364-94D1-FB4D46FD3E1E}">
      <dgm:prSet/>
      <dgm:spPr/>
      <dgm:t>
        <a:bodyPr/>
        <a:lstStyle/>
        <a:p>
          <a:endParaRPr lang="en-US"/>
        </a:p>
      </dgm:t>
    </dgm:pt>
    <dgm:pt modelId="{0DA70B42-CF26-4B74-95A2-9FFED01FA30A}" type="sibTrans" cxnId="{CB8C69C7-9E35-4364-94D1-FB4D46FD3E1E}">
      <dgm:prSet/>
      <dgm:spPr/>
      <dgm:t>
        <a:bodyPr/>
        <a:lstStyle/>
        <a:p>
          <a:endParaRPr lang="en-US"/>
        </a:p>
      </dgm:t>
    </dgm:pt>
    <dgm:pt modelId="{89B15F7E-C732-4C26-83E2-0CA09D3ECAE1}">
      <dgm:prSet/>
      <dgm:spPr/>
      <dgm:t>
        <a:bodyPr/>
        <a:lstStyle/>
        <a:p>
          <a:r>
            <a:rPr lang="cs-CZ"/>
            <a:t>SKLADOVÉ KARTY, PŘÍJEMKY</a:t>
          </a:r>
          <a:endParaRPr lang="en-US"/>
        </a:p>
      </dgm:t>
    </dgm:pt>
    <dgm:pt modelId="{A2E68027-5B45-488C-B71E-6735150FD21C}" type="parTrans" cxnId="{CCC499AB-7362-4D1D-BDD2-020558D2C466}">
      <dgm:prSet/>
      <dgm:spPr/>
      <dgm:t>
        <a:bodyPr/>
        <a:lstStyle/>
        <a:p>
          <a:endParaRPr lang="en-US"/>
        </a:p>
      </dgm:t>
    </dgm:pt>
    <dgm:pt modelId="{6E5605DC-B3F9-417D-9F8D-D7F4EDE5A4D3}" type="sibTrans" cxnId="{CCC499AB-7362-4D1D-BDD2-020558D2C466}">
      <dgm:prSet/>
      <dgm:spPr/>
      <dgm:t>
        <a:bodyPr/>
        <a:lstStyle/>
        <a:p>
          <a:endParaRPr lang="en-US"/>
        </a:p>
      </dgm:t>
    </dgm:pt>
    <dgm:pt modelId="{428C789B-CACC-43BE-9FF9-2A993837740C}" type="pres">
      <dgm:prSet presAssocID="{87A3118E-8F62-45E1-9836-CCF8F37A9B9C}" presName="root" presStyleCnt="0">
        <dgm:presLayoutVars>
          <dgm:dir/>
          <dgm:resizeHandles val="exact"/>
        </dgm:presLayoutVars>
      </dgm:prSet>
      <dgm:spPr/>
    </dgm:pt>
    <dgm:pt modelId="{D08983C7-0EAD-41EC-9CED-6F18FC03A38A}" type="pres">
      <dgm:prSet presAssocID="{B61FB714-6AA1-405F-B98C-8FCCDF2550D8}" presName="compNode" presStyleCnt="0"/>
      <dgm:spPr/>
    </dgm:pt>
    <dgm:pt modelId="{3B040969-4C7F-45B4-BD2E-FE219D9105B7}" type="pres">
      <dgm:prSet presAssocID="{B61FB714-6AA1-405F-B98C-8FCCDF2550D8}" presName="bgRect" presStyleLbl="bgShp" presStyleIdx="0" presStyleCnt="3"/>
      <dgm:spPr/>
    </dgm:pt>
    <dgm:pt modelId="{19781394-60A9-4207-9056-3919D682B864}" type="pres">
      <dgm:prSet presAssocID="{B61FB714-6AA1-405F-B98C-8FCCDF2550D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čítač"/>
        </a:ext>
      </dgm:extLst>
    </dgm:pt>
    <dgm:pt modelId="{A306CC9D-0E6C-45AA-9A35-5DC10CFEEECA}" type="pres">
      <dgm:prSet presAssocID="{B61FB714-6AA1-405F-B98C-8FCCDF2550D8}" presName="spaceRect" presStyleCnt="0"/>
      <dgm:spPr/>
    </dgm:pt>
    <dgm:pt modelId="{9300604D-A39D-4D7A-AE63-DADFE5BE856D}" type="pres">
      <dgm:prSet presAssocID="{B61FB714-6AA1-405F-B98C-8FCCDF2550D8}" presName="parTx" presStyleLbl="revTx" presStyleIdx="0" presStyleCnt="3">
        <dgm:presLayoutVars>
          <dgm:chMax val="0"/>
          <dgm:chPref val="0"/>
        </dgm:presLayoutVars>
      </dgm:prSet>
      <dgm:spPr/>
    </dgm:pt>
    <dgm:pt modelId="{88E661B1-8369-4B6E-ADED-4ED8BA07B60E}" type="pres">
      <dgm:prSet presAssocID="{4740BC8B-3FF1-454E-ABE5-F622B6D2E340}" presName="sibTrans" presStyleCnt="0"/>
      <dgm:spPr/>
    </dgm:pt>
    <dgm:pt modelId="{A855F0D8-808E-43A0-BD96-75BFA3974DAD}" type="pres">
      <dgm:prSet presAssocID="{AF2D7DEC-09C9-4E5E-8B6F-D8AF104E120D}" presName="compNode" presStyleCnt="0"/>
      <dgm:spPr/>
    </dgm:pt>
    <dgm:pt modelId="{35E63B64-DB26-405D-AF52-6B81F56C38F7}" type="pres">
      <dgm:prSet presAssocID="{AF2D7DEC-09C9-4E5E-8B6F-D8AF104E120D}" presName="bgRect" presStyleLbl="bgShp" presStyleIdx="1" presStyleCnt="3"/>
      <dgm:spPr/>
    </dgm:pt>
    <dgm:pt modelId="{88ED9C15-9856-4727-A110-F6C7121445D3}" type="pres">
      <dgm:prSet presAssocID="{AF2D7DEC-09C9-4E5E-8B6F-D8AF104E120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94AEDBBF-A2FD-473F-B03E-35FC1B5EA710}" type="pres">
      <dgm:prSet presAssocID="{AF2D7DEC-09C9-4E5E-8B6F-D8AF104E120D}" presName="spaceRect" presStyleCnt="0"/>
      <dgm:spPr/>
    </dgm:pt>
    <dgm:pt modelId="{213DF9D1-B251-4DD9-B627-4B30B02CB71A}" type="pres">
      <dgm:prSet presAssocID="{AF2D7DEC-09C9-4E5E-8B6F-D8AF104E120D}" presName="parTx" presStyleLbl="revTx" presStyleIdx="1" presStyleCnt="3">
        <dgm:presLayoutVars>
          <dgm:chMax val="0"/>
          <dgm:chPref val="0"/>
        </dgm:presLayoutVars>
      </dgm:prSet>
      <dgm:spPr/>
    </dgm:pt>
    <dgm:pt modelId="{C7ED94C2-E454-4B4D-BE35-79DEDDDEA6F3}" type="pres">
      <dgm:prSet presAssocID="{0DA70B42-CF26-4B74-95A2-9FFED01FA30A}" presName="sibTrans" presStyleCnt="0"/>
      <dgm:spPr/>
    </dgm:pt>
    <dgm:pt modelId="{51DF4F13-892D-4AE4-AACE-7872F607F44E}" type="pres">
      <dgm:prSet presAssocID="{89B15F7E-C732-4C26-83E2-0CA09D3ECAE1}" presName="compNode" presStyleCnt="0"/>
      <dgm:spPr/>
    </dgm:pt>
    <dgm:pt modelId="{4581EC2C-7E04-4937-BFB8-FB2EAA66B196}" type="pres">
      <dgm:prSet presAssocID="{89B15F7E-C732-4C26-83E2-0CA09D3ECAE1}" presName="bgRect" presStyleLbl="bgShp" presStyleIdx="2" presStyleCnt="3"/>
      <dgm:spPr/>
    </dgm:pt>
    <dgm:pt modelId="{F7F5FCBE-3B5B-4DDC-88E5-929A4A2B9FA5}" type="pres">
      <dgm:prSet presAssocID="{89B15F7E-C732-4C26-83E2-0CA09D3ECAE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ing Cards"/>
        </a:ext>
      </dgm:extLst>
    </dgm:pt>
    <dgm:pt modelId="{6E9A233D-3ED9-485F-A95B-2A6D8CEFC8E2}" type="pres">
      <dgm:prSet presAssocID="{89B15F7E-C732-4C26-83E2-0CA09D3ECAE1}" presName="spaceRect" presStyleCnt="0"/>
      <dgm:spPr/>
    </dgm:pt>
    <dgm:pt modelId="{C7F4CEED-C936-4CDF-A190-38F0B380D75E}" type="pres">
      <dgm:prSet presAssocID="{89B15F7E-C732-4C26-83E2-0CA09D3ECAE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AA4C515-B080-1E40-99A7-BCA92593E5F8}" type="presOf" srcId="{89B15F7E-C732-4C26-83E2-0CA09D3ECAE1}" destId="{C7F4CEED-C936-4CDF-A190-38F0B380D75E}" srcOrd="0" destOrd="0" presId="urn:microsoft.com/office/officeart/2018/2/layout/IconVerticalSolidList"/>
    <dgm:cxn modelId="{96B7DB23-E84C-4F36-B432-39C973AD3F26}" srcId="{87A3118E-8F62-45E1-9836-CCF8F37A9B9C}" destId="{B61FB714-6AA1-405F-B98C-8FCCDF2550D8}" srcOrd="0" destOrd="0" parTransId="{F678742A-F285-466F-8EF3-81AA4453C0C7}" sibTransId="{4740BC8B-3FF1-454E-ABE5-F622B6D2E340}"/>
    <dgm:cxn modelId="{DC80A035-8DFC-F942-A3C4-DE10A85895FE}" type="presOf" srcId="{87A3118E-8F62-45E1-9836-CCF8F37A9B9C}" destId="{428C789B-CACC-43BE-9FF9-2A993837740C}" srcOrd="0" destOrd="0" presId="urn:microsoft.com/office/officeart/2018/2/layout/IconVerticalSolidList"/>
    <dgm:cxn modelId="{8FEAF496-7D90-DF48-9018-E5713270ACA1}" type="presOf" srcId="{AF2D7DEC-09C9-4E5E-8B6F-D8AF104E120D}" destId="{213DF9D1-B251-4DD9-B627-4B30B02CB71A}" srcOrd="0" destOrd="0" presId="urn:microsoft.com/office/officeart/2018/2/layout/IconVerticalSolidList"/>
    <dgm:cxn modelId="{EDD9309E-2508-FF49-B252-977D4E0A4CCE}" type="presOf" srcId="{B61FB714-6AA1-405F-B98C-8FCCDF2550D8}" destId="{9300604D-A39D-4D7A-AE63-DADFE5BE856D}" srcOrd="0" destOrd="0" presId="urn:microsoft.com/office/officeart/2018/2/layout/IconVerticalSolidList"/>
    <dgm:cxn modelId="{CCC499AB-7362-4D1D-BDD2-020558D2C466}" srcId="{87A3118E-8F62-45E1-9836-CCF8F37A9B9C}" destId="{89B15F7E-C732-4C26-83E2-0CA09D3ECAE1}" srcOrd="2" destOrd="0" parTransId="{A2E68027-5B45-488C-B71E-6735150FD21C}" sibTransId="{6E5605DC-B3F9-417D-9F8D-D7F4EDE5A4D3}"/>
    <dgm:cxn modelId="{CB8C69C7-9E35-4364-94D1-FB4D46FD3E1E}" srcId="{87A3118E-8F62-45E1-9836-CCF8F37A9B9C}" destId="{AF2D7DEC-09C9-4E5E-8B6F-D8AF104E120D}" srcOrd="1" destOrd="0" parTransId="{C835DDBD-52A6-48E5-9A3F-2AC545256172}" sibTransId="{0DA70B42-CF26-4B74-95A2-9FFED01FA30A}"/>
    <dgm:cxn modelId="{112A97B3-E2F2-824C-B6A4-08D4552E3ED1}" type="presParOf" srcId="{428C789B-CACC-43BE-9FF9-2A993837740C}" destId="{D08983C7-0EAD-41EC-9CED-6F18FC03A38A}" srcOrd="0" destOrd="0" presId="urn:microsoft.com/office/officeart/2018/2/layout/IconVerticalSolidList"/>
    <dgm:cxn modelId="{9D6830B6-B87E-3A4A-BC77-690A6CEC728E}" type="presParOf" srcId="{D08983C7-0EAD-41EC-9CED-6F18FC03A38A}" destId="{3B040969-4C7F-45B4-BD2E-FE219D9105B7}" srcOrd="0" destOrd="0" presId="urn:microsoft.com/office/officeart/2018/2/layout/IconVerticalSolidList"/>
    <dgm:cxn modelId="{5C289B00-5DD5-C246-BDB4-B4C20CAC2F96}" type="presParOf" srcId="{D08983C7-0EAD-41EC-9CED-6F18FC03A38A}" destId="{19781394-60A9-4207-9056-3919D682B864}" srcOrd="1" destOrd="0" presId="urn:microsoft.com/office/officeart/2018/2/layout/IconVerticalSolidList"/>
    <dgm:cxn modelId="{44D5CF68-F81F-7A44-9208-2B269F8C306B}" type="presParOf" srcId="{D08983C7-0EAD-41EC-9CED-6F18FC03A38A}" destId="{A306CC9D-0E6C-45AA-9A35-5DC10CFEEECA}" srcOrd="2" destOrd="0" presId="urn:microsoft.com/office/officeart/2018/2/layout/IconVerticalSolidList"/>
    <dgm:cxn modelId="{0E8DDD84-4ED0-854B-82D8-AA534346D225}" type="presParOf" srcId="{D08983C7-0EAD-41EC-9CED-6F18FC03A38A}" destId="{9300604D-A39D-4D7A-AE63-DADFE5BE856D}" srcOrd="3" destOrd="0" presId="urn:microsoft.com/office/officeart/2018/2/layout/IconVerticalSolidList"/>
    <dgm:cxn modelId="{75E735CE-55FC-6D4A-AEA7-9FECBFE1C4C1}" type="presParOf" srcId="{428C789B-CACC-43BE-9FF9-2A993837740C}" destId="{88E661B1-8369-4B6E-ADED-4ED8BA07B60E}" srcOrd="1" destOrd="0" presId="urn:microsoft.com/office/officeart/2018/2/layout/IconVerticalSolidList"/>
    <dgm:cxn modelId="{6F63119A-EA4F-084C-8BD3-253610B108FC}" type="presParOf" srcId="{428C789B-CACC-43BE-9FF9-2A993837740C}" destId="{A855F0D8-808E-43A0-BD96-75BFA3974DAD}" srcOrd="2" destOrd="0" presId="urn:microsoft.com/office/officeart/2018/2/layout/IconVerticalSolidList"/>
    <dgm:cxn modelId="{C1EA95C3-F51A-E84B-BE26-4400BC03CD44}" type="presParOf" srcId="{A855F0D8-808E-43A0-BD96-75BFA3974DAD}" destId="{35E63B64-DB26-405D-AF52-6B81F56C38F7}" srcOrd="0" destOrd="0" presId="urn:microsoft.com/office/officeart/2018/2/layout/IconVerticalSolidList"/>
    <dgm:cxn modelId="{28A32270-450A-BE48-90E1-2DE5D856EE1E}" type="presParOf" srcId="{A855F0D8-808E-43A0-BD96-75BFA3974DAD}" destId="{88ED9C15-9856-4727-A110-F6C7121445D3}" srcOrd="1" destOrd="0" presId="urn:microsoft.com/office/officeart/2018/2/layout/IconVerticalSolidList"/>
    <dgm:cxn modelId="{88E97E05-54DD-6549-A7CA-0AD6EDBB726F}" type="presParOf" srcId="{A855F0D8-808E-43A0-BD96-75BFA3974DAD}" destId="{94AEDBBF-A2FD-473F-B03E-35FC1B5EA710}" srcOrd="2" destOrd="0" presId="urn:microsoft.com/office/officeart/2018/2/layout/IconVerticalSolidList"/>
    <dgm:cxn modelId="{9A6681FE-00D8-D74E-A046-9EB8501D2D58}" type="presParOf" srcId="{A855F0D8-808E-43A0-BD96-75BFA3974DAD}" destId="{213DF9D1-B251-4DD9-B627-4B30B02CB71A}" srcOrd="3" destOrd="0" presId="urn:microsoft.com/office/officeart/2018/2/layout/IconVerticalSolidList"/>
    <dgm:cxn modelId="{12DB54E9-B710-2D48-8DEB-D337444355A9}" type="presParOf" srcId="{428C789B-CACC-43BE-9FF9-2A993837740C}" destId="{C7ED94C2-E454-4B4D-BE35-79DEDDDEA6F3}" srcOrd="3" destOrd="0" presId="urn:microsoft.com/office/officeart/2018/2/layout/IconVerticalSolidList"/>
    <dgm:cxn modelId="{03448D57-CA30-C846-B98C-C45A031A5899}" type="presParOf" srcId="{428C789B-CACC-43BE-9FF9-2A993837740C}" destId="{51DF4F13-892D-4AE4-AACE-7872F607F44E}" srcOrd="4" destOrd="0" presId="urn:microsoft.com/office/officeart/2018/2/layout/IconVerticalSolidList"/>
    <dgm:cxn modelId="{79650DF8-7807-164E-A80F-33EC992F5A5A}" type="presParOf" srcId="{51DF4F13-892D-4AE4-AACE-7872F607F44E}" destId="{4581EC2C-7E04-4937-BFB8-FB2EAA66B196}" srcOrd="0" destOrd="0" presId="urn:microsoft.com/office/officeart/2018/2/layout/IconVerticalSolidList"/>
    <dgm:cxn modelId="{8FF0450F-3813-FE45-A444-F68045FF47AB}" type="presParOf" srcId="{51DF4F13-892D-4AE4-AACE-7872F607F44E}" destId="{F7F5FCBE-3B5B-4DDC-88E5-929A4A2B9FA5}" srcOrd="1" destOrd="0" presId="urn:microsoft.com/office/officeart/2018/2/layout/IconVerticalSolidList"/>
    <dgm:cxn modelId="{0CAF1326-AAAB-5E4B-A042-02E273DF2337}" type="presParOf" srcId="{51DF4F13-892D-4AE4-AACE-7872F607F44E}" destId="{6E9A233D-3ED9-485F-A95B-2A6D8CEFC8E2}" srcOrd="2" destOrd="0" presId="urn:microsoft.com/office/officeart/2018/2/layout/IconVerticalSolidList"/>
    <dgm:cxn modelId="{3B81218E-05CD-B447-8D78-5A958CAE2C9D}" type="presParOf" srcId="{51DF4F13-892D-4AE4-AACE-7872F607F44E}" destId="{C7F4CEED-C936-4CDF-A190-38F0B380D75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C3337F-CF66-4E48-B3D3-BC61B59F30F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1E8C2EC-A577-4D2B-AEE6-4E5F293053D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PŘÍPRAVA PODKLADŮ</a:t>
          </a:r>
          <a:endParaRPr lang="en-US"/>
        </a:p>
      </dgm:t>
    </dgm:pt>
    <dgm:pt modelId="{5B38A572-C901-4B6E-926B-1B7B71CCFD7F}" type="parTrans" cxnId="{F7317C52-F83D-4948-BDD4-940FB7B005A4}">
      <dgm:prSet/>
      <dgm:spPr/>
      <dgm:t>
        <a:bodyPr/>
        <a:lstStyle/>
        <a:p>
          <a:endParaRPr lang="en-US"/>
        </a:p>
      </dgm:t>
    </dgm:pt>
    <dgm:pt modelId="{AE3ABD42-2353-4587-9B2E-B8A74D40C09C}" type="sibTrans" cxnId="{F7317C52-F83D-4948-BDD4-940FB7B005A4}">
      <dgm:prSet/>
      <dgm:spPr/>
      <dgm:t>
        <a:bodyPr/>
        <a:lstStyle/>
        <a:p>
          <a:endParaRPr lang="en-US"/>
        </a:p>
      </dgm:t>
    </dgm:pt>
    <dgm:pt modelId="{C6F4537D-ABD9-4ED3-8223-5CED04E0AFE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SYSTÉM STRATEGICKÉHO ŘÍZENÍ </a:t>
          </a:r>
          <a:endParaRPr lang="en-US"/>
        </a:p>
      </dgm:t>
    </dgm:pt>
    <dgm:pt modelId="{C5335F8C-37AC-4CB9-9B38-1E239A7B1B06}" type="parTrans" cxnId="{ED7A486A-A3E8-451A-AA9A-95F1DD856568}">
      <dgm:prSet/>
      <dgm:spPr/>
      <dgm:t>
        <a:bodyPr/>
        <a:lstStyle/>
        <a:p>
          <a:endParaRPr lang="en-US"/>
        </a:p>
      </dgm:t>
    </dgm:pt>
    <dgm:pt modelId="{CCF4B228-FEBD-414C-804E-0CF280D2F318}" type="sibTrans" cxnId="{ED7A486A-A3E8-451A-AA9A-95F1DD856568}">
      <dgm:prSet/>
      <dgm:spPr/>
      <dgm:t>
        <a:bodyPr/>
        <a:lstStyle/>
        <a:p>
          <a:endParaRPr lang="en-US"/>
        </a:p>
      </dgm:t>
    </dgm:pt>
    <dgm:pt modelId="{BE6998DD-39E7-4782-A4A6-ADCB96AAA2E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EVIDENCE ZAKÁZEK </a:t>
          </a:r>
          <a:endParaRPr lang="en-US"/>
        </a:p>
      </dgm:t>
    </dgm:pt>
    <dgm:pt modelId="{248F128D-2AE0-4FAF-9AA5-4EAA95E3B33D}" type="parTrans" cxnId="{FDD634D2-00C3-4C68-8645-64BD7B718CD6}">
      <dgm:prSet/>
      <dgm:spPr/>
      <dgm:t>
        <a:bodyPr/>
        <a:lstStyle/>
        <a:p>
          <a:endParaRPr lang="en-US"/>
        </a:p>
      </dgm:t>
    </dgm:pt>
    <dgm:pt modelId="{B99FF428-4E61-4BEA-A7A2-253CD2096CB5}" type="sibTrans" cxnId="{FDD634D2-00C3-4C68-8645-64BD7B718CD6}">
      <dgm:prSet/>
      <dgm:spPr/>
      <dgm:t>
        <a:bodyPr/>
        <a:lstStyle/>
        <a:p>
          <a:endParaRPr lang="en-US"/>
        </a:p>
      </dgm:t>
    </dgm:pt>
    <dgm:pt modelId="{1A4172A7-59D0-4BFB-A933-1359FF127B68}" type="pres">
      <dgm:prSet presAssocID="{00C3337F-CF66-4E48-B3D3-BC61B59F30FF}" presName="root" presStyleCnt="0">
        <dgm:presLayoutVars>
          <dgm:dir/>
          <dgm:resizeHandles val="exact"/>
        </dgm:presLayoutVars>
      </dgm:prSet>
      <dgm:spPr/>
    </dgm:pt>
    <dgm:pt modelId="{BF8F1A0B-0E8A-4E42-8719-90CFC97F2511}" type="pres">
      <dgm:prSet presAssocID="{71E8C2EC-A577-4D2B-AEE6-4E5F293053D7}" presName="compNode" presStyleCnt="0"/>
      <dgm:spPr/>
    </dgm:pt>
    <dgm:pt modelId="{ACAD2B30-2045-4A8E-81BB-17F8D681B61C}" type="pres">
      <dgm:prSet presAssocID="{71E8C2EC-A577-4D2B-AEE6-4E5F293053D7}" presName="bgRect" presStyleLbl="bgShp" presStyleIdx="0" presStyleCnt="3"/>
      <dgm:spPr/>
    </dgm:pt>
    <dgm:pt modelId="{6D952995-E270-4430-B972-194427939BB8}" type="pres">
      <dgm:prSet presAssocID="{71E8C2EC-A577-4D2B-AEE6-4E5F293053D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ntrolní seznam"/>
        </a:ext>
      </dgm:extLst>
    </dgm:pt>
    <dgm:pt modelId="{82A3F23C-23AF-4DF5-BB7E-F1BA9155A8B4}" type="pres">
      <dgm:prSet presAssocID="{71E8C2EC-A577-4D2B-AEE6-4E5F293053D7}" presName="spaceRect" presStyleCnt="0"/>
      <dgm:spPr/>
    </dgm:pt>
    <dgm:pt modelId="{47BBBA69-FEDB-4534-8394-799D7EF21146}" type="pres">
      <dgm:prSet presAssocID="{71E8C2EC-A577-4D2B-AEE6-4E5F293053D7}" presName="parTx" presStyleLbl="revTx" presStyleIdx="0" presStyleCnt="3">
        <dgm:presLayoutVars>
          <dgm:chMax val="0"/>
          <dgm:chPref val="0"/>
        </dgm:presLayoutVars>
      </dgm:prSet>
      <dgm:spPr/>
    </dgm:pt>
    <dgm:pt modelId="{3C04CF59-BE49-4459-A737-BD68324DE3CC}" type="pres">
      <dgm:prSet presAssocID="{AE3ABD42-2353-4587-9B2E-B8A74D40C09C}" presName="sibTrans" presStyleCnt="0"/>
      <dgm:spPr/>
    </dgm:pt>
    <dgm:pt modelId="{3FF159C1-ECF8-40B2-8E7A-5F6D9E9A25B5}" type="pres">
      <dgm:prSet presAssocID="{C6F4537D-ABD9-4ED3-8223-5CED04E0AFE2}" presName="compNode" presStyleCnt="0"/>
      <dgm:spPr/>
    </dgm:pt>
    <dgm:pt modelId="{B44D81EA-3B18-4969-B66E-3B64F5FE38F7}" type="pres">
      <dgm:prSet presAssocID="{C6F4537D-ABD9-4ED3-8223-5CED04E0AFE2}" presName="bgRect" presStyleLbl="bgShp" presStyleIdx="1" presStyleCnt="3"/>
      <dgm:spPr/>
    </dgm:pt>
    <dgm:pt modelId="{B1BAA252-D573-42B7-AEB2-F55D8DCFD1E3}" type="pres">
      <dgm:prSet presAssocID="{C6F4537D-ABD9-4ED3-8223-5CED04E0AFE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35DA7B37-B6C6-43A9-B939-19794A9677B2}" type="pres">
      <dgm:prSet presAssocID="{C6F4537D-ABD9-4ED3-8223-5CED04E0AFE2}" presName="spaceRect" presStyleCnt="0"/>
      <dgm:spPr/>
    </dgm:pt>
    <dgm:pt modelId="{7F31D7CB-96F7-4518-B370-0A713F55426A}" type="pres">
      <dgm:prSet presAssocID="{C6F4537D-ABD9-4ED3-8223-5CED04E0AFE2}" presName="parTx" presStyleLbl="revTx" presStyleIdx="1" presStyleCnt="3">
        <dgm:presLayoutVars>
          <dgm:chMax val="0"/>
          <dgm:chPref val="0"/>
        </dgm:presLayoutVars>
      </dgm:prSet>
      <dgm:spPr/>
    </dgm:pt>
    <dgm:pt modelId="{071632D9-E8E8-4FAF-9EBC-32EAF8380F67}" type="pres">
      <dgm:prSet presAssocID="{CCF4B228-FEBD-414C-804E-0CF280D2F318}" presName="sibTrans" presStyleCnt="0"/>
      <dgm:spPr/>
    </dgm:pt>
    <dgm:pt modelId="{8C4C47CB-24C0-4B98-B0DC-CC6A3DFF104B}" type="pres">
      <dgm:prSet presAssocID="{BE6998DD-39E7-4782-A4A6-ADCB96AAA2E6}" presName="compNode" presStyleCnt="0"/>
      <dgm:spPr/>
    </dgm:pt>
    <dgm:pt modelId="{74E9F878-4B50-44C9-9003-318BFC8F8538}" type="pres">
      <dgm:prSet presAssocID="{BE6998DD-39E7-4782-A4A6-ADCB96AAA2E6}" presName="bgRect" presStyleLbl="bgShp" presStyleIdx="2" presStyleCnt="3"/>
      <dgm:spPr/>
    </dgm:pt>
    <dgm:pt modelId="{52F54367-7105-472E-9F87-35529E9EC8CC}" type="pres">
      <dgm:prSet presAssocID="{BE6998DD-39E7-4782-A4A6-ADCB96AAA2E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44D5CDA-E16B-4EED-B67C-C989BB966839}" type="pres">
      <dgm:prSet presAssocID="{BE6998DD-39E7-4782-A4A6-ADCB96AAA2E6}" presName="spaceRect" presStyleCnt="0"/>
      <dgm:spPr/>
    </dgm:pt>
    <dgm:pt modelId="{AAB05117-DE88-4090-B8C0-68AF27C335F8}" type="pres">
      <dgm:prSet presAssocID="{BE6998DD-39E7-4782-A4A6-ADCB96AAA2E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60B4B25-0599-514C-B2DE-B78599DA6062}" type="presOf" srcId="{71E8C2EC-A577-4D2B-AEE6-4E5F293053D7}" destId="{47BBBA69-FEDB-4534-8394-799D7EF21146}" srcOrd="0" destOrd="0" presId="urn:microsoft.com/office/officeart/2018/2/layout/IconVerticalSolidList"/>
    <dgm:cxn modelId="{F7317C52-F83D-4948-BDD4-940FB7B005A4}" srcId="{00C3337F-CF66-4E48-B3D3-BC61B59F30FF}" destId="{71E8C2EC-A577-4D2B-AEE6-4E5F293053D7}" srcOrd="0" destOrd="0" parTransId="{5B38A572-C901-4B6E-926B-1B7B71CCFD7F}" sibTransId="{AE3ABD42-2353-4587-9B2E-B8A74D40C09C}"/>
    <dgm:cxn modelId="{ED7A486A-A3E8-451A-AA9A-95F1DD856568}" srcId="{00C3337F-CF66-4E48-B3D3-BC61B59F30FF}" destId="{C6F4537D-ABD9-4ED3-8223-5CED04E0AFE2}" srcOrd="1" destOrd="0" parTransId="{C5335F8C-37AC-4CB9-9B38-1E239A7B1B06}" sibTransId="{CCF4B228-FEBD-414C-804E-0CF280D2F318}"/>
    <dgm:cxn modelId="{1C2F5677-29DC-4F47-B0BA-C5DB8C98B48D}" type="presOf" srcId="{00C3337F-CF66-4E48-B3D3-BC61B59F30FF}" destId="{1A4172A7-59D0-4BFB-A933-1359FF127B68}" srcOrd="0" destOrd="0" presId="urn:microsoft.com/office/officeart/2018/2/layout/IconVerticalSolidList"/>
    <dgm:cxn modelId="{491EE8B9-1ABB-3A45-B16F-BA583E288BF9}" type="presOf" srcId="{C6F4537D-ABD9-4ED3-8223-5CED04E0AFE2}" destId="{7F31D7CB-96F7-4518-B370-0A713F55426A}" srcOrd="0" destOrd="0" presId="urn:microsoft.com/office/officeart/2018/2/layout/IconVerticalSolidList"/>
    <dgm:cxn modelId="{FDD634D2-00C3-4C68-8645-64BD7B718CD6}" srcId="{00C3337F-CF66-4E48-B3D3-BC61B59F30FF}" destId="{BE6998DD-39E7-4782-A4A6-ADCB96AAA2E6}" srcOrd="2" destOrd="0" parTransId="{248F128D-2AE0-4FAF-9AA5-4EAA95E3B33D}" sibTransId="{B99FF428-4E61-4BEA-A7A2-253CD2096CB5}"/>
    <dgm:cxn modelId="{363C7FEF-C5A1-C940-89C6-879C3CAFBF8B}" type="presOf" srcId="{BE6998DD-39E7-4782-A4A6-ADCB96AAA2E6}" destId="{AAB05117-DE88-4090-B8C0-68AF27C335F8}" srcOrd="0" destOrd="0" presId="urn:microsoft.com/office/officeart/2018/2/layout/IconVerticalSolidList"/>
    <dgm:cxn modelId="{C83C9629-BECF-5947-A3DB-8074A44DC415}" type="presParOf" srcId="{1A4172A7-59D0-4BFB-A933-1359FF127B68}" destId="{BF8F1A0B-0E8A-4E42-8719-90CFC97F2511}" srcOrd="0" destOrd="0" presId="urn:microsoft.com/office/officeart/2018/2/layout/IconVerticalSolidList"/>
    <dgm:cxn modelId="{B4916428-8E61-2A44-A6D3-40F8CFE43287}" type="presParOf" srcId="{BF8F1A0B-0E8A-4E42-8719-90CFC97F2511}" destId="{ACAD2B30-2045-4A8E-81BB-17F8D681B61C}" srcOrd="0" destOrd="0" presId="urn:microsoft.com/office/officeart/2018/2/layout/IconVerticalSolidList"/>
    <dgm:cxn modelId="{AAC1371F-CBD3-DD4D-BEAC-25B3F68F332D}" type="presParOf" srcId="{BF8F1A0B-0E8A-4E42-8719-90CFC97F2511}" destId="{6D952995-E270-4430-B972-194427939BB8}" srcOrd="1" destOrd="0" presId="urn:microsoft.com/office/officeart/2018/2/layout/IconVerticalSolidList"/>
    <dgm:cxn modelId="{DB2B775D-1763-DB4D-9E64-CA91599446EE}" type="presParOf" srcId="{BF8F1A0B-0E8A-4E42-8719-90CFC97F2511}" destId="{82A3F23C-23AF-4DF5-BB7E-F1BA9155A8B4}" srcOrd="2" destOrd="0" presId="urn:microsoft.com/office/officeart/2018/2/layout/IconVerticalSolidList"/>
    <dgm:cxn modelId="{1C308D7B-C66C-5E40-A0C8-0DF0ADC57607}" type="presParOf" srcId="{BF8F1A0B-0E8A-4E42-8719-90CFC97F2511}" destId="{47BBBA69-FEDB-4534-8394-799D7EF21146}" srcOrd="3" destOrd="0" presId="urn:microsoft.com/office/officeart/2018/2/layout/IconVerticalSolidList"/>
    <dgm:cxn modelId="{55746593-D313-9F45-8E7D-AC38EEECAE30}" type="presParOf" srcId="{1A4172A7-59D0-4BFB-A933-1359FF127B68}" destId="{3C04CF59-BE49-4459-A737-BD68324DE3CC}" srcOrd="1" destOrd="0" presId="urn:microsoft.com/office/officeart/2018/2/layout/IconVerticalSolidList"/>
    <dgm:cxn modelId="{0D31ADF2-73A6-6441-82B8-0A83142C6407}" type="presParOf" srcId="{1A4172A7-59D0-4BFB-A933-1359FF127B68}" destId="{3FF159C1-ECF8-40B2-8E7A-5F6D9E9A25B5}" srcOrd="2" destOrd="0" presId="urn:microsoft.com/office/officeart/2018/2/layout/IconVerticalSolidList"/>
    <dgm:cxn modelId="{D6FF7047-2CB2-5B48-9B59-2B95FE84A9A4}" type="presParOf" srcId="{3FF159C1-ECF8-40B2-8E7A-5F6D9E9A25B5}" destId="{B44D81EA-3B18-4969-B66E-3B64F5FE38F7}" srcOrd="0" destOrd="0" presId="urn:microsoft.com/office/officeart/2018/2/layout/IconVerticalSolidList"/>
    <dgm:cxn modelId="{FC7435E7-8FC4-0A42-9379-D0787205441B}" type="presParOf" srcId="{3FF159C1-ECF8-40B2-8E7A-5F6D9E9A25B5}" destId="{B1BAA252-D573-42B7-AEB2-F55D8DCFD1E3}" srcOrd="1" destOrd="0" presId="urn:microsoft.com/office/officeart/2018/2/layout/IconVerticalSolidList"/>
    <dgm:cxn modelId="{16D2CC62-D545-A041-9FA0-7C299BDADA5F}" type="presParOf" srcId="{3FF159C1-ECF8-40B2-8E7A-5F6D9E9A25B5}" destId="{35DA7B37-B6C6-43A9-B939-19794A9677B2}" srcOrd="2" destOrd="0" presId="urn:microsoft.com/office/officeart/2018/2/layout/IconVerticalSolidList"/>
    <dgm:cxn modelId="{2C8437B2-EDF9-F444-B68A-F839A75F7231}" type="presParOf" srcId="{3FF159C1-ECF8-40B2-8E7A-5F6D9E9A25B5}" destId="{7F31D7CB-96F7-4518-B370-0A713F55426A}" srcOrd="3" destOrd="0" presId="urn:microsoft.com/office/officeart/2018/2/layout/IconVerticalSolidList"/>
    <dgm:cxn modelId="{8F334E72-8380-0E45-A0C9-2AEDD6CBEE62}" type="presParOf" srcId="{1A4172A7-59D0-4BFB-A933-1359FF127B68}" destId="{071632D9-E8E8-4FAF-9EBC-32EAF8380F67}" srcOrd="3" destOrd="0" presId="urn:microsoft.com/office/officeart/2018/2/layout/IconVerticalSolidList"/>
    <dgm:cxn modelId="{029A0F32-3460-2F48-988C-76CA8B0E7996}" type="presParOf" srcId="{1A4172A7-59D0-4BFB-A933-1359FF127B68}" destId="{8C4C47CB-24C0-4B98-B0DC-CC6A3DFF104B}" srcOrd="4" destOrd="0" presId="urn:microsoft.com/office/officeart/2018/2/layout/IconVerticalSolidList"/>
    <dgm:cxn modelId="{EF5889E8-2B54-B147-B4EB-DB50F6332575}" type="presParOf" srcId="{8C4C47CB-24C0-4B98-B0DC-CC6A3DFF104B}" destId="{74E9F878-4B50-44C9-9003-318BFC8F8538}" srcOrd="0" destOrd="0" presId="urn:microsoft.com/office/officeart/2018/2/layout/IconVerticalSolidList"/>
    <dgm:cxn modelId="{32327A3A-B29B-AE44-BFD0-0582EE80E9CA}" type="presParOf" srcId="{8C4C47CB-24C0-4B98-B0DC-CC6A3DFF104B}" destId="{52F54367-7105-472E-9F87-35529E9EC8CC}" srcOrd="1" destOrd="0" presId="urn:microsoft.com/office/officeart/2018/2/layout/IconVerticalSolidList"/>
    <dgm:cxn modelId="{EAAAF274-C469-B945-BA2C-8BADCD77DB63}" type="presParOf" srcId="{8C4C47CB-24C0-4B98-B0DC-CC6A3DFF104B}" destId="{844D5CDA-E16B-4EED-B67C-C989BB966839}" srcOrd="2" destOrd="0" presId="urn:microsoft.com/office/officeart/2018/2/layout/IconVerticalSolidList"/>
    <dgm:cxn modelId="{1584C65A-E6FE-E442-B86B-50D38C934311}" type="presParOf" srcId="{8C4C47CB-24C0-4B98-B0DC-CC6A3DFF104B}" destId="{AAB05117-DE88-4090-B8C0-68AF27C335F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80CBE3-A92C-40DA-ACB0-0BC4C1277BD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3DABD13-7D64-4371-967F-7DFB6CF76FF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VNITROPODNIKOVÉ DOKUMENTY</a:t>
          </a:r>
          <a:endParaRPr lang="en-US"/>
        </a:p>
      </dgm:t>
    </dgm:pt>
    <dgm:pt modelId="{09A2D654-60F8-4748-A866-32D91FEBDE02}" type="parTrans" cxnId="{E909A6B0-A40B-4F20-9F8B-9325F391CCDA}">
      <dgm:prSet/>
      <dgm:spPr/>
      <dgm:t>
        <a:bodyPr/>
        <a:lstStyle/>
        <a:p>
          <a:endParaRPr lang="en-US"/>
        </a:p>
      </dgm:t>
    </dgm:pt>
    <dgm:pt modelId="{A751D4FF-DEBD-43FC-BF87-AFB597B89304}" type="sibTrans" cxnId="{E909A6B0-A40B-4F20-9F8B-9325F391CCDA}">
      <dgm:prSet/>
      <dgm:spPr/>
      <dgm:t>
        <a:bodyPr/>
        <a:lstStyle/>
        <a:p>
          <a:endParaRPr lang="en-US"/>
        </a:p>
      </dgm:t>
    </dgm:pt>
    <dgm:pt modelId="{9314E1B0-B937-454A-B1D4-AF7B7957785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UPOMÍNKY</a:t>
          </a:r>
          <a:endParaRPr lang="en-US"/>
        </a:p>
      </dgm:t>
    </dgm:pt>
    <dgm:pt modelId="{5EB01F90-4783-464C-9960-F77FD1E1C612}" type="parTrans" cxnId="{EB095682-29BC-422A-A79E-13338BDE0AAF}">
      <dgm:prSet/>
      <dgm:spPr/>
      <dgm:t>
        <a:bodyPr/>
        <a:lstStyle/>
        <a:p>
          <a:endParaRPr lang="en-US"/>
        </a:p>
      </dgm:t>
    </dgm:pt>
    <dgm:pt modelId="{165B6996-B886-4649-86F1-7D823814CCFD}" type="sibTrans" cxnId="{EB095682-29BC-422A-A79E-13338BDE0AAF}">
      <dgm:prSet/>
      <dgm:spPr/>
      <dgm:t>
        <a:bodyPr/>
        <a:lstStyle/>
        <a:p>
          <a:endParaRPr lang="en-US"/>
        </a:p>
      </dgm:t>
    </dgm:pt>
    <dgm:pt modelId="{AD5965B8-9F93-409F-A177-FA2F5824F53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INVESTICE DO FOTOVOLTAIKY</a:t>
          </a:r>
          <a:endParaRPr lang="en-US"/>
        </a:p>
      </dgm:t>
    </dgm:pt>
    <dgm:pt modelId="{C69869F3-8F4A-4E4B-9969-9FC35461A3BF}" type="parTrans" cxnId="{2C1E96D6-2D35-415D-8636-BF12FAA89B62}">
      <dgm:prSet/>
      <dgm:spPr/>
      <dgm:t>
        <a:bodyPr/>
        <a:lstStyle/>
        <a:p>
          <a:endParaRPr lang="en-US"/>
        </a:p>
      </dgm:t>
    </dgm:pt>
    <dgm:pt modelId="{A10B4C59-D4AB-4A81-BFAD-83BDDE36C728}" type="sibTrans" cxnId="{2C1E96D6-2D35-415D-8636-BF12FAA89B62}">
      <dgm:prSet/>
      <dgm:spPr/>
      <dgm:t>
        <a:bodyPr/>
        <a:lstStyle/>
        <a:p>
          <a:endParaRPr lang="en-US"/>
        </a:p>
      </dgm:t>
    </dgm:pt>
    <dgm:pt modelId="{496FE64A-319F-42BF-B54F-D1387AE1F5DA}" type="pres">
      <dgm:prSet presAssocID="{0580CBE3-A92C-40DA-ACB0-0BC4C1277BD2}" presName="root" presStyleCnt="0">
        <dgm:presLayoutVars>
          <dgm:dir/>
          <dgm:resizeHandles val="exact"/>
        </dgm:presLayoutVars>
      </dgm:prSet>
      <dgm:spPr/>
    </dgm:pt>
    <dgm:pt modelId="{D653CED4-8C6A-4A2B-B94C-05ACDDC97F5C}" type="pres">
      <dgm:prSet presAssocID="{D3DABD13-7D64-4371-967F-7DFB6CF76FF9}" presName="compNode" presStyleCnt="0"/>
      <dgm:spPr/>
    </dgm:pt>
    <dgm:pt modelId="{76A84CCD-1542-4B12-B3D1-E84B218AEDEA}" type="pres">
      <dgm:prSet presAssocID="{D3DABD13-7D64-4371-967F-7DFB6CF76FF9}" presName="bgRect" presStyleLbl="bgShp" presStyleIdx="0" presStyleCnt="3"/>
      <dgm:spPr/>
    </dgm:pt>
    <dgm:pt modelId="{FC8B299F-DA37-4648-91B4-20F68ADA6D8E}" type="pres">
      <dgm:prSet presAssocID="{D3DABD13-7D64-4371-967F-7DFB6CF76FF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E6F896F6-4E89-48B1-8603-EE31AE8E953A}" type="pres">
      <dgm:prSet presAssocID="{D3DABD13-7D64-4371-967F-7DFB6CF76FF9}" presName="spaceRect" presStyleCnt="0"/>
      <dgm:spPr/>
    </dgm:pt>
    <dgm:pt modelId="{FA7EEB7A-38FC-481B-A796-5262B6758729}" type="pres">
      <dgm:prSet presAssocID="{D3DABD13-7D64-4371-967F-7DFB6CF76FF9}" presName="parTx" presStyleLbl="revTx" presStyleIdx="0" presStyleCnt="3">
        <dgm:presLayoutVars>
          <dgm:chMax val="0"/>
          <dgm:chPref val="0"/>
        </dgm:presLayoutVars>
      </dgm:prSet>
      <dgm:spPr/>
    </dgm:pt>
    <dgm:pt modelId="{3794B0DE-E410-43A0-9AFD-15C4E94995D8}" type="pres">
      <dgm:prSet presAssocID="{A751D4FF-DEBD-43FC-BF87-AFB597B89304}" presName="sibTrans" presStyleCnt="0"/>
      <dgm:spPr/>
    </dgm:pt>
    <dgm:pt modelId="{4ACED81D-9E17-4ABD-9C3C-4B51B42FD2C7}" type="pres">
      <dgm:prSet presAssocID="{9314E1B0-B937-454A-B1D4-AF7B79577853}" presName="compNode" presStyleCnt="0"/>
      <dgm:spPr/>
    </dgm:pt>
    <dgm:pt modelId="{B22F4190-7C6E-4C3D-AD42-D8C574A914E4}" type="pres">
      <dgm:prSet presAssocID="{9314E1B0-B937-454A-B1D4-AF7B79577853}" presName="bgRect" presStyleLbl="bgShp" presStyleIdx="1" presStyleCnt="3"/>
      <dgm:spPr/>
    </dgm:pt>
    <dgm:pt modelId="{72CEC739-C654-4200-95FA-2F44F96EF5E4}" type="pres">
      <dgm:prSet presAssocID="{9314E1B0-B937-454A-B1D4-AF7B7957785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43AA8BDF-DB55-47E3-B2E0-AC4FA80D371E}" type="pres">
      <dgm:prSet presAssocID="{9314E1B0-B937-454A-B1D4-AF7B79577853}" presName="spaceRect" presStyleCnt="0"/>
      <dgm:spPr/>
    </dgm:pt>
    <dgm:pt modelId="{B4CA1E9F-0555-4926-B856-BDC1F264FA47}" type="pres">
      <dgm:prSet presAssocID="{9314E1B0-B937-454A-B1D4-AF7B79577853}" presName="parTx" presStyleLbl="revTx" presStyleIdx="1" presStyleCnt="3">
        <dgm:presLayoutVars>
          <dgm:chMax val="0"/>
          <dgm:chPref val="0"/>
        </dgm:presLayoutVars>
      </dgm:prSet>
      <dgm:spPr/>
    </dgm:pt>
    <dgm:pt modelId="{3FB28592-6EED-4265-AD48-7F63EA4BB247}" type="pres">
      <dgm:prSet presAssocID="{165B6996-B886-4649-86F1-7D823814CCFD}" presName="sibTrans" presStyleCnt="0"/>
      <dgm:spPr/>
    </dgm:pt>
    <dgm:pt modelId="{FFD6CDB0-A823-4859-84C3-155236C59A4C}" type="pres">
      <dgm:prSet presAssocID="{AD5965B8-9F93-409F-A177-FA2F5824F53F}" presName="compNode" presStyleCnt="0"/>
      <dgm:spPr/>
    </dgm:pt>
    <dgm:pt modelId="{31E1A949-C393-40E4-92FE-974F688C838A}" type="pres">
      <dgm:prSet presAssocID="{AD5965B8-9F93-409F-A177-FA2F5824F53F}" presName="bgRect" presStyleLbl="bgShp" presStyleIdx="2" presStyleCnt="3"/>
      <dgm:spPr/>
    </dgm:pt>
    <dgm:pt modelId="{C0C10727-8EC3-4A49-9F50-B8F4F58397D1}" type="pres">
      <dgm:prSet presAssocID="{AD5965B8-9F93-409F-A177-FA2F5824F53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C7330738-E1A4-4CE0-89F8-22E14B25C98E}" type="pres">
      <dgm:prSet presAssocID="{AD5965B8-9F93-409F-A177-FA2F5824F53F}" presName="spaceRect" presStyleCnt="0"/>
      <dgm:spPr/>
    </dgm:pt>
    <dgm:pt modelId="{2D179127-2555-467C-A24A-4A7BACB45516}" type="pres">
      <dgm:prSet presAssocID="{AD5965B8-9F93-409F-A177-FA2F5824F53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279E73E-B0DB-3345-8F7A-98B06B79643F}" type="presOf" srcId="{0580CBE3-A92C-40DA-ACB0-0BC4C1277BD2}" destId="{496FE64A-319F-42BF-B54F-D1387AE1F5DA}" srcOrd="0" destOrd="0" presId="urn:microsoft.com/office/officeart/2018/2/layout/IconVerticalSolidList"/>
    <dgm:cxn modelId="{954DAB52-C76D-9A43-8B72-C3FFD495C0CE}" type="presOf" srcId="{9314E1B0-B937-454A-B1D4-AF7B79577853}" destId="{B4CA1E9F-0555-4926-B856-BDC1F264FA47}" srcOrd="0" destOrd="0" presId="urn:microsoft.com/office/officeart/2018/2/layout/IconVerticalSolidList"/>
    <dgm:cxn modelId="{EB095682-29BC-422A-A79E-13338BDE0AAF}" srcId="{0580CBE3-A92C-40DA-ACB0-0BC4C1277BD2}" destId="{9314E1B0-B937-454A-B1D4-AF7B79577853}" srcOrd="1" destOrd="0" parTransId="{5EB01F90-4783-464C-9960-F77FD1E1C612}" sibTransId="{165B6996-B886-4649-86F1-7D823814CCFD}"/>
    <dgm:cxn modelId="{70A5DF82-562D-DB4A-B5E3-20FC248923A7}" type="presOf" srcId="{D3DABD13-7D64-4371-967F-7DFB6CF76FF9}" destId="{FA7EEB7A-38FC-481B-A796-5262B6758729}" srcOrd="0" destOrd="0" presId="urn:microsoft.com/office/officeart/2018/2/layout/IconVerticalSolidList"/>
    <dgm:cxn modelId="{00F0989F-9137-F04A-91A8-D398EDACC3B0}" type="presOf" srcId="{AD5965B8-9F93-409F-A177-FA2F5824F53F}" destId="{2D179127-2555-467C-A24A-4A7BACB45516}" srcOrd="0" destOrd="0" presId="urn:microsoft.com/office/officeart/2018/2/layout/IconVerticalSolidList"/>
    <dgm:cxn modelId="{E909A6B0-A40B-4F20-9F8B-9325F391CCDA}" srcId="{0580CBE3-A92C-40DA-ACB0-0BC4C1277BD2}" destId="{D3DABD13-7D64-4371-967F-7DFB6CF76FF9}" srcOrd="0" destOrd="0" parTransId="{09A2D654-60F8-4748-A866-32D91FEBDE02}" sibTransId="{A751D4FF-DEBD-43FC-BF87-AFB597B89304}"/>
    <dgm:cxn modelId="{2C1E96D6-2D35-415D-8636-BF12FAA89B62}" srcId="{0580CBE3-A92C-40DA-ACB0-0BC4C1277BD2}" destId="{AD5965B8-9F93-409F-A177-FA2F5824F53F}" srcOrd="2" destOrd="0" parTransId="{C69869F3-8F4A-4E4B-9969-9FC35461A3BF}" sibTransId="{A10B4C59-D4AB-4A81-BFAD-83BDDE36C728}"/>
    <dgm:cxn modelId="{46B74023-FE82-A249-84E1-96FDAA630E07}" type="presParOf" srcId="{496FE64A-319F-42BF-B54F-D1387AE1F5DA}" destId="{D653CED4-8C6A-4A2B-B94C-05ACDDC97F5C}" srcOrd="0" destOrd="0" presId="urn:microsoft.com/office/officeart/2018/2/layout/IconVerticalSolidList"/>
    <dgm:cxn modelId="{0673F095-A9FB-C745-B068-B3748398C650}" type="presParOf" srcId="{D653CED4-8C6A-4A2B-B94C-05ACDDC97F5C}" destId="{76A84CCD-1542-4B12-B3D1-E84B218AEDEA}" srcOrd="0" destOrd="0" presId="urn:microsoft.com/office/officeart/2018/2/layout/IconVerticalSolidList"/>
    <dgm:cxn modelId="{C8E13A5E-AA03-234D-8349-EB34DC3559F7}" type="presParOf" srcId="{D653CED4-8C6A-4A2B-B94C-05ACDDC97F5C}" destId="{FC8B299F-DA37-4648-91B4-20F68ADA6D8E}" srcOrd="1" destOrd="0" presId="urn:microsoft.com/office/officeart/2018/2/layout/IconVerticalSolidList"/>
    <dgm:cxn modelId="{3ED441B8-0048-C341-B99B-4CCC4894AE0F}" type="presParOf" srcId="{D653CED4-8C6A-4A2B-B94C-05ACDDC97F5C}" destId="{E6F896F6-4E89-48B1-8603-EE31AE8E953A}" srcOrd="2" destOrd="0" presId="urn:microsoft.com/office/officeart/2018/2/layout/IconVerticalSolidList"/>
    <dgm:cxn modelId="{06CCA6E5-67EB-C84B-B43A-EC8769F557AD}" type="presParOf" srcId="{D653CED4-8C6A-4A2B-B94C-05ACDDC97F5C}" destId="{FA7EEB7A-38FC-481B-A796-5262B6758729}" srcOrd="3" destOrd="0" presId="urn:microsoft.com/office/officeart/2018/2/layout/IconVerticalSolidList"/>
    <dgm:cxn modelId="{0EFA0FCE-C0B3-6A46-8D88-080AAA27C47A}" type="presParOf" srcId="{496FE64A-319F-42BF-B54F-D1387AE1F5DA}" destId="{3794B0DE-E410-43A0-9AFD-15C4E94995D8}" srcOrd="1" destOrd="0" presId="urn:microsoft.com/office/officeart/2018/2/layout/IconVerticalSolidList"/>
    <dgm:cxn modelId="{8FD2960F-E658-2E49-B470-0E644476A231}" type="presParOf" srcId="{496FE64A-319F-42BF-B54F-D1387AE1F5DA}" destId="{4ACED81D-9E17-4ABD-9C3C-4B51B42FD2C7}" srcOrd="2" destOrd="0" presId="urn:microsoft.com/office/officeart/2018/2/layout/IconVerticalSolidList"/>
    <dgm:cxn modelId="{DB7CB58D-AC59-BE45-9BC7-6372EB05C82D}" type="presParOf" srcId="{4ACED81D-9E17-4ABD-9C3C-4B51B42FD2C7}" destId="{B22F4190-7C6E-4C3D-AD42-D8C574A914E4}" srcOrd="0" destOrd="0" presId="urn:microsoft.com/office/officeart/2018/2/layout/IconVerticalSolidList"/>
    <dgm:cxn modelId="{68AEAD90-50BD-7F4B-8487-AE7368D4C5DE}" type="presParOf" srcId="{4ACED81D-9E17-4ABD-9C3C-4B51B42FD2C7}" destId="{72CEC739-C654-4200-95FA-2F44F96EF5E4}" srcOrd="1" destOrd="0" presId="urn:microsoft.com/office/officeart/2018/2/layout/IconVerticalSolidList"/>
    <dgm:cxn modelId="{EC6EBDA1-10C6-1F4A-8986-4004C24F8982}" type="presParOf" srcId="{4ACED81D-9E17-4ABD-9C3C-4B51B42FD2C7}" destId="{43AA8BDF-DB55-47E3-B2E0-AC4FA80D371E}" srcOrd="2" destOrd="0" presId="urn:microsoft.com/office/officeart/2018/2/layout/IconVerticalSolidList"/>
    <dgm:cxn modelId="{06B25049-C4BC-3742-ACF1-9FE36B58743D}" type="presParOf" srcId="{4ACED81D-9E17-4ABD-9C3C-4B51B42FD2C7}" destId="{B4CA1E9F-0555-4926-B856-BDC1F264FA47}" srcOrd="3" destOrd="0" presId="urn:microsoft.com/office/officeart/2018/2/layout/IconVerticalSolidList"/>
    <dgm:cxn modelId="{4FC81DCA-971E-F948-8F4F-801962ADD612}" type="presParOf" srcId="{496FE64A-319F-42BF-B54F-D1387AE1F5DA}" destId="{3FB28592-6EED-4265-AD48-7F63EA4BB247}" srcOrd="3" destOrd="0" presId="urn:microsoft.com/office/officeart/2018/2/layout/IconVerticalSolidList"/>
    <dgm:cxn modelId="{323E64BC-4EDE-7C43-B008-7ED066A799DE}" type="presParOf" srcId="{496FE64A-319F-42BF-B54F-D1387AE1F5DA}" destId="{FFD6CDB0-A823-4859-84C3-155236C59A4C}" srcOrd="4" destOrd="0" presId="urn:microsoft.com/office/officeart/2018/2/layout/IconVerticalSolidList"/>
    <dgm:cxn modelId="{77564DFF-C35E-1040-8632-E4372DA1C8C0}" type="presParOf" srcId="{FFD6CDB0-A823-4859-84C3-155236C59A4C}" destId="{31E1A949-C393-40E4-92FE-974F688C838A}" srcOrd="0" destOrd="0" presId="urn:microsoft.com/office/officeart/2018/2/layout/IconVerticalSolidList"/>
    <dgm:cxn modelId="{4C59FD52-A837-E94F-A6FF-C37E178C44A4}" type="presParOf" srcId="{FFD6CDB0-A823-4859-84C3-155236C59A4C}" destId="{C0C10727-8EC3-4A49-9F50-B8F4F58397D1}" srcOrd="1" destOrd="0" presId="urn:microsoft.com/office/officeart/2018/2/layout/IconVerticalSolidList"/>
    <dgm:cxn modelId="{748C3B94-1D9D-C249-AABA-4689A4134B00}" type="presParOf" srcId="{FFD6CDB0-A823-4859-84C3-155236C59A4C}" destId="{C7330738-E1A4-4CE0-89F8-22E14B25C98E}" srcOrd="2" destOrd="0" presId="urn:microsoft.com/office/officeart/2018/2/layout/IconVerticalSolidList"/>
    <dgm:cxn modelId="{31DC1988-3D8C-2B4B-8583-7C7F77A0AE8D}" type="presParOf" srcId="{FFD6CDB0-A823-4859-84C3-155236C59A4C}" destId="{2D179127-2555-467C-A24A-4A7BACB4551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DF8626-A356-46B6-9C35-1AEA28A05D0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B635A3B-D0BD-4CB0-9AE0-106274F1B5A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DIRECT MARKETING</a:t>
          </a:r>
          <a:endParaRPr lang="en-US" dirty="0"/>
        </a:p>
      </dgm:t>
    </dgm:pt>
    <dgm:pt modelId="{FB059EED-F1CA-41B8-848E-AD77E86311F5}" type="parTrans" cxnId="{E1336CD0-9292-4BA6-ADBA-F0999B8D7BD8}">
      <dgm:prSet/>
      <dgm:spPr/>
      <dgm:t>
        <a:bodyPr/>
        <a:lstStyle/>
        <a:p>
          <a:endParaRPr lang="en-US"/>
        </a:p>
      </dgm:t>
    </dgm:pt>
    <dgm:pt modelId="{E98F55F7-8EB9-466A-80A2-2E6E888AEB53}" type="sibTrans" cxnId="{E1336CD0-9292-4BA6-ADBA-F0999B8D7BD8}">
      <dgm:prSet/>
      <dgm:spPr/>
      <dgm:t>
        <a:bodyPr/>
        <a:lstStyle/>
        <a:p>
          <a:endParaRPr lang="en-US"/>
        </a:p>
      </dgm:t>
    </dgm:pt>
    <dgm:pt modelId="{247126B3-67D9-4027-917E-89631DBEFC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AGROSPOJ</a:t>
          </a:r>
          <a:endParaRPr lang="en-US" dirty="0"/>
        </a:p>
      </dgm:t>
    </dgm:pt>
    <dgm:pt modelId="{86452008-0BA8-46FA-A673-374A75B3CC84}" type="parTrans" cxnId="{223E78EC-33DF-4E71-9F41-9CE1B4164EC1}">
      <dgm:prSet/>
      <dgm:spPr/>
      <dgm:t>
        <a:bodyPr/>
        <a:lstStyle/>
        <a:p>
          <a:endParaRPr lang="en-US"/>
        </a:p>
      </dgm:t>
    </dgm:pt>
    <dgm:pt modelId="{AD8E73B2-DFEB-47DA-BCEB-8D54AA15CEC3}" type="sibTrans" cxnId="{223E78EC-33DF-4E71-9F41-9CE1B4164EC1}">
      <dgm:prSet/>
      <dgm:spPr/>
      <dgm:t>
        <a:bodyPr/>
        <a:lstStyle/>
        <a:p>
          <a:endParaRPr lang="en-US"/>
        </a:p>
      </dgm:t>
    </dgm:pt>
    <dgm:pt modelId="{6B900963-3116-49C7-8692-1F09D9142D7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TECHARGO BRNO</a:t>
          </a:r>
          <a:endParaRPr lang="en-US" dirty="0"/>
        </a:p>
      </dgm:t>
    </dgm:pt>
    <dgm:pt modelId="{99E7E7D7-E9C3-4766-9684-E5D45AFBC27C}" type="parTrans" cxnId="{AD1C1D22-ED1A-4D49-AF4A-E9533FD288C3}">
      <dgm:prSet/>
      <dgm:spPr/>
      <dgm:t>
        <a:bodyPr/>
        <a:lstStyle/>
        <a:p>
          <a:endParaRPr lang="en-US"/>
        </a:p>
      </dgm:t>
    </dgm:pt>
    <dgm:pt modelId="{F3B1675E-F093-4A07-B14A-C2432CF00EB3}" type="sibTrans" cxnId="{AD1C1D22-ED1A-4D49-AF4A-E9533FD288C3}">
      <dgm:prSet/>
      <dgm:spPr/>
      <dgm:t>
        <a:bodyPr/>
        <a:lstStyle/>
        <a:p>
          <a:endParaRPr lang="en-US"/>
        </a:p>
      </dgm:t>
    </dgm:pt>
    <dgm:pt modelId="{C3E6CA26-0660-45BA-85A1-30E47C2B931B}" type="pres">
      <dgm:prSet presAssocID="{3EDF8626-A356-46B6-9C35-1AEA28A05D08}" presName="root" presStyleCnt="0">
        <dgm:presLayoutVars>
          <dgm:dir/>
          <dgm:resizeHandles val="exact"/>
        </dgm:presLayoutVars>
      </dgm:prSet>
      <dgm:spPr/>
    </dgm:pt>
    <dgm:pt modelId="{A00B90F3-A38D-4493-817E-CD1BB5138995}" type="pres">
      <dgm:prSet presAssocID="{AB635A3B-D0BD-4CB0-9AE0-106274F1B5AD}" presName="compNode" presStyleCnt="0"/>
      <dgm:spPr/>
    </dgm:pt>
    <dgm:pt modelId="{6E0ECB62-1DBC-4DED-99AE-A072575503CC}" type="pres">
      <dgm:prSet presAssocID="{AB635A3B-D0BD-4CB0-9AE0-106274F1B5AD}" presName="bgRect" presStyleLbl="bgShp" presStyleIdx="0" presStyleCnt="3"/>
      <dgm:spPr/>
    </dgm:pt>
    <dgm:pt modelId="{BA78B206-7915-4763-A5AD-56226745B4F2}" type="pres">
      <dgm:prSet presAssocID="{AB635A3B-D0BD-4CB0-9AE0-106274F1B5A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fon"/>
        </a:ext>
      </dgm:extLst>
    </dgm:pt>
    <dgm:pt modelId="{76B0041C-A60E-4126-B1DA-5B2F5D450B04}" type="pres">
      <dgm:prSet presAssocID="{AB635A3B-D0BD-4CB0-9AE0-106274F1B5AD}" presName="spaceRect" presStyleCnt="0"/>
      <dgm:spPr/>
    </dgm:pt>
    <dgm:pt modelId="{1EBAF8D3-7D7C-40EB-A7D9-F0220C606996}" type="pres">
      <dgm:prSet presAssocID="{AB635A3B-D0BD-4CB0-9AE0-106274F1B5AD}" presName="parTx" presStyleLbl="revTx" presStyleIdx="0" presStyleCnt="3">
        <dgm:presLayoutVars>
          <dgm:chMax val="0"/>
          <dgm:chPref val="0"/>
        </dgm:presLayoutVars>
      </dgm:prSet>
      <dgm:spPr/>
    </dgm:pt>
    <dgm:pt modelId="{5CBC0F69-3D55-4367-893E-56C5E7797DF8}" type="pres">
      <dgm:prSet presAssocID="{E98F55F7-8EB9-466A-80A2-2E6E888AEB53}" presName="sibTrans" presStyleCnt="0"/>
      <dgm:spPr/>
    </dgm:pt>
    <dgm:pt modelId="{267FF1AD-162A-48E1-AE09-10541763A357}" type="pres">
      <dgm:prSet presAssocID="{247126B3-67D9-4027-917E-89631DBEFCFB}" presName="compNode" presStyleCnt="0"/>
      <dgm:spPr/>
    </dgm:pt>
    <dgm:pt modelId="{289E2174-F7C6-4BB1-A7CD-E7746FAD9EDE}" type="pres">
      <dgm:prSet presAssocID="{247126B3-67D9-4027-917E-89631DBEFCFB}" presName="bgRect" presStyleLbl="bgShp" presStyleIdx="1" presStyleCnt="3"/>
      <dgm:spPr/>
    </dgm:pt>
    <dgm:pt modelId="{641C862F-227A-42B6-942D-BF8533590F3E}" type="pres">
      <dgm:prSet presAssocID="{247126B3-67D9-4027-917E-89631DBEFC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viny"/>
        </a:ext>
      </dgm:extLst>
    </dgm:pt>
    <dgm:pt modelId="{70E22BAC-402B-47FA-9D0B-75D1796CF7EE}" type="pres">
      <dgm:prSet presAssocID="{247126B3-67D9-4027-917E-89631DBEFCFB}" presName="spaceRect" presStyleCnt="0"/>
      <dgm:spPr/>
    </dgm:pt>
    <dgm:pt modelId="{A619D82F-5D72-4F68-8683-1941DC3C0255}" type="pres">
      <dgm:prSet presAssocID="{247126B3-67D9-4027-917E-89631DBEFCFB}" presName="parTx" presStyleLbl="revTx" presStyleIdx="1" presStyleCnt="3">
        <dgm:presLayoutVars>
          <dgm:chMax val="0"/>
          <dgm:chPref val="0"/>
        </dgm:presLayoutVars>
      </dgm:prSet>
      <dgm:spPr/>
    </dgm:pt>
    <dgm:pt modelId="{AD59B06D-BEF2-43E4-9A62-C6DA18D57D60}" type="pres">
      <dgm:prSet presAssocID="{AD8E73B2-DFEB-47DA-BCEB-8D54AA15CEC3}" presName="sibTrans" presStyleCnt="0"/>
      <dgm:spPr/>
    </dgm:pt>
    <dgm:pt modelId="{C9E8E04D-9998-46F2-BC4B-4B1B71DBE46A}" type="pres">
      <dgm:prSet presAssocID="{6B900963-3116-49C7-8692-1F09D9142D7E}" presName="compNode" presStyleCnt="0"/>
      <dgm:spPr/>
    </dgm:pt>
    <dgm:pt modelId="{88B3071A-1E85-44C4-ADEF-75FCF02CD1DC}" type="pres">
      <dgm:prSet presAssocID="{6B900963-3116-49C7-8692-1F09D9142D7E}" presName="bgRect" presStyleLbl="bgShp" presStyleIdx="2" presStyleCnt="3"/>
      <dgm:spPr/>
    </dgm:pt>
    <dgm:pt modelId="{476CF4D1-2DCE-4BFC-B092-BD1DC5A2B265}" type="pres">
      <dgm:prSet presAssocID="{6B900963-3116-49C7-8692-1F09D9142D7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k scene"/>
        </a:ext>
      </dgm:extLst>
    </dgm:pt>
    <dgm:pt modelId="{B27FE484-1DE6-4BA4-A207-095E48E3D82A}" type="pres">
      <dgm:prSet presAssocID="{6B900963-3116-49C7-8692-1F09D9142D7E}" presName="spaceRect" presStyleCnt="0"/>
      <dgm:spPr/>
    </dgm:pt>
    <dgm:pt modelId="{1DD157FA-1C9B-4D93-9E20-230B1B4F008C}" type="pres">
      <dgm:prSet presAssocID="{6B900963-3116-49C7-8692-1F09D9142D7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0A83E11-D812-B740-AF00-7A12FFF06DC2}" type="presOf" srcId="{3EDF8626-A356-46B6-9C35-1AEA28A05D08}" destId="{C3E6CA26-0660-45BA-85A1-30E47C2B931B}" srcOrd="0" destOrd="0" presId="urn:microsoft.com/office/officeart/2018/2/layout/IconVerticalSolidList"/>
    <dgm:cxn modelId="{AD1C1D22-ED1A-4D49-AF4A-E9533FD288C3}" srcId="{3EDF8626-A356-46B6-9C35-1AEA28A05D08}" destId="{6B900963-3116-49C7-8692-1F09D9142D7E}" srcOrd="2" destOrd="0" parTransId="{99E7E7D7-E9C3-4766-9684-E5D45AFBC27C}" sibTransId="{F3B1675E-F093-4A07-B14A-C2432CF00EB3}"/>
    <dgm:cxn modelId="{7316BD77-A2F3-8947-8806-141E8E06E31D}" type="presOf" srcId="{AB635A3B-D0BD-4CB0-9AE0-106274F1B5AD}" destId="{1EBAF8D3-7D7C-40EB-A7D9-F0220C606996}" srcOrd="0" destOrd="0" presId="urn:microsoft.com/office/officeart/2018/2/layout/IconVerticalSolidList"/>
    <dgm:cxn modelId="{EB16119C-AB6E-4745-8166-C783CDB31E0F}" type="presOf" srcId="{247126B3-67D9-4027-917E-89631DBEFCFB}" destId="{A619D82F-5D72-4F68-8683-1941DC3C0255}" srcOrd="0" destOrd="0" presId="urn:microsoft.com/office/officeart/2018/2/layout/IconVerticalSolidList"/>
    <dgm:cxn modelId="{E1336CD0-9292-4BA6-ADBA-F0999B8D7BD8}" srcId="{3EDF8626-A356-46B6-9C35-1AEA28A05D08}" destId="{AB635A3B-D0BD-4CB0-9AE0-106274F1B5AD}" srcOrd="0" destOrd="0" parTransId="{FB059EED-F1CA-41B8-848E-AD77E86311F5}" sibTransId="{E98F55F7-8EB9-466A-80A2-2E6E888AEB53}"/>
    <dgm:cxn modelId="{53BA0EE2-5F41-1F4C-BDDA-A3162D0661EF}" type="presOf" srcId="{6B900963-3116-49C7-8692-1F09D9142D7E}" destId="{1DD157FA-1C9B-4D93-9E20-230B1B4F008C}" srcOrd="0" destOrd="0" presId="urn:microsoft.com/office/officeart/2018/2/layout/IconVerticalSolidList"/>
    <dgm:cxn modelId="{223E78EC-33DF-4E71-9F41-9CE1B4164EC1}" srcId="{3EDF8626-A356-46B6-9C35-1AEA28A05D08}" destId="{247126B3-67D9-4027-917E-89631DBEFCFB}" srcOrd="1" destOrd="0" parTransId="{86452008-0BA8-46FA-A673-374A75B3CC84}" sibTransId="{AD8E73B2-DFEB-47DA-BCEB-8D54AA15CEC3}"/>
    <dgm:cxn modelId="{F8F19A17-6D58-334F-909D-408315526E67}" type="presParOf" srcId="{C3E6CA26-0660-45BA-85A1-30E47C2B931B}" destId="{A00B90F3-A38D-4493-817E-CD1BB5138995}" srcOrd="0" destOrd="0" presId="urn:microsoft.com/office/officeart/2018/2/layout/IconVerticalSolidList"/>
    <dgm:cxn modelId="{C8EEABC2-9522-1948-B25E-9EDE7DF16A9B}" type="presParOf" srcId="{A00B90F3-A38D-4493-817E-CD1BB5138995}" destId="{6E0ECB62-1DBC-4DED-99AE-A072575503CC}" srcOrd="0" destOrd="0" presId="urn:microsoft.com/office/officeart/2018/2/layout/IconVerticalSolidList"/>
    <dgm:cxn modelId="{2CBE4A62-8B62-7C4A-92C1-5E252957BFAE}" type="presParOf" srcId="{A00B90F3-A38D-4493-817E-CD1BB5138995}" destId="{BA78B206-7915-4763-A5AD-56226745B4F2}" srcOrd="1" destOrd="0" presId="urn:microsoft.com/office/officeart/2018/2/layout/IconVerticalSolidList"/>
    <dgm:cxn modelId="{1B889D98-9688-8045-A6D5-F3BD778EB6EB}" type="presParOf" srcId="{A00B90F3-A38D-4493-817E-CD1BB5138995}" destId="{76B0041C-A60E-4126-B1DA-5B2F5D450B04}" srcOrd="2" destOrd="0" presId="urn:microsoft.com/office/officeart/2018/2/layout/IconVerticalSolidList"/>
    <dgm:cxn modelId="{1742C8D5-C097-AD41-A490-111448745130}" type="presParOf" srcId="{A00B90F3-A38D-4493-817E-CD1BB5138995}" destId="{1EBAF8D3-7D7C-40EB-A7D9-F0220C606996}" srcOrd="3" destOrd="0" presId="urn:microsoft.com/office/officeart/2018/2/layout/IconVerticalSolidList"/>
    <dgm:cxn modelId="{CDA445C0-0EAA-6346-B29C-B412254E420E}" type="presParOf" srcId="{C3E6CA26-0660-45BA-85A1-30E47C2B931B}" destId="{5CBC0F69-3D55-4367-893E-56C5E7797DF8}" srcOrd="1" destOrd="0" presId="urn:microsoft.com/office/officeart/2018/2/layout/IconVerticalSolidList"/>
    <dgm:cxn modelId="{48E792D3-6F91-1F43-9776-BE47C834CA6B}" type="presParOf" srcId="{C3E6CA26-0660-45BA-85A1-30E47C2B931B}" destId="{267FF1AD-162A-48E1-AE09-10541763A357}" srcOrd="2" destOrd="0" presId="urn:microsoft.com/office/officeart/2018/2/layout/IconVerticalSolidList"/>
    <dgm:cxn modelId="{C840CF88-853F-B640-96F2-EC9E3A1DE0F2}" type="presParOf" srcId="{267FF1AD-162A-48E1-AE09-10541763A357}" destId="{289E2174-F7C6-4BB1-A7CD-E7746FAD9EDE}" srcOrd="0" destOrd="0" presId="urn:microsoft.com/office/officeart/2018/2/layout/IconVerticalSolidList"/>
    <dgm:cxn modelId="{F41C2B3C-6335-0E48-AF2E-0FEE8F9BA514}" type="presParOf" srcId="{267FF1AD-162A-48E1-AE09-10541763A357}" destId="{641C862F-227A-42B6-942D-BF8533590F3E}" srcOrd="1" destOrd="0" presId="urn:microsoft.com/office/officeart/2018/2/layout/IconVerticalSolidList"/>
    <dgm:cxn modelId="{82E041BF-00D7-F746-AE1F-C295EAD9FDD3}" type="presParOf" srcId="{267FF1AD-162A-48E1-AE09-10541763A357}" destId="{70E22BAC-402B-47FA-9D0B-75D1796CF7EE}" srcOrd="2" destOrd="0" presId="urn:microsoft.com/office/officeart/2018/2/layout/IconVerticalSolidList"/>
    <dgm:cxn modelId="{924876CE-C0AE-8643-A858-061A3DE91667}" type="presParOf" srcId="{267FF1AD-162A-48E1-AE09-10541763A357}" destId="{A619D82F-5D72-4F68-8683-1941DC3C0255}" srcOrd="3" destOrd="0" presId="urn:microsoft.com/office/officeart/2018/2/layout/IconVerticalSolidList"/>
    <dgm:cxn modelId="{321A79E7-A6EA-DC4D-9211-E2CEE53F143B}" type="presParOf" srcId="{C3E6CA26-0660-45BA-85A1-30E47C2B931B}" destId="{AD59B06D-BEF2-43E4-9A62-C6DA18D57D60}" srcOrd="3" destOrd="0" presId="urn:microsoft.com/office/officeart/2018/2/layout/IconVerticalSolidList"/>
    <dgm:cxn modelId="{532186BF-B179-9A47-8D4C-6B2C426F9BB5}" type="presParOf" srcId="{C3E6CA26-0660-45BA-85A1-30E47C2B931B}" destId="{C9E8E04D-9998-46F2-BC4B-4B1B71DBE46A}" srcOrd="4" destOrd="0" presId="urn:microsoft.com/office/officeart/2018/2/layout/IconVerticalSolidList"/>
    <dgm:cxn modelId="{0250E880-C4F7-C245-8EA2-4822ACE672DD}" type="presParOf" srcId="{C9E8E04D-9998-46F2-BC4B-4B1B71DBE46A}" destId="{88B3071A-1E85-44C4-ADEF-75FCF02CD1DC}" srcOrd="0" destOrd="0" presId="urn:microsoft.com/office/officeart/2018/2/layout/IconVerticalSolidList"/>
    <dgm:cxn modelId="{A292044E-9E14-4144-9A90-23AD1FE61A81}" type="presParOf" srcId="{C9E8E04D-9998-46F2-BC4B-4B1B71DBE46A}" destId="{476CF4D1-2DCE-4BFC-B092-BD1DC5A2B265}" srcOrd="1" destOrd="0" presId="urn:microsoft.com/office/officeart/2018/2/layout/IconVerticalSolidList"/>
    <dgm:cxn modelId="{1031C3FF-73B4-E14F-8F5B-173ECC193E38}" type="presParOf" srcId="{C9E8E04D-9998-46F2-BC4B-4B1B71DBE46A}" destId="{B27FE484-1DE6-4BA4-A207-095E48E3D82A}" srcOrd="2" destOrd="0" presId="urn:microsoft.com/office/officeart/2018/2/layout/IconVerticalSolidList"/>
    <dgm:cxn modelId="{BCAF7CB4-A1F1-8449-8D95-6FB135118449}" type="presParOf" srcId="{C9E8E04D-9998-46F2-BC4B-4B1B71DBE46A}" destId="{1DD157FA-1C9B-4D93-9E20-230B1B4F008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B957AE-A915-46B2-B5A9-5F864238F54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EA15FAB-D107-4BEC-8BA1-2C15464F088B}">
      <dgm:prSet/>
      <dgm:spPr/>
      <dgm:t>
        <a:bodyPr/>
        <a:lstStyle/>
        <a:p>
          <a:r>
            <a:rPr lang="cs-CZ"/>
            <a:t>PODKLADY PRO MZDY</a:t>
          </a:r>
          <a:endParaRPr lang="en-US"/>
        </a:p>
      </dgm:t>
    </dgm:pt>
    <dgm:pt modelId="{65BDF8D9-5B58-4E36-B98E-67859BC63AE7}" type="parTrans" cxnId="{6209C17A-9613-4D02-8997-D73C0FD937B0}">
      <dgm:prSet/>
      <dgm:spPr/>
      <dgm:t>
        <a:bodyPr/>
        <a:lstStyle/>
        <a:p>
          <a:endParaRPr lang="en-US"/>
        </a:p>
      </dgm:t>
    </dgm:pt>
    <dgm:pt modelId="{CC7F12A5-55A7-496E-BF04-B4ADDD9F08A3}" type="sibTrans" cxnId="{6209C17A-9613-4D02-8997-D73C0FD937B0}">
      <dgm:prSet/>
      <dgm:spPr/>
      <dgm:t>
        <a:bodyPr/>
        <a:lstStyle/>
        <a:p>
          <a:endParaRPr lang="en-US"/>
        </a:p>
      </dgm:t>
    </dgm:pt>
    <dgm:pt modelId="{88C8A68A-DFCD-46DB-B8BE-3EDD60F2F8BA}">
      <dgm:prSet/>
      <dgm:spPr/>
      <dgm:t>
        <a:bodyPr/>
        <a:lstStyle/>
        <a:p>
          <a:r>
            <a:rPr lang="cs-CZ"/>
            <a:t>ROČNÍ DAŇOVÉ PŘIZNÁNÍ</a:t>
          </a:r>
          <a:endParaRPr lang="en-US"/>
        </a:p>
      </dgm:t>
    </dgm:pt>
    <dgm:pt modelId="{A9B66124-B225-4789-8361-4C8022E28286}" type="parTrans" cxnId="{2C0BC5CB-7EF6-4DA6-81D2-A2996FD12311}">
      <dgm:prSet/>
      <dgm:spPr/>
      <dgm:t>
        <a:bodyPr/>
        <a:lstStyle/>
        <a:p>
          <a:endParaRPr lang="en-US"/>
        </a:p>
      </dgm:t>
    </dgm:pt>
    <dgm:pt modelId="{930423B4-49D6-4F4C-8C20-699EEEA26197}" type="sibTrans" cxnId="{2C0BC5CB-7EF6-4DA6-81D2-A2996FD12311}">
      <dgm:prSet/>
      <dgm:spPr/>
      <dgm:t>
        <a:bodyPr/>
        <a:lstStyle/>
        <a:p>
          <a:endParaRPr lang="en-US"/>
        </a:p>
      </dgm:t>
    </dgm:pt>
    <dgm:pt modelId="{2E4C6042-DC45-4239-B98E-20C5FAF712BE}">
      <dgm:prSet/>
      <dgm:spPr/>
      <dgm:t>
        <a:bodyPr/>
        <a:lstStyle/>
        <a:p>
          <a:r>
            <a:rPr lang="cs-CZ"/>
            <a:t>NABÍDKA PRÁCE</a:t>
          </a:r>
          <a:endParaRPr lang="en-US"/>
        </a:p>
      </dgm:t>
    </dgm:pt>
    <dgm:pt modelId="{8AB76867-25D1-42CA-AF21-4304872D330C}" type="parTrans" cxnId="{1290711B-195B-4BA9-87E2-88E7987E913E}">
      <dgm:prSet/>
      <dgm:spPr/>
      <dgm:t>
        <a:bodyPr/>
        <a:lstStyle/>
        <a:p>
          <a:endParaRPr lang="en-US"/>
        </a:p>
      </dgm:t>
    </dgm:pt>
    <dgm:pt modelId="{774B60BC-D1AA-4AE8-9384-36EF074419B3}" type="sibTrans" cxnId="{1290711B-195B-4BA9-87E2-88E7987E913E}">
      <dgm:prSet/>
      <dgm:spPr/>
      <dgm:t>
        <a:bodyPr/>
        <a:lstStyle/>
        <a:p>
          <a:endParaRPr lang="en-US"/>
        </a:p>
      </dgm:t>
    </dgm:pt>
    <dgm:pt modelId="{4B356667-0889-408B-9F7B-D1B93BB64EED}" type="pres">
      <dgm:prSet presAssocID="{3DB957AE-A915-46B2-B5A9-5F864238F54B}" presName="root" presStyleCnt="0">
        <dgm:presLayoutVars>
          <dgm:dir/>
          <dgm:resizeHandles val="exact"/>
        </dgm:presLayoutVars>
      </dgm:prSet>
      <dgm:spPr/>
    </dgm:pt>
    <dgm:pt modelId="{32F314C1-E6CB-474B-AA55-6F5EF473CAF1}" type="pres">
      <dgm:prSet presAssocID="{0EA15FAB-D107-4BEC-8BA1-2C15464F088B}" presName="compNode" presStyleCnt="0"/>
      <dgm:spPr/>
    </dgm:pt>
    <dgm:pt modelId="{DA6DF8D6-02AA-4EED-8A22-FD38D81891C4}" type="pres">
      <dgm:prSet presAssocID="{0EA15FAB-D107-4BEC-8BA1-2C15464F088B}" presName="bgRect" presStyleLbl="bgShp" presStyleIdx="0" presStyleCnt="3"/>
      <dgm:spPr/>
    </dgm:pt>
    <dgm:pt modelId="{0085A4A8-7873-40E1-955E-521AE26A7176}" type="pres">
      <dgm:prSet presAssocID="{0EA15FAB-D107-4BEC-8BA1-2C15464F088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íze"/>
        </a:ext>
      </dgm:extLst>
    </dgm:pt>
    <dgm:pt modelId="{BF63964C-5C60-4498-A40F-30F117570AEA}" type="pres">
      <dgm:prSet presAssocID="{0EA15FAB-D107-4BEC-8BA1-2C15464F088B}" presName="spaceRect" presStyleCnt="0"/>
      <dgm:spPr/>
    </dgm:pt>
    <dgm:pt modelId="{DCCCF799-6CC0-4E3E-A173-C87C378E57FE}" type="pres">
      <dgm:prSet presAssocID="{0EA15FAB-D107-4BEC-8BA1-2C15464F088B}" presName="parTx" presStyleLbl="revTx" presStyleIdx="0" presStyleCnt="3">
        <dgm:presLayoutVars>
          <dgm:chMax val="0"/>
          <dgm:chPref val="0"/>
        </dgm:presLayoutVars>
      </dgm:prSet>
      <dgm:spPr/>
    </dgm:pt>
    <dgm:pt modelId="{054BF082-F12F-4AE4-B020-7449C3E33BF4}" type="pres">
      <dgm:prSet presAssocID="{CC7F12A5-55A7-496E-BF04-B4ADDD9F08A3}" presName="sibTrans" presStyleCnt="0"/>
      <dgm:spPr/>
    </dgm:pt>
    <dgm:pt modelId="{7B854513-6043-4619-8EFE-39CD2BAC2A32}" type="pres">
      <dgm:prSet presAssocID="{88C8A68A-DFCD-46DB-B8BE-3EDD60F2F8BA}" presName="compNode" presStyleCnt="0"/>
      <dgm:spPr/>
    </dgm:pt>
    <dgm:pt modelId="{C8B7BE76-C733-4749-8553-3512E62EC5D0}" type="pres">
      <dgm:prSet presAssocID="{88C8A68A-DFCD-46DB-B8BE-3EDD60F2F8BA}" presName="bgRect" presStyleLbl="bgShp" presStyleIdx="1" presStyleCnt="3"/>
      <dgm:spPr/>
    </dgm:pt>
    <dgm:pt modelId="{F2C7EC63-66D3-495A-8027-1C5DB9A507C4}" type="pres">
      <dgm:prSet presAssocID="{88C8A68A-DFCD-46DB-B8BE-3EDD60F2F8B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lička"/>
        </a:ext>
      </dgm:extLst>
    </dgm:pt>
    <dgm:pt modelId="{B308D783-E2C2-4D02-8245-0B528F7635E6}" type="pres">
      <dgm:prSet presAssocID="{88C8A68A-DFCD-46DB-B8BE-3EDD60F2F8BA}" presName="spaceRect" presStyleCnt="0"/>
      <dgm:spPr/>
    </dgm:pt>
    <dgm:pt modelId="{6867DFF1-F67B-4790-AB23-9FF6E26F56D9}" type="pres">
      <dgm:prSet presAssocID="{88C8A68A-DFCD-46DB-B8BE-3EDD60F2F8BA}" presName="parTx" presStyleLbl="revTx" presStyleIdx="1" presStyleCnt="3">
        <dgm:presLayoutVars>
          <dgm:chMax val="0"/>
          <dgm:chPref val="0"/>
        </dgm:presLayoutVars>
      </dgm:prSet>
      <dgm:spPr/>
    </dgm:pt>
    <dgm:pt modelId="{D74EAA18-32FD-45D9-B1BB-F942A98D378C}" type="pres">
      <dgm:prSet presAssocID="{930423B4-49D6-4F4C-8C20-699EEEA26197}" presName="sibTrans" presStyleCnt="0"/>
      <dgm:spPr/>
    </dgm:pt>
    <dgm:pt modelId="{23354493-C16B-484A-8D9E-79481ACA39EE}" type="pres">
      <dgm:prSet presAssocID="{2E4C6042-DC45-4239-B98E-20C5FAF712BE}" presName="compNode" presStyleCnt="0"/>
      <dgm:spPr/>
    </dgm:pt>
    <dgm:pt modelId="{7DDAD8DA-8432-400A-ACE4-C8B9F5687943}" type="pres">
      <dgm:prSet presAssocID="{2E4C6042-DC45-4239-B98E-20C5FAF712BE}" presName="bgRect" presStyleLbl="bgShp" presStyleIdx="2" presStyleCnt="3"/>
      <dgm:spPr/>
    </dgm:pt>
    <dgm:pt modelId="{7260A2CE-55AA-4734-8347-2BC3286D7640}" type="pres">
      <dgm:prSet presAssocID="{2E4C6042-DC45-4239-B98E-20C5FAF712B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615AD509-331D-44B0-89DE-F9CF71BA9D93}" type="pres">
      <dgm:prSet presAssocID="{2E4C6042-DC45-4239-B98E-20C5FAF712BE}" presName="spaceRect" presStyleCnt="0"/>
      <dgm:spPr/>
    </dgm:pt>
    <dgm:pt modelId="{27BF6D90-6A42-487C-99AF-2B0EE56C31C8}" type="pres">
      <dgm:prSet presAssocID="{2E4C6042-DC45-4239-B98E-20C5FAF712B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290711B-195B-4BA9-87E2-88E7987E913E}" srcId="{3DB957AE-A915-46B2-B5A9-5F864238F54B}" destId="{2E4C6042-DC45-4239-B98E-20C5FAF712BE}" srcOrd="2" destOrd="0" parTransId="{8AB76867-25D1-42CA-AF21-4304872D330C}" sibTransId="{774B60BC-D1AA-4AE8-9384-36EF074419B3}"/>
    <dgm:cxn modelId="{6B47BB1C-FC53-4C22-890F-9D16DAF1C621}" type="presOf" srcId="{88C8A68A-DFCD-46DB-B8BE-3EDD60F2F8BA}" destId="{6867DFF1-F67B-4790-AB23-9FF6E26F56D9}" srcOrd="0" destOrd="0" presId="urn:microsoft.com/office/officeart/2018/2/layout/IconVerticalSolidList"/>
    <dgm:cxn modelId="{F4D13F71-C2D0-401F-8985-A4EE9BFC1D54}" type="presOf" srcId="{3DB957AE-A915-46B2-B5A9-5F864238F54B}" destId="{4B356667-0889-408B-9F7B-D1B93BB64EED}" srcOrd="0" destOrd="0" presId="urn:microsoft.com/office/officeart/2018/2/layout/IconVerticalSolidList"/>
    <dgm:cxn modelId="{6209C17A-9613-4D02-8997-D73C0FD937B0}" srcId="{3DB957AE-A915-46B2-B5A9-5F864238F54B}" destId="{0EA15FAB-D107-4BEC-8BA1-2C15464F088B}" srcOrd="0" destOrd="0" parTransId="{65BDF8D9-5B58-4E36-B98E-67859BC63AE7}" sibTransId="{CC7F12A5-55A7-496E-BF04-B4ADDD9F08A3}"/>
    <dgm:cxn modelId="{E97BE87E-95B7-4FEB-8E83-4E54BEB7AFDE}" type="presOf" srcId="{2E4C6042-DC45-4239-B98E-20C5FAF712BE}" destId="{27BF6D90-6A42-487C-99AF-2B0EE56C31C8}" srcOrd="0" destOrd="0" presId="urn:microsoft.com/office/officeart/2018/2/layout/IconVerticalSolidList"/>
    <dgm:cxn modelId="{2C0BC5CB-7EF6-4DA6-81D2-A2996FD12311}" srcId="{3DB957AE-A915-46B2-B5A9-5F864238F54B}" destId="{88C8A68A-DFCD-46DB-B8BE-3EDD60F2F8BA}" srcOrd="1" destOrd="0" parTransId="{A9B66124-B225-4789-8361-4C8022E28286}" sibTransId="{930423B4-49D6-4F4C-8C20-699EEEA26197}"/>
    <dgm:cxn modelId="{18164DD5-1B18-4BEC-BD00-39E839354CBF}" type="presOf" srcId="{0EA15FAB-D107-4BEC-8BA1-2C15464F088B}" destId="{DCCCF799-6CC0-4E3E-A173-C87C378E57FE}" srcOrd="0" destOrd="0" presId="urn:microsoft.com/office/officeart/2018/2/layout/IconVerticalSolidList"/>
    <dgm:cxn modelId="{E57837F6-5D51-4064-9462-FA567BE881B5}" type="presParOf" srcId="{4B356667-0889-408B-9F7B-D1B93BB64EED}" destId="{32F314C1-E6CB-474B-AA55-6F5EF473CAF1}" srcOrd="0" destOrd="0" presId="urn:microsoft.com/office/officeart/2018/2/layout/IconVerticalSolidList"/>
    <dgm:cxn modelId="{9E6D5D30-FC4F-46B8-8F5D-D82221F4E361}" type="presParOf" srcId="{32F314C1-E6CB-474B-AA55-6F5EF473CAF1}" destId="{DA6DF8D6-02AA-4EED-8A22-FD38D81891C4}" srcOrd="0" destOrd="0" presId="urn:microsoft.com/office/officeart/2018/2/layout/IconVerticalSolidList"/>
    <dgm:cxn modelId="{D88A90C7-BDAB-4D62-AF2E-B902610A4127}" type="presParOf" srcId="{32F314C1-E6CB-474B-AA55-6F5EF473CAF1}" destId="{0085A4A8-7873-40E1-955E-521AE26A7176}" srcOrd="1" destOrd="0" presId="urn:microsoft.com/office/officeart/2018/2/layout/IconVerticalSolidList"/>
    <dgm:cxn modelId="{530CFA23-00B0-4B9D-ADD4-6B5AE4BF0502}" type="presParOf" srcId="{32F314C1-E6CB-474B-AA55-6F5EF473CAF1}" destId="{BF63964C-5C60-4498-A40F-30F117570AEA}" srcOrd="2" destOrd="0" presId="urn:microsoft.com/office/officeart/2018/2/layout/IconVerticalSolidList"/>
    <dgm:cxn modelId="{30764EEF-8FD3-48B1-BFD9-39BAFEC77C0F}" type="presParOf" srcId="{32F314C1-E6CB-474B-AA55-6F5EF473CAF1}" destId="{DCCCF799-6CC0-4E3E-A173-C87C378E57FE}" srcOrd="3" destOrd="0" presId="urn:microsoft.com/office/officeart/2018/2/layout/IconVerticalSolidList"/>
    <dgm:cxn modelId="{B52CAB8D-C3AB-4E59-8944-889E067D396A}" type="presParOf" srcId="{4B356667-0889-408B-9F7B-D1B93BB64EED}" destId="{054BF082-F12F-4AE4-B020-7449C3E33BF4}" srcOrd="1" destOrd="0" presId="urn:microsoft.com/office/officeart/2018/2/layout/IconVerticalSolidList"/>
    <dgm:cxn modelId="{01FF5F8D-B390-4EC8-95F1-CC5E9C44FF43}" type="presParOf" srcId="{4B356667-0889-408B-9F7B-D1B93BB64EED}" destId="{7B854513-6043-4619-8EFE-39CD2BAC2A32}" srcOrd="2" destOrd="0" presId="urn:microsoft.com/office/officeart/2018/2/layout/IconVerticalSolidList"/>
    <dgm:cxn modelId="{D127B4F8-B1F5-4BFE-BFCF-18D1FCA2353A}" type="presParOf" srcId="{7B854513-6043-4619-8EFE-39CD2BAC2A32}" destId="{C8B7BE76-C733-4749-8553-3512E62EC5D0}" srcOrd="0" destOrd="0" presId="urn:microsoft.com/office/officeart/2018/2/layout/IconVerticalSolidList"/>
    <dgm:cxn modelId="{2C2CFA59-CC0E-49FA-BADF-2F180EB0CAB7}" type="presParOf" srcId="{7B854513-6043-4619-8EFE-39CD2BAC2A32}" destId="{F2C7EC63-66D3-495A-8027-1C5DB9A507C4}" srcOrd="1" destOrd="0" presId="urn:microsoft.com/office/officeart/2018/2/layout/IconVerticalSolidList"/>
    <dgm:cxn modelId="{5E497DA1-0852-4A10-931B-3F23BEFD220F}" type="presParOf" srcId="{7B854513-6043-4619-8EFE-39CD2BAC2A32}" destId="{B308D783-E2C2-4D02-8245-0B528F7635E6}" srcOrd="2" destOrd="0" presId="urn:microsoft.com/office/officeart/2018/2/layout/IconVerticalSolidList"/>
    <dgm:cxn modelId="{4499E535-F558-44F9-BE52-01BF91B1BEA9}" type="presParOf" srcId="{7B854513-6043-4619-8EFE-39CD2BAC2A32}" destId="{6867DFF1-F67B-4790-AB23-9FF6E26F56D9}" srcOrd="3" destOrd="0" presId="urn:microsoft.com/office/officeart/2018/2/layout/IconVerticalSolidList"/>
    <dgm:cxn modelId="{FE2ECB83-BA5F-4067-9F65-702ECAC8FE89}" type="presParOf" srcId="{4B356667-0889-408B-9F7B-D1B93BB64EED}" destId="{D74EAA18-32FD-45D9-B1BB-F942A98D378C}" srcOrd="3" destOrd="0" presId="urn:microsoft.com/office/officeart/2018/2/layout/IconVerticalSolidList"/>
    <dgm:cxn modelId="{57AFF5A8-75DA-4818-AC55-A696E7776AB9}" type="presParOf" srcId="{4B356667-0889-408B-9F7B-D1B93BB64EED}" destId="{23354493-C16B-484A-8D9E-79481ACA39EE}" srcOrd="4" destOrd="0" presId="urn:microsoft.com/office/officeart/2018/2/layout/IconVerticalSolidList"/>
    <dgm:cxn modelId="{2E70C6B2-E4DB-442F-A4B1-05B67E4E84B7}" type="presParOf" srcId="{23354493-C16B-484A-8D9E-79481ACA39EE}" destId="{7DDAD8DA-8432-400A-ACE4-C8B9F5687943}" srcOrd="0" destOrd="0" presId="urn:microsoft.com/office/officeart/2018/2/layout/IconVerticalSolidList"/>
    <dgm:cxn modelId="{2BB57CC6-1FA7-4CC8-99B3-25A7B014FE77}" type="presParOf" srcId="{23354493-C16B-484A-8D9E-79481ACA39EE}" destId="{7260A2CE-55AA-4734-8347-2BC3286D7640}" srcOrd="1" destOrd="0" presId="urn:microsoft.com/office/officeart/2018/2/layout/IconVerticalSolidList"/>
    <dgm:cxn modelId="{BF3EF968-9AD6-4060-89FC-A79D1FE95640}" type="presParOf" srcId="{23354493-C16B-484A-8D9E-79481ACA39EE}" destId="{615AD509-331D-44B0-89DE-F9CF71BA9D93}" srcOrd="2" destOrd="0" presId="urn:microsoft.com/office/officeart/2018/2/layout/IconVerticalSolidList"/>
    <dgm:cxn modelId="{008D803A-0214-44E6-973F-CFCAFEA4031B}" type="presParOf" srcId="{23354493-C16B-484A-8D9E-79481ACA39EE}" destId="{27BF6D90-6A42-487C-99AF-2B0EE56C31C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569735-9C45-4218-9335-88FF46EA4F1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77E26A-EB2C-47ED-8C9D-EE8FC9FD6578}">
      <dgm:prSet/>
      <dgm:spPr/>
      <dgm:t>
        <a:bodyPr/>
        <a:lstStyle/>
        <a:p>
          <a:r>
            <a:rPr lang="cs-CZ"/>
            <a:t>TEORETICKÉ ZNALOSTI V PRAXI</a:t>
          </a:r>
          <a:endParaRPr lang="en-US"/>
        </a:p>
      </dgm:t>
    </dgm:pt>
    <dgm:pt modelId="{6ABA180E-8187-4E70-9A94-9D9BC5E7AF25}" type="parTrans" cxnId="{2EF9BF64-C99F-4C55-87EF-A44CE72BC031}">
      <dgm:prSet/>
      <dgm:spPr/>
      <dgm:t>
        <a:bodyPr/>
        <a:lstStyle/>
        <a:p>
          <a:endParaRPr lang="en-US"/>
        </a:p>
      </dgm:t>
    </dgm:pt>
    <dgm:pt modelId="{F205C3AF-87A1-4924-B912-841311D03199}" type="sibTrans" cxnId="{2EF9BF64-C99F-4C55-87EF-A44CE72BC031}">
      <dgm:prSet/>
      <dgm:spPr/>
      <dgm:t>
        <a:bodyPr/>
        <a:lstStyle/>
        <a:p>
          <a:endParaRPr lang="en-US"/>
        </a:p>
      </dgm:t>
    </dgm:pt>
    <dgm:pt modelId="{E7CA2A0B-4DA9-476E-8916-14F0A04E8116}">
      <dgm:prSet/>
      <dgm:spPr/>
      <dgm:t>
        <a:bodyPr/>
        <a:lstStyle/>
        <a:p>
          <a:r>
            <a:rPr lang="cs-CZ"/>
            <a:t>ZAPOJENÍ SE DO CHODU PODNIKU</a:t>
          </a:r>
          <a:endParaRPr lang="en-US"/>
        </a:p>
      </dgm:t>
    </dgm:pt>
    <dgm:pt modelId="{4F0954CA-F4EC-4CED-81CA-4DBC7DD8220A}" type="parTrans" cxnId="{7038E9CA-14A9-4ED7-9464-72B77AB641D2}">
      <dgm:prSet/>
      <dgm:spPr/>
      <dgm:t>
        <a:bodyPr/>
        <a:lstStyle/>
        <a:p>
          <a:endParaRPr lang="en-US"/>
        </a:p>
      </dgm:t>
    </dgm:pt>
    <dgm:pt modelId="{71296D98-309C-450E-B9FB-ABBFBEB48E5B}" type="sibTrans" cxnId="{7038E9CA-14A9-4ED7-9464-72B77AB641D2}">
      <dgm:prSet/>
      <dgm:spPr/>
      <dgm:t>
        <a:bodyPr/>
        <a:lstStyle/>
        <a:p>
          <a:endParaRPr lang="en-US"/>
        </a:p>
      </dgm:t>
    </dgm:pt>
    <dgm:pt modelId="{0AC76D73-264F-4ADD-B400-FE4A096348EB}">
      <dgm:prSet/>
      <dgm:spPr/>
      <dgm:t>
        <a:bodyPr/>
        <a:lstStyle/>
        <a:p>
          <a:r>
            <a:rPr lang="cs-CZ"/>
            <a:t>NABÍDKA DLOUHODOBÉ SPOLUPRÁCE</a:t>
          </a:r>
          <a:endParaRPr lang="en-US"/>
        </a:p>
      </dgm:t>
    </dgm:pt>
    <dgm:pt modelId="{A224F9F2-B38D-4B35-81E2-D8A26E06D00A}" type="parTrans" cxnId="{3D3121AF-7CC0-44CE-AB14-E2BC3AFC8D5C}">
      <dgm:prSet/>
      <dgm:spPr/>
      <dgm:t>
        <a:bodyPr/>
        <a:lstStyle/>
        <a:p>
          <a:endParaRPr lang="en-US"/>
        </a:p>
      </dgm:t>
    </dgm:pt>
    <dgm:pt modelId="{D5C23186-BD6D-4B35-BF34-B57748B24D88}" type="sibTrans" cxnId="{3D3121AF-7CC0-44CE-AB14-E2BC3AFC8D5C}">
      <dgm:prSet/>
      <dgm:spPr/>
      <dgm:t>
        <a:bodyPr/>
        <a:lstStyle/>
        <a:p>
          <a:endParaRPr lang="en-US"/>
        </a:p>
      </dgm:t>
    </dgm:pt>
    <dgm:pt modelId="{09D4FD04-9051-C04C-B139-64713EFEE90B}" type="pres">
      <dgm:prSet presAssocID="{38569735-9C45-4218-9335-88FF46EA4F12}" presName="diagram" presStyleCnt="0">
        <dgm:presLayoutVars>
          <dgm:dir/>
          <dgm:resizeHandles val="exact"/>
        </dgm:presLayoutVars>
      </dgm:prSet>
      <dgm:spPr/>
    </dgm:pt>
    <dgm:pt modelId="{2AE30AA3-F821-ED43-854E-5644088FEF16}" type="pres">
      <dgm:prSet presAssocID="{0477E26A-EB2C-47ED-8C9D-EE8FC9FD6578}" presName="node" presStyleLbl="node1" presStyleIdx="0" presStyleCnt="3">
        <dgm:presLayoutVars>
          <dgm:bulletEnabled val="1"/>
        </dgm:presLayoutVars>
      </dgm:prSet>
      <dgm:spPr/>
    </dgm:pt>
    <dgm:pt modelId="{C06BC7AC-4CF9-244C-A38C-AD5F86B68005}" type="pres">
      <dgm:prSet presAssocID="{F205C3AF-87A1-4924-B912-841311D03199}" presName="sibTrans" presStyleCnt="0"/>
      <dgm:spPr/>
    </dgm:pt>
    <dgm:pt modelId="{621235AA-8705-9642-9CAD-7B9282366175}" type="pres">
      <dgm:prSet presAssocID="{E7CA2A0B-4DA9-476E-8916-14F0A04E8116}" presName="node" presStyleLbl="node1" presStyleIdx="1" presStyleCnt="3">
        <dgm:presLayoutVars>
          <dgm:bulletEnabled val="1"/>
        </dgm:presLayoutVars>
      </dgm:prSet>
      <dgm:spPr/>
    </dgm:pt>
    <dgm:pt modelId="{7BDA4818-E037-204A-9BC4-27509D6E8ADA}" type="pres">
      <dgm:prSet presAssocID="{71296D98-309C-450E-B9FB-ABBFBEB48E5B}" presName="sibTrans" presStyleCnt="0"/>
      <dgm:spPr/>
    </dgm:pt>
    <dgm:pt modelId="{0A884D04-65DF-034D-9D0F-130E3A9D2561}" type="pres">
      <dgm:prSet presAssocID="{0AC76D73-264F-4ADD-B400-FE4A096348EB}" presName="node" presStyleLbl="node1" presStyleIdx="2" presStyleCnt="3">
        <dgm:presLayoutVars>
          <dgm:bulletEnabled val="1"/>
        </dgm:presLayoutVars>
      </dgm:prSet>
      <dgm:spPr/>
    </dgm:pt>
  </dgm:ptLst>
  <dgm:cxnLst>
    <dgm:cxn modelId="{807DA454-1302-314E-970E-EA8A65382FCC}" type="presOf" srcId="{E7CA2A0B-4DA9-476E-8916-14F0A04E8116}" destId="{621235AA-8705-9642-9CAD-7B9282366175}" srcOrd="0" destOrd="0" presId="urn:microsoft.com/office/officeart/2005/8/layout/default"/>
    <dgm:cxn modelId="{2EF9BF64-C99F-4C55-87EF-A44CE72BC031}" srcId="{38569735-9C45-4218-9335-88FF46EA4F12}" destId="{0477E26A-EB2C-47ED-8C9D-EE8FC9FD6578}" srcOrd="0" destOrd="0" parTransId="{6ABA180E-8187-4E70-9A94-9D9BC5E7AF25}" sibTransId="{F205C3AF-87A1-4924-B912-841311D03199}"/>
    <dgm:cxn modelId="{B6C72AA3-686A-3143-ABAF-5402F3ED417C}" type="presOf" srcId="{0AC76D73-264F-4ADD-B400-FE4A096348EB}" destId="{0A884D04-65DF-034D-9D0F-130E3A9D2561}" srcOrd="0" destOrd="0" presId="urn:microsoft.com/office/officeart/2005/8/layout/default"/>
    <dgm:cxn modelId="{3D3121AF-7CC0-44CE-AB14-E2BC3AFC8D5C}" srcId="{38569735-9C45-4218-9335-88FF46EA4F12}" destId="{0AC76D73-264F-4ADD-B400-FE4A096348EB}" srcOrd="2" destOrd="0" parTransId="{A224F9F2-B38D-4B35-81E2-D8A26E06D00A}" sibTransId="{D5C23186-BD6D-4B35-BF34-B57748B24D88}"/>
    <dgm:cxn modelId="{7038E9CA-14A9-4ED7-9464-72B77AB641D2}" srcId="{38569735-9C45-4218-9335-88FF46EA4F12}" destId="{E7CA2A0B-4DA9-476E-8916-14F0A04E8116}" srcOrd="1" destOrd="0" parTransId="{4F0954CA-F4EC-4CED-81CA-4DBC7DD8220A}" sibTransId="{71296D98-309C-450E-B9FB-ABBFBEB48E5B}"/>
    <dgm:cxn modelId="{1DB14ACD-F46C-054E-9DE5-62DBB850A385}" type="presOf" srcId="{38569735-9C45-4218-9335-88FF46EA4F12}" destId="{09D4FD04-9051-C04C-B139-64713EFEE90B}" srcOrd="0" destOrd="0" presId="urn:microsoft.com/office/officeart/2005/8/layout/default"/>
    <dgm:cxn modelId="{3582CAF7-3ABE-A647-8749-8563853AF904}" type="presOf" srcId="{0477E26A-EB2C-47ED-8C9D-EE8FC9FD6578}" destId="{2AE30AA3-F821-ED43-854E-5644088FEF16}" srcOrd="0" destOrd="0" presId="urn:microsoft.com/office/officeart/2005/8/layout/default"/>
    <dgm:cxn modelId="{01D0CA96-3E96-5046-9E1E-6EEA495757CB}" type="presParOf" srcId="{09D4FD04-9051-C04C-B139-64713EFEE90B}" destId="{2AE30AA3-F821-ED43-854E-5644088FEF16}" srcOrd="0" destOrd="0" presId="urn:microsoft.com/office/officeart/2005/8/layout/default"/>
    <dgm:cxn modelId="{85D2A015-F5ED-B646-A8E6-F307B6322B6B}" type="presParOf" srcId="{09D4FD04-9051-C04C-B139-64713EFEE90B}" destId="{C06BC7AC-4CF9-244C-A38C-AD5F86B68005}" srcOrd="1" destOrd="0" presId="urn:microsoft.com/office/officeart/2005/8/layout/default"/>
    <dgm:cxn modelId="{DE39A887-9B92-F14F-8EC4-CD8E2E01CC4C}" type="presParOf" srcId="{09D4FD04-9051-C04C-B139-64713EFEE90B}" destId="{621235AA-8705-9642-9CAD-7B9282366175}" srcOrd="2" destOrd="0" presId="urn:microsoft.com/office/officeart/2005/8/layout/default"/>
    <dgm:cxn modelId="{7A235FE4-AE03-5E43-BDB0-5C6BDAC2B23B}" type="presParOf" srcId="{09D4FD04-9051-C04C-B139-64713EFEE90B}" destId="{7BDA4818-E037-204A-9BC4-27509D6E8ADA}" srcOrd="3" destOrd="0" presId="urn:microsoft.com/office/officeart/2005/8/layout/default"/>
    <dgm:cxn modelId="{0CAF60A7-736A-ED49-840C-4DDA79924225}" type="presParOf" srcId="{09D4FD04-9051-C04C-B139-64713EFEE90B}" destId="{0A884D04-65DF-034D-9D0F-130E3A9D256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E4796-9B55-E346-A273-8FB57C609BBF}">
      <dsp:nvSpPr>
        <dsp:cNvPr id="0" name=""/>
        <dsp:cNvSpPr/>
      </dsp:nvSpPr>
      <dsp:spPr>
        <a:xfrm>
          <a:off x="0" y="0"/>
          <a:ext cx="70911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AC2C84-6A72-CF4A-B9F9-04568066C267}">
      <dsp:nvSpPr>
        <dsp:cNvPr id="0" name=""/>
        <dsp:cNvSpPr/>
      </dsp:nvSpPr>
      <dsp:spPr>
        <a:xfrm>
          <a:off x="0" y="0"/>
          <a:ext cx="7091151" cy="11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VZNIK 1998</a:t>
          </a:r>
          <a:endParaRPr lang="en-US" sz="4300" kern="1200"/>
        </a:p>
      </dsp:txBody>
      <dsp:txXfrm>
        <a:off x="0" y="0"/>
        <a:ext cx="7091151" cy="1195326"/>
      </dsp:txXfrm>
    </dsp:sp>
    <dsp:sp modelId="{110BB6AA-272D-6A4E-88AB-616F9EA8B73F}">
      <dsp:nvSpPr>
        <dsp:cNvPr id="0" name=""/>
        <dsp:cNvSpPr/>
      </dsp:nvSpPr>
      <dsp:spPr>
        <a:xfrm>
          <a:off x="0" y="1195326"/>
          <a:ext cx="70911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C646E-E1C3-DD4C-B99C-87E725EFB1D2}">
      <dsp:nvSpPr>
        <dsp:cNvPr id="0" name=""/>
        <dsp:cNvSpPr/>
      </dsp:nvSpPr>
      <dsp:spPr>
        <a:xfrm>
          <a:off x="0" y="1195326"/>
          <a:ext cx="7091151" cy="11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VÍCE JAK 30 ZAMĚSTNANCŮ</a:t>
          </a:r>
          <a:endParaRPr lang="en-US" sz="4300" kern="1200"/>
        </a:p>
      </dsp:txBody>
      <dsp:txXfrm>
        <a:off x="0" y="1195326"/>
        <a:ext cx="7091151" cy="1195326"/>
      </dsp:txXfrm>
    </dsp:sp>
    <dsp:sp modelId="{8F89F108-1B64-5347-8623-59CAE87EDA85}">
      <dsp:nvSpPr>
        <dsp:cNvPr id="0" name=""/>
        <dsp:cNvSpPr/>
      </dsp:nvSpPr>
      <dsp:spPr>
        <a:xfrm>
          <a:off x="0" y="2390652"/>
          <a:ext cx="70911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2605A-1E91-B04E-BBC1-7E4D7BC6D8E6}">
      <dsp:nvSpPr>
        <dsp:cNvPr id="0" name=""/>
        <dsp:cNvSpPr/>
      </dsp:nvSpPr>
      <dsp:spPr>
        <a:xfrm>
          <a:off x="0" y="2390652"/>
          <a:ext cx="7091151" cy="11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ZAKÁZKOVÁ VÝROBA</a:t>
          </a:r>
          <a:endParaRPr lang="en-US" sz="4300" kern="1200"/>
        </a:p>
      </dsp:txBody>
      <dsp:txXfrm>
        <a:off x="0" y="2390652"/>
        <a:ext cx="7091151" cy="1195326"/>
      </dsp:txXfrm>
    </dsp:sp>
    <dsp:sp modelId="{29D91CE4-682B-1348-A665-929F042E715B}">
      <dsp:nvSpPr>
        <dsp:cNvPr id="0" name=""/>
        <dsp:cNvSpPr/>
      </dsp:nvSpPr>
      <dsp:spPr>
        <a:xfrm>
          <a:off x="0" y="3585978"/>
          <a:ext cx="70911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75CCA-7D56-FA4A-BC22-BB089FDBDCAA}">
      <dsp:nvSpPr>
        <dsp:cNvPr id="0" name=""/>
        <dsp:cNvSpPr/>
      </dsp:nvSpPr>
      <dsp:spPr>
        <a:xfrm>
          <a:off x="0" y="3585978"/>
          <a:ext cx="7091151" cy="11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LOAJÁLNÍ ODBĚRATELÉ</a:t>
          </a:r>
          <a:endParaRPr lang="en-US" sz="4300" kern="1200"/>
        </a:p>
      </dsp:txBody>
      <dsp:txXfrm>
        <a:off x="0" y="3585978"/>
        <a:ext cx="7091151" cy="1195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40969-4C7F-45B4-BD2E-FE219D9105B7}">
      <dsp:nvSpPr>
        <dsp:cNvPr id="0" name=""/>
        <dsp:cNvSpPr/>
      </dsp:nvSpPr>
      <dsp:spPr>
        <a:xfrm>
          <a:off x="0" y="621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81394-60A9-4207-9056-3919D682B864}">
      <dsp:nvSpPr>
        <dsp:cNvPr id="0" name=""/>
        <dsp:cNvSpPr/>
      </dsp:nvSpPr>
      <dsp:spPr>
        <a:xfrm>
          <a:off x="439582" y="327583"/>
          <a:ext cx="799241" cy="7992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0604D-A39D-4D7A-AE63-DADFE5BE856D}">
      <dsp:nvSpPr>
        <dsp:cNvPr id="0" name=""/>
        <dsp:cNvSpPr/>
      </dsp:nvSpPr>
      <dsp:spPr>
        <a:xfrm>
          <a:off x="1678407" y="621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PREMIER SYSTÉM</a:t>
          </a:r>
          <a:endParaRPr lang="en-US" sz="2500" kern="1200"/>
        </a:p>
      </dsp:txBody>
      <dsp:txXfrm>
        <a:off x="1678407" y="621"/>
        <a:ext cx="6049859" cy="1453166"/>
      </dsp:txXfrm>
    </dsp:sp>
    <dsp:sp modelId="{35E63B64-DB26-405D-AF52-6B81F56C38F7}">
      <dsp:nvSpPr>
        <dsp:cNvPr id="0" name=""/>
        <dsp:cNvSpPr/>
      </dsp:nvSpPr>
      <dsp:spPr>
        <a:xfrm>
          <a:off x="0" y="1817078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ED9C15-9856-4727-A110-F6C7121445D3}">
      <dsp:nvSpPr>
        <dsp:cNvPr id="0" name=""/>
        <dsp:cNvSpPr/>
      </dsp:nvSpPr>
      <dsp:spPr>
        <a:xfrm>
          <a:off x="439582" y="2144041"/>
          <a:ext cx="799241" cy="7992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DF9D1-B251-4DD9-B627-4B30B02CB71A}">
      <dsp:nvSpPr>
        <dsp:cNvPr id="0" name=""/>
        <dsp:cNvSpPr/>
      </dsp:nvSpPr>
      <dsp:spPr>
        <a:xfrm>
          <a:off x="1678407" y="1817078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FAKTURACE, ARCHIVACE</a:t>
          </a:r>
          <a:endParaRPr lang="en-US" sz="2500" kern="1200"/>
        </a:p>
      </dsp:txBody>
      <dsp:txXfrm>
        <a:off x="1678407" y="1817078"/>
        <a:ext cx="6049859" cy="1453166"/>
      </dsp:txXfrm>
    </dsp:sp>
    <dsp:sp modelId="{4581EC2C-7E04-4937-BFB8-FB2EAA66B196}">
      <dsp:nvSpPr>
        <dsp:cNvPr id="0" name=""/>
        <dsp:cNvSpPr/>
      </dsp:nvSpPr>
      <dsp:spPr>
        <a:xfrm>
          <a:off x="0" y="3633536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5FCBE-3B5B-4DDC-88E5-929A4A2B9FA5}">
      <dsp:nvSpPr>
        <dsp:cNvPr id="0" name=""/>
        <dsp:cNvSpPr/>
      </dsp:nvSpPr>
      <dsp:spPr>
        <a:xfrm>
          <a:off x="439582" y="3960499"/>
          <a:ext cx="799241" cy="7992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4CEED-C936-4CDF-A190-38F0B380D75E}">
      <dsp:nvSpPr>
        <dsp:cNvPr id="0" name=""/>
        <dsp:cNvSpPr/>
      </dsp:nvSpPr>
      <dsp:spPr>
        <a:xfrm>
          <a:off x="1678407" y="3633536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SKLADOVÉ KARTY, PŘÍJEMKY</a:t>
          </a:r>
          <a:endParaRPr lang="en-US" sz="2500" kern="1200"/>
        </a:p>
      </dsp:txBody>
      <dsp:txXfrm>
        <a:off x="1678407" y="3633536"/>
        <a:ext cx="6049859" cy="1453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D2B30-2045-4A8E-81BB-17F8D681B61C}">
      <dsp:nvSpPr>
        <dsp:cNvPr id="0" name=""/>
        <dsp:cNvSpPr/>
      </dsp:nvSpPr>
      <dsp:spPr>
        <a:xfrm>
          <a:off x="0" y="615"/>
          <a:ext cx="7293610" cy="14401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52995-E270-4430-B972-194427939BB8}">
      <dsp:nvSpPr>
        <dsp:cNvPr id="0" name=""/>
        <dsp:cNvSpPr/>
      </dsp:nvSpPr>
      <dsp:spPr>
        <a:xfrm>
          <a:off x="435651" y="324653"/>
          <a:ext cx="792093" cy="7920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BBA69-FEDB-4534-8394-799D7EF21146}">
      <dsp:nvSpPr>
        <dsp:cNvPr id="0" name=""/>
        <dsp:cNvSpPr/>
      </dsp:nvSpPr>
      <dsp:spPr>
        <a:xfrm>
          <a:off x="1663397" y="615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PŘÍPRAVA PODKLADŮ</a:t>
          </a:r>
          <a:endParaRPr lang="en-US" sz="2500" kern="1200"/>
        </a:p>
      </dsp:txBody>
      <dsp:txXfrm>
        <a:off x="1663397" y="615"/>
        <a:ext cx="5630212" cy="1440170"/>
      </dsp:txXfrm>
    </dsp:sp>
    <dsp:sp modelId="{B44D81EA-3B18-4969-B66E-3B64F5FE38F7}">
      <dsp:nvSpPr>
        <dsp:cNvPr id="0" name=""/>
        <dsp:cNvSpPr/>
      </dsp:nvSpPr>
      <dsp:spPr>
        <a:xfrm>
          <a:off x="0" y="1800829"/>
          <a:ext cx="7293610" cy="14401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AA252-D573-42B7-AEB2-F55D8DCFD1E3}">
      <dsp:nvSpPr>
        <dsp:cNvPr id="0" name=""/>
        <dsp:cNvSpPr/>
      </dsp:nvSpPr>
      <dsp:spPr>
        <a:xfrm>
          <a:off x="435651" y="2124867"/>
          <a:ext cx="792093" cy="7920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1D7CB-96F7-4518-B370-0A713F55426A}">
      <dsp:nvSpPr>
        <dsp:cNvPr id="0" name=""/>
        <dsp:cNvSpPr/>
      </dsp:nvSpPr>
      <dsp:spPr>
        <a:xfrm>
          <a:off x="1663397" y="1800829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SYSTÉM STRATEGICKÉHO ŘÍZENÍ </a:t>
          </a:r>
          <a:endParaRPr lang="en-US" sz="2500" kern="1200"/>
        </a:p>
      </dsp:txBody>
      <dsp:txXfrm>
        <a:off x="1663397" y="1800829"/>
        <a:ext cx="5630212" cy="1440170"/>
      </dsp:txXfrm>
    </dsp:sp>
    <dsp:sp modelId="{74E9F878-4B50-44C9-9003-318BFC8F8538}">
      <dsp:nvSpPr>
        <dsp:cNvPr id="0" name=""/>
        <dsp:cNvSpPr/>
      </dsp:nvSpPr>
      <dsp:spPr>
        <a:xfrm>
          <a:off x="0" y="3601042"/>
          <a:ext cx="7293610" cy="14401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F54367-7105-472E-9F87-35529E9EC8CC}">
      <dsp:nvSpPr>
        <dsp:cNvPr id="0" name=""/>
        <dsp:cNvSpPr/>
      </dsp:nvSpPr>
      <dsp:spPr>
        <a:xfrm>
          <a:off x="435651" y="3925081"/>
          <a:ext cx="792093" cy="7920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B05117-DE88-4090-B8C0-68AF27C335F8}">
      <dsp:nvSpPr>
        <dsp:cNvPr id="0" name=""/>
        <dsp:cNvSpPr/>
      </dsp:nvSpPr>
      <dsp:spPr>
        <a:xfrm>
          <a:off x="1663397" y="3601042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EVIDENCE ZAKÁZEK </a:t>
          </a:r>
          <a:endParaRPr lang="en-US" sz="2500" kern="1200"/>
        </a:p>
      </dsp:txBody>
      <dsp:txXfrm>
        <a:off x="1663397" y="3601042"/>
        <a:ext cx="5630212" cy="14401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84CCD-1542-4B12-B3D1-E84B218AEDEA}">
      <dsp:nvSpPr>
        <dsp:cNvPr id="0" name=""/>
        <dsp:cNvSpPr/>
      </dsp:nvSpPr>
      <dsp:spPr>
        <a:xfrm>
          <a:off x="0" y="621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B299F-DA37-4648-91B4-20F68ADA6D8E}">
      <dsp:nvSpPr>
        <dsp:cNvPr id="0" name=""/>
        <dsp:cNvSpPr/>
      </dsp:nvSpPr>
      <dsp:spPr>
        <a:xfrm>
          <a:off x="439582" y="327583"/>
          <a:ext cx="799241" cy="7992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EEB7A-38FC-481B-A796-5262B6758729}">
      <dsp:nvSpPr>
        <dsp:cNvPr id="0" name=""/>
        <dsp:cNvSpPr/>
      </dsp:nvSpPr>
      <dsp:spPr>
        <a:xfrm>
          <a:off x="1678407" y="621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VNITROPODNIKOVÉ DOKUMENTY</a:t>
          </a:r>
          <a:endParaRPr lang="en-US" sz="2500" kern="1200"/>
        </a:p>
      </dsp:txBody>
      <dsp:txXfrm>
        <a:off x="1678407" y="621"/>
        <a:ext cx="6049859" cy="1453166"/>
      </dsp:txXfrm>
    </dsp:sp>
    <dsp:sp modelId="{B22F4190-7C6E-4C3D-AD42-D8C574A914E4}">
      <dsp:nvSpPr>
        <dsp:cNvPr id="0" name=""/>
        <dsp:cNvSpPr/>
      </dsp:nvSpPr>
      <dsp:spPr>
        <a:xfrm>
          <a:off x="0" y="1817078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EC739-C654-4200-95FA-2F44F96EF5E4}">
      <dsp:nvSpPr>
        <dsp:cNvPr id="0" name=""/>
        <dsp:cNvSpPr/>
      </dsp:nvSpPr>
      <dsp:spPr>
        <a:xfrm>
          <a:off x="439582" y="2144041"/>
          <a:ext cx="799241" cy="7992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A1E9F-0555-4926-B856-BDC1F264FA47}">
      <dsp:nvSpPr>
        <dsp:cNvPr id="0" name=""/>
        <dsp:cNvSpPr/>
      </dsp:nvSpPr>
      <dsp:spPr>
        <a:xfrm>
          <a:off x="1678407" y="1817078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UPOMÍNKY</a:t>
          </a:r>
          <a:endParaRPr lang="en-US" sz="2500" kern="1200"/>
        </a:p>
      </dsp:txBody>
      <dsp:txXfrm>
        <a:off x="1678407" y="1817078"/>
        <a:ext cx="6049859" cy="1453166"/>
      </dsp:txXfrm>
    </dsp:sp>
    <dsp:sp modelId="{31E1A949-C393-40E4-92FE-974F688C838A}">
      <dsp:nvSpPr>
        <dsp:cNvPr id="0" name=""/>
        <dsp:cNvSpPr/>
      </dsp:nvSpPr>
      <dsp:spPr>
        <a:xfrm>
          <a:off x="0" y="3633536"/>
          <a:ext cx="7728267" cy="1453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10727-8EC3-4A49-9F50-B8F4F58397D1}">
      <dsp:nvSpPr>
        <dsp:cNvPr id="0" name=""/>
        <dsp:cNvSpPr/>
      </dsp:nvSpPr>
      <dsp:spPr>
        <a:xfrm>
          <a:off x="439582" y="3960499"/>
          <a:ext cx="799241" cy="7992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79127-2555-467C-A24A-4A7BACB45516}">
      <dsp:nvSpPr>
        <dsp:cNvPr id="0" name=""/>
        <dsp:cNvSpPr/>
      </dsp:nvSpPr>
      <dsp:spPr>
        <a:xfrm>
          <a:off x="1678407" y="3633536"/>
          <a:ext cx="6049859" cy="1453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93" tIns="153793" rIns="153793" bIns="15379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INVESTICE DO FOTOVOLTAIKY</a:t>
          </a:r>
          <a:endParaRPr lang="en-US" sz="2500" kern="1200"/>
        </a:p>
      </dsp:txBody>
      <dsp:txXfrm>
        <a:off x="1678407" y="3633536"/>
        <a:ext cx="6049859" cy="14531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ECB62-1DBC-4DED-99AE-A072575503CC}">
      <dsp:nvSpPr>
        <dsp:cNvPr id="0" name=""/>
        <dsp:cNvSpPr/>
      </dsp:nvSpPr>
      <dsp:spPr>
        <a:xfrm>
          <a:off x="0" y="615"/>
          <a:ext cx="7293610" cy="14401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8B206-7915-4763-A5AD-56226745B4F2}">
      <dsp:nvSpPr>
        <dsp:cNvPr id="0" name=""/>
        <dsp:cNvSpPr/>
      </dsp:nvSpPr>
      <dsp:spPr>
        <a:xfrm>
          <a:off x="435651" y="324653"/>
          <a:ext cx="792093" cy="7920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AF8D3-7D7C-40EB-A7D9-F0220C606996}">
      <dsp:nvSpPr>
        <dsp:cNvPr id="0" name=""/>
        <dsp:cNvSpPr/>
      </dsp:nvSpPr>
      <dsp:spPr>
        <a:xfrm>
          <a:off x="1663397" y="615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DIRECT MARKETING</a:t>
          </a:r>
          <a:endParaRPr lang="en-US" sz="2500" kern="1200" dirty="0"/>
        </a:p>
      </dsp:txBody>
      <dsp:txXfrm>
        <a:off x="1663397" y="615"/>
        <a:ext cx="5630212" cy="1440170"/>
      </dsp:txXfrm>
    </dsp:sp>
    <dsp:sp modelId="{289E2174-F7C6-4BB1-A7CD-E7746FAD9EDE}">
      <dsp:nvSpPr>
        <dsp:cNvPr id="0" name=""/>
        <dsp:cNvSpPr/>
      </dsp:nvSpPr>
      <dsp:spPr>
        <a:xfrm>
          <a:off x="0" y="1800829"/>
          <a:ext cx="7293610" cy="14401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C862F-227A-42B6-942D-BF8533590F3E}">
      <dsp:nvSpPr>
        <dsp:cNvPr id="0" name=""/>
        <dsp:cNvSpPr/>
      </dsp:nvSpPr>
      <dsp:spPr>
        <a:xfrm>
          <a:off x="435651" y="2124867"/>
          <a:ext cx="792093" cy="7920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9D82F-5D72-4F68-8683-1941DC3C0255}">
      <dsp:nvSpPr>
        <dsp:cNvPr id="0" name=""/>
        <dsp:cNvSpPr/>
      </dsp:nvSpPr>
      <dsp:spPr>
        <a:xfrm>
          <a:off x="1663397" y="1800829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AGROSPOJ</a:t>
          </a:r>
          <a:endParaRPr lang="en-US" sz="2500" kern="1200" dirty="0"/>
        </a:p>
      </dsp:txBody>
      <dsp:txXfrm>
        <a:off x="1663397" y="1800829"/>
        <a:ext cx="5630212" cy="1440170"/>
      </dsp:txXfrm>
    </dsp:sp>
    <dsp:sp modelId="{88B3071A-1E85-44C4-ADEF-75FCF02CD1DC}">
      <dsp:nvSpPr>
        <dsp:cNvPr id="0" name=""/>
        <dsp:cNvSpPr/>
      </dsp:nvSpPr>
      <dsp:spPr>
        <a:xfrm>
          <a:off x="0" y="3601042"/>
          <a:ext cx="7293610" cy="14401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6CF4D1-2DCE-4BFC-B092-BD1DC5A2B265}">
      <dsp:nvSpPr>
        <dsp:cNvPr id="0" name=""/>
        <dsp:cNvSpPr/>
      </dsp:nvSpPr>
      <dsp:spPr>
        <a:xfrm>
          <a:off x="435651" y="3925081"/>
          <a:ext cx="792093" cy="7920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157FA-1C9B-4D93-9E20-230B1B4F008C}">
      <dsp:nvSpPr>
        <dsp:cNvPr id="0" name=""/>
        <dsp:cNvSpPr/>
      </dsp:nvSpPr>
      <dsp:spPr>
        <a:xfrm>
          <a:off x="1663397" y="3601042"/>
          <a:ext cx="5630212" cy="144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18" tIns="152418" rIns="152418" bIns="15241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TECHARGO BRNO</a:t>
          </a:r>
          <a:endParaRPr lang="en-US" sz="2500" kern="1200" dirty="0"/>
        </a:p>
      </dsp:txBody>
      <dsp:txXfrm>
        <a:off x="1663397" y="3601042"/>
        <a:ext cx="5630212" cy="14401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DF8D6-02AA-4EED-8A22-FD38D81891C4}">
      <dsp:nvSpPr>
        <dsp:cNvPr id="0" name=""/>
        <dsp:cNvSpPr/>
      </dsp:nvSpPr>
      <dsp:spPr>
        <a:xfrm>
          <a:off x="0" y="625"/>
          <a:ext cx="7315200" cy="14626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5A4A8-7873-40E1-955E-521AE26A7176}">
      <dsp:nvSpPr>
        <dsp:cNvPr id="0" name=""/>
        <dsp:cNvSpPr/>
      </dsp:nvSpPr>
      <dsp:spPr>
        <a:xfrm>
          <a:off x="442461" y="329728"/>
          <a:ext cx="804475" cy="8044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CF799-6CC0-4E3E-A173-C87C378E57FE}">
      <dsp:nvSpPr>
        <dsp:cNvPr id="0" name=""/>
        <dsp:cNvSpPr/>
      </dsp:nvSpPr>
      <dsp:spPr>
        <a:xfrm>
          <a:off x="1689398" y="625"/>
          <a:ext cx="5625801" cy="1462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01" tIns="154801" rIns="154801" bIns="154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PODKLADY PRO MZDY</a:t>
          </a:r>
          <a:endParaRPr lang="en-US" sz="2500" kern="1200"/>
        </a:p>
      </dsp:txBody>
      <dsp:txXfrm>
        <a:off x="1689398" y="625"/>
        <a:ext cx="5625801" cy="1462682"/>
      </dsp:txXfrm>
    </dsp:sp>
    <dsp:sp modelId="{C8B7BE76-C733-4749-8553-3512E62EC5D0}">
      <dsp:nvSpPr>
        <dsp:cNvPr id="0" name=""/>
        <dsp:cNvSpPr/>
      </dsp:nvSpPr>
      <dsp:spPr>
        <a:xfrm>
          <a:off x="0" y="1828978"/>
          <a:ext cx="7315200" cy="14626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7EC63-66D3-495A-8027-1C5DB9A507C4}">
      <dsp:nvSpPr>
        <dsp:cNvPr id="0" name=""/>
        <dsp:cNvSpPr/>
      </dsp:nvSpPr>
      <dsp:spPr>
        <a:xfrm>
          <a:off x="442461" y="2158082"/>
          <a:ext cx="804475" cy="8044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7DFF1-F67B-4790-AB23-9FF6E26F56D9}">
      <dsp:nvSpPr>
        <dsp:cNvPr id="0" name=""/>
        <dsp:cNvSpPr/>
      </dsp:nvSpPr>
      <dsp:spPr>
        <a:xfrm>
          <a:off x="1689398" y="1828978"/>
          <a:ext cx="5625801" cy="1462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01" tIns="154801" rIns="154801" bIns="154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ROČNÍ DAŇOVÉ PŘIZNÁNÍ</a:t>
          </a:r>
          <a:endParaRPr lang="en-US" sz="2500" kern="1200"/>
        </a:p>
      </dsp:txBody>
      <dsp:txXfrm>
        <a:off x="1689398" y="1828978"/>
        <a:ext cx="5625801" cy="1462682"/>
      </dsp:txXfrm>
    </dsp:sp>
    <dsp:sp modelId="{7DDAD8DA-8432-400A-ACE4-C8B9F5687943}">
      <dsp:nvSpPr>
        <dsp:cNvPr id="0" name=""/>
        <dsp:cNvSpPr/>
      </dsp:nvSpPr>
      <dsp:spPr>
        <a:xfrm>
          <a:off x="0" y="3657332"/>
          <a:ext cx="7315200" cy="14626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60A2CE-55AA-4734-8347-2BC3286D7640}">
      <dsp:nvSpPr>
        <dsp:cNvPr id="0" name=""/>
        <dsp:cNvSpPr/>
      </dsp:nvSpPr>
      <dsp:spPr>
        <a:xfrm>
          <a:off x="442461" y="3986435"/>
          <a:ext cx="804475" cy="8044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F6D90-6A42-487C-99AF-2B0EE56C31C8}">
      <dsp:nvSpPr>
        <dsp:cNvPr id="0" name=""/>
        <dsp:cNvSpPr/>
      </dsp:nvSpPr>
      <dsp:spPr>
        <a:xfrm>
          <a:off x="1689398" y="3657332"/>
          <a:ext cx="5625801" cy="1462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01" tIns="154801" rIns="154801" bIns="154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NABÍDKA PRÁCE</a:t>
          </a:r>
          <a:endParaRPr lang="en-US" sz="2500" kern="1200"/>
        </a:p>
      </dsp:txBody>
      <dsp:txXfrm>
        <a:off x="1689398" y="3657332"/>
        <a:ext cx="5625801" cy="14626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30AA3-F821-ED43-854E-5644088FEF16}">
      <dsp:nvSpPr>
        <dsp:cNvPr id="0" name=""/>
        <dsp:cNvSpPr/>
      </dsp:nvSpPr>
      <dsp:spPr>
        <a:xfrm>
          <a:off x="890" y="263919"/>
          <a:ext cx="3472299" cy="20833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TEORETICKÉ ZNALOSTI V PRAXI</a:t>
          </a:r>
          <a:endParaRPr lang="en-US" sz="3800" kern="1200"/>
        </a:p>
      </dsp:txBody>
      <dsp:txXfrm>
        <a:off x="890" y="263919"/>
        <a:ext cx="3472299" cy="2083379"/>
      </dsp:txXfrm>
    </dsp:sp>
    <dsp:sp modelId="{621235AA-8705-9642-9CAD-7B9282366175}">
      <dsp:nvSpPr>
        <dsp:cNvPr id="0" name=""/>
        <dsp:cNvSpPr/>
      </dsp:nvSpPr>
      <dsp:spPr>
        <a:xfrm>
          <a:off x="3820419" y="263919"/>
          <a:ext cx="3472299" cy="2083379"/>
        </a:xfrm>
        <a:prstGeom prst="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ZAPOJENÍ SE DO CHODU PODNIKU</a:t>
          </a:r>
          <a:endParaRPr lang="en-US" sz="3800" kern="1200"/>
        </a:p>
      </dsp:txBody>
      <dsp:txXfrm>
        <a:off x="3820419" y="263919"/>
        <a:ext cx="3472299" cy="2083379"/>
      </dsp:txXfrm>
    </dsp:sp>
    <dsp:sp modelId="{0A884D04-65DF-034D-9D0F-130E3A9D2561}">
      <dsp:nvSpPr>
        <dsp:cNvPr id="0" name=""/>
        <dsp:cNvSpPr/>
      </dsp:nvSpPr>
      <dsp:spPr>
        <a:xfrm>
          <a:off x="1910655" y="2694529"/>
          <a:ext cx="3472299" cy="2083379"/>
        </a:xfrm>
        <a:prstGeom prst="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NABÍDKA DLOUHODOBÉ SPOLUPRÁCE</a:t>
          </a:r>
          <a:endParaRPr lang="en-US" sz="3800" kern="1200"/>
        </a:p>
      </dsp:txBody>
      <dsp:txXfrm>
        <a:off x="1910655" y="2694529"/>
        <a:ext cx="3472299" cy="2083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30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00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33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09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43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04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01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66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7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69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B1C59A-63D6-9C48-AF13-9041F49AF74C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F8B44F8-8CBC-844E-BA18-6EBD36C70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8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571CB-79D9-2E90-E8D1-F08221A9F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cs-CZ" sz="3200" dirty="0"/>
              <a:t>ODBORNÁ PRAXE</a:t>
            </a:r>
            <a:br>
              <a:rPr lang="cs-CZ" sz="4000" dirty="0"/>
            </a:br>
            <a:br>
              <a:rPr lang="cs-CZ" dirty="0"/>
            </a:br>
            <a:r>
              <a:rPr lang="cs-CZ" dirty="0"/>
              <a:t>HAUSER CZ S.R.O.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9DE8DF-BB64-9386-DA0F-6480E8B497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Dominika Mrkvičková </a:t>
            </a:r>
          </a:p>
          <a:p>
            <a:pPr algn="r"/>
            <a:r>
              <a:rPr lang="cs-CZ" dirty="0"/>
              <a:t>učo 27257</a:t>
            </a:r>
          </a:p>
          <a:p>
            <a:endParaRPr lang="cs-CZ" dirty="0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6AAD15F5-2BFC-CE37-A542-D9790153C5EE}"/>
              </a:ext>
            </a:extLst>
          </p:cNvPr>
          <p:cNvCxnSpPr/>
          <p:nvPr/>
        </p:nvCxnSpPr>
        <p:spPr>
          <a:xfrm>
            <a:off x="1100015" y="2447398"/>
            <a:ext cx="73152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CD75F05-2159-5E50-4D6C-DA7E2384A15E}"/>
              </a:ext>
            </a:extLst>
          </p:cNvPr>
          <p:cNvCxnSpPr/>
          <p:nvPr/>
        </p:nvCxnSpPr>
        <p:spPr>
          <a:xfrm>
            <a:off x="1069848" y="4010909"/>
            <a:ext cx="73152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05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ABBB681-F4D2-40F2-ACC3-DE0B4B488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388ED0-1FEF-4E11-B488-BD661D1A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5847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Zástupný obsah 2">
            <a:extLst>
              <a:ext uri="{FF2B5EF4-FFF2-40B4-BE49-F238E27FC236}">
                <a16:creationId xmlns:a16="http://schemas.microsoft.com/office/drawing/2014/main" id="{A1E78274-3BCD-60A7-4E3E-75F617DD99D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5052052"/>
              </p:ext>
            </p:extLst>
          </p:nvPr>
        </p:nvGraphicFramePr>
        <p:xfrm>
          <a:off x="4306045" y="1016758"/>
          <a:ext cx="7091151" cy="4781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Zástupný obsah 7" descr="Obsah obrázku tráva, venku, ve vzduchu, strom&#10;&#10;Popis byl vytvořen automaticky">
            <a:extLst>
              <a:ext uri="{FF2B5EF4-FFF2-40B4-BE49-F238E27FC236}">
                <a16:creationId xmlns:a16="http://schemas.microsoft.com/office/drawing/2014/main" id="{81C59033-1A4F-ABDB-3991-A57238DC7D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/>
          <a:stretch>
            <a:fillRect/>
          </a:stretch>
        </p:blipFill>
        <p:spPr>
          <a:xfrm>
            <a:off x="667771" y="3587478"/>
            <a:ext cx="3128386" cy="2347565"/>
          </a:xfrm>
        </p:spPr>
      </p:pic>
      <p:pic>
        <p:nvPicPr>
          <p:cNvPr id="11" name="Obrázek 10" descr="Obsah obrázku text, snímek obrazovky, Písmo, logo&#10;&#10;Popis byl vytvořen automaticky">
            <a:extLst>
              <a:ext uri="{FF2B5EF4-FFF2-40B4-BE49-F238E27FC236}">
                <a16:creationId xmlns:a16="http://schemas.microsoft.com/office/drawing/2014/main" id="{19331463-CFAE-113A-B555-7C9D0DF979F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519" b="26397"/>
          <a:stretch/>
        </p:blipFill>
        <p:spPr>
          <a:xfrm>
            <a:off x="674370" y="1078476"/>
            <a:ext cx="3121787" cy="217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5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42579-692E-98CE-B5DE-31D2D84A2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dirty="0"/>
              <a:t>FINANČNÍ ÚČETNICTVÍ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7B1F38B-BBBA-7ADA-9153-9926E9D35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219181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933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F9DE327-AEAE-44B2-8483-660A265AE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492CA2-7E37-4577-8E02-1E79AE7EE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116728-3FBF-813E-FE88-D1B09903A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/>
              <a:t>STRATEGICKÉ ŘÍZENÍ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ACB9FA-C8E8-43F1-868B-D328ECFC3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0493EB8-12FD-9914-D4F7-936F82A5F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142089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22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B65B2-5FAB-534D-B1D3-12A089A39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dirty="0"/>
              <a:t>FINANCE PODNIKU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873F16B-E820-2227-4CD3-D34C358780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841024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11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F9DE327-AEAE-44B2-8483-660A265AE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492CA2-7E37-4577-8E02-1E79AE7EE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05BC8A-61FB-4B5D-DC54-FB8651E5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dirty="0"/>
              <a:t>MARKETING</a:t>
            </a:r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ACB9FA-C8E8-43F1-868B-D328ECFC3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93421B9-554E-A765-5FBB-D63B93C949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962666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962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9">
            <a:extLst>
              <a:ext uri="{FF2B5EF4-FFF2-40B4-BE49-F238E27FC236}">
                <a16:creationId xmlns:a16="http://schemas.microsoft.com/office/drawing/2014/main" id="{DCCCDCCF-DDE7-4FF9-BA8E-DFD3AC93A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C2352FE0-ACFA-479E-A574-CED1C035D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35975F-7851-6104-F35B-ACBD65CC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sz="3300"/>
              <a:t>PERSONÁLNÍ MANAGEMENT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401F5979-1992-492E-ABBD-62EBC101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97130" y="754144"/>
            <a:ext cx="7865196" cy="533576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CB93F-A0E2-4BBE-B2FC-E93932C7E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8B18AF3-B39D-AC69-10FA-4AB7E5EFCE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906818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314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F9DE327-AEAE-44B2-8483-660A265AE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492CA2-7E37-4577-8E02-1E79AE7EE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A44357-B890-D21E-392F-F7D94DDE4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/>
              <a:t>ZHODNOCENÍ</a:t>
            </a:r>
            <a:br>
              <a:rPr lang="cs-CZ"/>
            </a:br>
            <a:r>
              <a:rPr lang="cs-CZ"/>
              <a:t>PRAXE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ACB9FA-C8E8-43F1-868B-D328ECFC3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ED3283B-2767-A739-440C-72C82B99B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644929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858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F1DECD9-B209-40D3-86B5-F589B8502E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27809D-EC2A-421F-A150-A5A350FE4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7974"/>
            <a:ext cx="11707367" cy="25380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467754-0C2B-50B2-726F-24EA391F8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3908245"/>
            <a:ext cx="10210862" cy="1326227"/>
          </a:xfrm>
        </p:spPr>
        <p:txBody>
          <a:bodyPr>
            <a:normAutofit/>
          </a:bodyPr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E73400-D504-E3F3-585F-E0601C75A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5234473"/>
            <a:ext cx="10180696" cy="667414"/>
          </a:xfrm>
        </p:spPr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206048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{B90586EB-79AD-4648-B55D-4B699D6EB352}tf10001124</Template>
  <TotalTime>118</TotalTime>
  <Words>89</Words>
  <Application>Microsoft Macintosh PowerPoint</Application>
  <PresentationFormat>Širokoúhlá obrazovka</PresentationFormat>
  <Paragraphs>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Rámeček</vt:lpstr>
      <vt:lpstr>ODBORNÁ PRAXE  HAUSER CZ S.R.O. </vt:lpstr>
      <vt:lpstr>Prezentace aplikace PowerPoint</vt:lpstr>
      <vt:lpstr>FINANČNÍ ÚČETNICTVÍ</vt:lpstr>
      <vt:lpstr>STRATEGICKÉ ŘÍZENÍ</vt:lpstr>
      <vt:lpstr>FINANCE PODNIKU</vt:lpstr>
      <vt:lpstr>MARKETING</vt:lpstr>
      <vt:lpstr>PERSONÁLNÍ MANAGEMENT</vt:lpstr>
      <vt:lpstr>ZHODNOCENÍ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 HAUSER CZ S.R.O. </dc:title>
  <dc:creator>Dominika Mrkvičková</dc:creator>
  <cp:lastModifiedBy>Dominika Mrkvičková</cp:lastModifiedBy>
  <cp:revision>3</cp:revision>
  <dcterms:created xsi:type="dcterms:W3CDTF">2023-05-10T20:05:06Z</dcterms:created>
  <dcterms:modified xsi:type="dcterms:W3CDTF">2023-05-11T20:45:57Z</dcterms:modified>
</cp:coreProperties>
</file>