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940279"/>
            <a:ext cx="8915399" cy="1111155"/>
          </a:xfrm>
        </p:spPr>
        <p:txBody>
          <a:bodyPr/>
          <a:lstStyle/>
          <a:p>
            <a:r>
              <a:rPr lang="cs-CZ" b="1" dirty="0" smtClean="0"/>
              <a:t>Odborná praxe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Dana Madžarová</a:t>
            </a:r>
          </a:p>
          <a:p>
            <a:r>
              <a:rPr lang="cs-CZ" dirty="0" smtClean="0"/>
              <a:t>UČO: 26793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065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Obsah prezentace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Charakteristika podniku</a:t>
            </a:r>
          </a:p>
          <a:p>
            <a:r>
              <a:rPr lang="cs-CZ" dirty="0" smtClean="0"/>
              <a:t>Náplň praxe</a:t>
            </a:r>
          </a:p>
          <a:p>
            <a:r>
              <a:rPr lang="cs-CZ" dirty="0" smtClean="0"/>
              <a:t>Osobní přínos</a:t>
            </a:r>
          </a:p>
          <a:p>
            <a:r>
              <a:rPr lang="cs-CZ" dirty="0" smtClean="0"/>
              <a:t>Zhodnocení praxe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433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Charakteristika podniku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Sídlo: Vysoká škola technická a ekonomická</a:t>
            </a:r>
          </a:p>
          <a:p>
            <a:r>
              <a:rPr lang="cs-CZ" dirty="0" smtClean="0"/>
              <a:t>Založení: 1. 7. 2015</a:t>
            </a:r>
          </a:p>
          <a:p>
            <a:r>
              <a:rPr lang="cs-CZ" dirty="0" smtClean="0"/>
              <a:t>Činnosti Ústavu znalectví a oceňování: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Oceňování podniků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Oceňování v oblasti stavebnictví a strojírenství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Účetnictví, daňová evidence, investice, mzdy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Zpracování ekonomických analýz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dirty="0" smtClean="0"/>
              <a:t>Hodnocení finančních aktiv </a:t>
            </a:r>
          </a:p>
        </p:txBody>
      </p:sp>
    </p:spTree>
    <p:extLst>
      <p:ext uri="{BB962C8B-B14F-4D97-AF65-F5344CB8AC3E}">
        <p14:creationId xmlns:p14="http://schemas.microsoft.com/office/powerpoint/2010/main" val="1387511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Náplň praxe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Strategické řízení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Strategické analýzy</a:t>
            </a:r>
          </a:p>
          <a:p>
            <a:r>
              <a:rPr lang="cs-CZ" dirty="0" smtClean="0"/>
              <a:t>Finance podniku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Finanční analýzy</a:t>
            </a:r>
          </a:p>
          <a:p>
            <a:r>
              <a:rPr lang="cs-CZ" dirty="0" smtClean="0"/>
              <a:t>Marketing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Marketingová analýza</a:t>
            </a:r>
          </a:p>
          <a:p>
            <a:r>
              <a:rPr lang="cs-CZ" dirty="0" smtClean="0"/>
              <a:t>Finanční účetnictví </a:t>
            </a: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smtClean="0"/>
              <a:t>Analýza účetnictví Bytového družstva XY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7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Osobní přínos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Získání přehledu o fungování firmy,</a:t>
            </a:r>
          </a:p>
          <a:p>
            <a:r>
              <a:rPr lang="cs-CZ" dirty="0" smtClean="0"/>
              <a:t>jedny </a:t>
            </a:r>
            <a:r>
              <a:rPr lang="cs-CZ" dirty="0"/>
              <a:t>z prvních zkušeností ve </a:t>
            </a:r>
            <a:r>
              <a:rPr lang="cs-CZ" dirty="0" smtClean="0"/>
              <a:t>firmě,</a:t>
            </a:r>
          </a:p>
          <a:p>
            <a:r>
              <a:rPr lang="cs-CZ" dirty="0"/>
              <a:t>p</a:t>
            </a:r>
            <a:r>
              <a:rPr lang="cs-CZ" dirty="0" smtClean="0"/>
              <a:t>rohloubení znalostí a dovedností,</a:t>
            </a:r>
          </a:p>
          <a:p>
            <a:r>
              <a:rPr lang="cs-CZ" dirty="0"/>
              <a:t>t</a:t>
            </a:r>
            <a:r>
              <a:rPr lang="cs-CZ" dirty="0" smtClean="0"/>
              <a:t>eoretické zkušenosti uplatněny v praxi,</a:t>
            </a:r>
          </a:p>
          <a:p>
            <a:r>
              <a:rPr lang="cs-CZ" dirty="0"/>
              <a:t>p</a:t>
            </a:r>
            <a:r>
              <a:rPr lang="cs-CZ" dirty="0" smtClean="0"/>
              <a:t>ráce v kolektivu.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6305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Zhodnocení praxe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Praxi hodnotím velice kladně.</a:t>
            </a:r>
          </a:p>
          <a:p>
            <a:r>
              <a:rPr lang="cs-CZ" dirty="0" smtClean="0"/>
              <a:t>Obohatila jsem si dosavadní znalosti.</a:t>
            </a:r>
          </a:p>
          <a:p>
            <a:r>
              <a:rPr lang="cs-CZ" dirty="0" smtClean="0"/>
              <a:t>Získané zkušenosti mohu uplatnit v budoucím zaměstnání.</a:t>
            </a:r>
          </a:p>
          <a:p>
            <a:r>
              <a:rPr lang="cs-CZ" dirty="0" smtClean="0"/>
              <a:t>Přístup zaměstnanců byl profesionální.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254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0948" y="3660608"/>
            <a:ext cx="8911687" cy="1280890"/>
          </a:xfrm>
        </p:spPr>
        <p:txBody>
          <a:bodyPr>
            <a:normAutofit/>
          </a:bodyPr>
          <a:lstStyle/>
          <a:p>
            <a:r>
              <a:rPr lang="cs-CZ" sz="4400" b="1" dirty="0" smtClean="0"/>
              <a:t>Děkuji za pozornost.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339537708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141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Century Gothic</vt:lpstr>
      <vt:lpstr>Wingdings</vt:lpstr>
      <vt:lpstr>Wingdings 3</vt:lpstr>
      <vt:lpstr>Stébla</vt:lpstr>
      <vt:lpstr>Odborná praxe</vt:lpstr>
      <vt:lpstr>Obsah prezentace</vt:lpstr>
      <vt:lpstr>Charakteristika podniku</vt:lpstr>
      <vt:lpstr>Náplň praxe</vt:lpstr>
      <vt:lpstr>Osobní přínos</vt:lpstr>
      <vt:lpstr>Zhodnocení praxe</vt:lpstr>
      <vt:lpstr>Děkuji za pozornost.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Semestrální praxe</dc:title>
  <dc:creator>Dana Madžarová</dc:creator>
  <cp:lastModifiedBy>Dana Madžarová</cp:lastModifiedBy>
  <cp:revision>4</cp:revision>
  <dcterms:created xsi:type="dcterms:W3CDTF">2023-05-11T18:11:10Z</dcterms:created>
  <dcterms:modified xsi:type="dcterms:W3CDTF">2023-05-11T18:42:18Z</dcterms:modified>
</cp:coreProperties>
</file>