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C8FCF-CB34-4460-9AFA-AF57CB3C7E5B}" v="513" dt="2023-05-10T19:44:18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4" descr="Obsah obrázku dřevěné, interiér, kladivo, nářadí&#10;&#10;Popis se vygeneroval automaticky.">
            <a:extLst>
              <a:ext uri="{FF2B5EF4-FFF2-40B4-BE49-F238E27FC236}">
                <a16:creationId xmlns:a16="http://schemas.microsoft.com/office/drawing/2014/main" id="{C80383EF-CC84-4444-95C2-4639557E45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74" r="1584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800">
                <a:cs typeface="Calibri Light"/>
              </a:rPr>
              <a:t>Obhajoba praxe</a:t>
            </a:r>
            <a:endParaRPr lang="cs-CZ" sz="48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cs-CZ" sz="2000">
                <a:cs typeface="Calibri"/>
              </a:rPr>
              <a:t>Jan Kubačka </a:t>
            </a:r>
          </a:p>
          <a:p>
            <a:pPr algn="l"/>
            <a:r>
              <a:rPr lang="cs-CZ" sz="2000">
                <a:cs typeface="Calibri"/>
              </a:rPr>
              <a:t>Učo: 28194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8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4" descr="Obsah obrázku dřevěné, interiér, kladivo, nářadí&#10;&#10;Popis se vygeneroval automaticky.">
            <a:extLst>
              <a:ext uri="{FF2B5EF4-FFF2-40B4-BE49-F238E27FC236}">
                <a16:creationId xmlns:a16="http://schemas.microsoft.com/office/drawing/2014/main" id="{504F4929-755A-4BF5-CDF4-327CD93D86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4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CAA4119-FA19-1FCC-8694-F33FEAC3F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Charakteristika podniku 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4AD948-477E-9D29-1FEC-AAF478B42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"/>
              </a:rPr>
              <a:t>Ústav znalectví a oceňování na Vysoké škole technické a ekonomické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Založení - 2015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Náplň práce:</a:t>
            </a:r>
          </a:p>
          <a:p>
            <a:pPr marL="514350" indent="-514350">
              <a:buAutoNum type="arabicParenR"/>
            </a:pPr>
            <a:r>
              <a:rPr lang="cs-CZ">
                <a:solidFill>
                  <a:srgbClr val="FFFFFF"/>
                </a:solidFill>
                <a:cs typeface="Calibri"/>
              </a:rPr>
              <a:t>Oceňování majetku podniků </a:t>
            </a:r>
          </a:p>
          <a:p>
            <a:pPr marL="514350" indent="-514350">
              <a:buAutoNum type="arabicParenR"/>
            </a:pPr>
            <a:r>
              <a:rPr lang="cs-CZ">
                <a:solidFill>
                  <a:srgbClr val="FFFFFF"/>
                </a:solidFill>
                <a:cs typeface="Calibri"/>
              </a:rPr>
              <a:t>Účetnictví </a:t>
            </a:r>
          </a:p>
          <a:p>
            <a:pPr marL="514350" indent="-514350">
              <a:buAutoNum type="arabicParenR"/>
            </a:pPr>
            <a:r>
              <a:rPr lang="cs-CZ">
                <a:solidFill>
                  <a:srgbClr val="FFFFFF"/>
                </a:solidFill>
                <a:cs typeface="Calibri"/>
              </a:rPr>
              <a:t>Vyčíslení škod 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Od roku 2016 povolení provádět znaleckou činnost ve strojírenství 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Od roku 2018 povolení provádět znaleckou činnost ve stavebnictví </a:t>
            </a:r>
          </a:p>
          <a:p>
            <a:pPr marL="0" indent="0">
              <a:buNone/>
            </a:pPr>
            <a:endParaRPr lang="cs-CZ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7985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7" descr="Obsah obrázku dřevěné, interiér, kladivo, nářadí&#10;&#10;Popis se vygeneroval automaticky.">
            <a:extLst>
              <a:ext uri="{FF2B5EF4-FFF2-40B4-BE49-F238E27FC236}">
                <a16:creationId xmlns:a16="http://schemas.microsoft.com/office/drawing/2014/main" id="{25AF0619-6B2C-A27F-51CC-12A267206C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4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3BF5ED4-8213-E93D-9127-FF709F4F2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Náplň mé praxe 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A45AAD-3B07-A5A5-4E92-0E06613ED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"/>
              </a:rPr>
              <a:t>Finance podniku - finanční analýza 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Strategické řízení - strategické analýzy 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Finanční účetnictví - případ od policie České republiky 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Marketing - návrhy na zlepšení propagace </a:t>
            </a:r>
          </a:p>
          <a:p>
            <a:r>
              <a:rPr lang="cs-CZ">
                <a:solidFill>
                  <a:srgbClr val="FFFFFF"/>
                </a:solidFill>
                <a:cs typeface="Calibri"/>
              </a:rPr>
              <a:t>Personální management - fiktivní výběr uchazečů </a:t>
            </a:r>
          </a:p>
        </p:txBody>
      </p:sp>
    </p:spTree>
    <p:extLst>
      <p:ext uri="{BB962C8B-B14F-4D97-AF65-F5344CB8AC3E}">
        <p14:creationId xmlns:p14="http://schemas.microsoft.com/office/powerpoint/2010/main" val="3235882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4" descr="Obsah obrázku dřevěné, interiér, kladivo, nářadí&#10;&#10;Popis se vygeneroval automaticky.">
            <a:extLst>
              <a:ext uri="{FF2B5EF4-FFF2-40B4-BE49-F238E27FC236}">
                <a16:creationId xmlns:a16="http://schemas.microsoft.com/office/drawing/2014/main" id="{75B3F171-1E62-7138-18B9-77495D55C6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44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1CF5D42-F322-8D45-BC1F-BFD8BF8A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cs-CZ" sz="5000">
                <a:cs typeface="Calibri Light"/>
              </a:rPr>
              <a:t>Osobní přínos a hodnocení praxe  </a:t>
            </a:r>
            <a:endParaRPr lang="cs-CZ" sz="5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04BDB0-53D5-5C59-B531-8E6B5C52A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000">
                <a:cs typeface="Calibri"/>
              </a:rPr>
              <a:t>Přenesení teoretických znalostí do praxe</a:t>
            </a:r>
          </a:p>
          <a:p>
            <a:r>
              <a:rPr lang="cs-CZ" sz="2000">
                <a:cs typeface="Calibri"/>
              </a:rPr>
              <a:t>Rozšíření si znalostí ve všech směrech </a:t>
            </a:r>
          </a:p>
          <a:p>
            <a:r>
              <a:rPr lang="cs-CZ" sz="2000">
                <a:cs typeface="Calibri"/>
              </a:rPr>
              <a:t>Práce v týmu </a:t>
            </a:r>
          </a:p>
          <a:p>
            <a:r>
              <a:rPr lang="cs-CZ" sz="2000">
                <a:cs typeface="Calibri"/>
              </a:rPr>
              <a:t>Hodnocení kladné - zaměstnanci, pracovní náplň</a:t>
            </a:r>
          </a:p>
          <a:p>
            <a:r>
              <a:rPr lang="cs-CZ" sz="2000">
                <a:cs typeface="Calibri"/>
              </a:rPr>
              <a:t>Prostory pro zlepšení - vybavení kanceláře (nefunkční počítače a Wi-Fi)</a:t>
            </a:r>
          </a:p>
        </p:txBody>
      </p:sp>
    </p:spTree>
    <p:extLst>
      <p:ext uri="{BB962C8B-B14F-4D97-AF65-F5344CB8AC3E}">
        <p14:creationId xmlns:p14="http://schemas.microsoft.com/office/powerpoint/2010/main" val="4164439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4" descr="Obsah obrázku dřevěné, interiér, kladivo, nářadí&#10;&#10;Popis se vygeneroval automaticky.">
            <a:extLst>
              <a:ext uri="{FF2B5EF4-FFF2-40B4-BE49-F238E27FC236}">
                <a16:creationId xmlns:a16="http://schemas.microsoft.com/office/drawing/2014/main" id="{75127307-FF9C-33CA-E13C-141EDD98C6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4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C6F2780-2EAF-F6F7-9F32-5D8F88137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3A1F69-849C-1039-F11F-74A6789FE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cs-CZ" sz="6600">
                <a:solidFill>
                  <a:srgbClr val="FFFFFF"/>
                </a:solidFill>
                <a:cs typeface="Calibri"/>
              </a:rPr>
              <a:t>Děkuji za pozornost </a:t>
            </a:r>
            <a:endParaRPr lang="cs-CZ" sz="6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6811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Obhajoba praxe</vt:lpstr>
      <vt:lpstr>Charakteristika podniku </vt:lpstr>
      <vt:lpstr>Náplň mé praxe </vt:lpstr>
      <vt:lpstr>Osobní přínos a hodnocení praxe  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119</cp:revision>
  <dcterms:created xsi:type="dcterms:W3CDTF">2023-05-10T18:36:58Z</dcterms:created>
  <dcterms:modified xsi:type="dcterms:W3CDTF">2023-05-10T19:45:39Z</dcterms:modified>
</cp:coreProperties>
</file>