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629"/>
  </p:normalViewPr>
  <p:slideViewPr>
    <p:cSldViewPr snapToGrid="0">
      <p:cViewPr varScale="1">
        <p:scale>
          <a:sx n="53" d="100"/>
          <a:sy n="53" d="100"/>
        </p:scale>
        <p:origin x="184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FE042-516F-48FE-B2CC-64AA3249F85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7C7D2CE-A39C-4D1E-895B-0A764BF2592D}">
      <dgm:prSet/>
      <dgm:spPr/>
      <dgm:t>
        <a:bodyPr/>
        <a:lstStyle/>
        <a:p>
          <a:pPr>
            <a:defRPr cap="all"/>
          </a:pPr>
          <a:r>
            <a:rPr lang="cs-CZ"/>
            <a:t>O společnosti </a:t>
          </a:r>
          <a:endParaRPr lang="en-US"/>
        </a:p>
      </dgm:t>
    </dgm:pt>
    <dgm:pt modelId="{4520547E-4342-4999-92E5-56E09F834A58}" type="parTrans" cxnId="{7FC101EC-74F1-4793-815F-F4F30EA92A41}">
      <dgm:prSet/>
      <dgm:spPr/>
      <dgm:t>
        <a:bodyPr/>
        <a:lstStyle/>
        <a:p>
          <a:endParaRPr lang="en-US"/>
        </a:p>
      </dgm:t>
    </dgm:pt>
    <dgm:pt modelId="{BF071646-18E8-4066-9E6A-4B48F5CAB544}" type="sibTrans" cxnId="{7FC101EC-74F1-4793-815F-F4F30EA92A41}">
      <dgm:prSet/>
      <dgm:spPr/>
      <dgm:t>
        <a:bodyPr/>
        <a:lstStyle/>
        <a:p>
          <a:endParaRPr lang="en-US"/>
        </a:p>
      </dgm:t>
    </dgm:pt>
    <dgm:pt modelId="{766DD138-C572-4F9B-8330-1F68280CD1A3}">
      <dgm:prSet/>
      <dgm:spPr/>
      <dgm:t>
        <a:bodyPr/>
        <a:lstStyle/>
        <a:p>
          <a:pPr>
            <a:defRPr cap="all"/>
          </a:pPr>
          <a:r>
            <a:rPr lang="cs-CZ"/>
            <a:t>Náplň praxe </a:t>
          </a:r>
          <a:endParaRPr lang="en-US"/>
        </a:p>
      </dgm:t>
    </dgm:pt>
    <dgm:pt modelId="{73CAE9B2-5D61-4D10-B5F5-1813A60F517B}" type="parTrans" cxnId="{5CEAAC85-AE72-4918-A123-389DB8A245F4}">
      <dgm:prSet/>
      <dgm:spPr/>
      <dgm:t>
        <a:bodyPr/>
        <a:lstStyle/>
        <a:p>
          <a:endParaRPr lang="en-US"/>
        </a:p>
      </dgm:t>
    </dgm:pt>
    <dgm:pt modelId="{388130D9-37BB-45AF-A9A4-FD4BC8956AE9}" type="sibTrans" cxnId="{5CEAAC85-AE72-4918-A123-389DB8A245F4}">
      <dgm:prSet/>
      <dgm:spPr/>
      <dgm:t>
        <a:bodyPr/>
        <a:lstStyle/>
        <a:p>
          <a:endParaRPr lang="en-US"/>
        </a:p>
      </dgm:t>
    </dgm:pt>
    <dgm:pt modelId="{656FFE1F-E38E-428D-8E91-1856F547F77F}">
      <dgm:prSet/>
      <dgm:spPr/>
      <dgm:t>
        <a:bodyPr/>
        <a:lstStyle/>
        <a:p>
          <a:pPr>
            <a:defRPr cap="all"/>
          </a:pPr>
          <a:r>
            <a:rPr lang="cs-CZ"/>
            <a:t>Přínos praxe </a:t>
          </a:r>
          <a:endParaRPr lang="en-US"/>
        </a:p>
      </dgm:t>
    </dgm:pt>
    <dgm:pt modelId="{2A92039C-49CF-42F9-BDC5-F22473F6F39E}" type="parTrans" cxnId="{57526E38-3034-450E-AD55-267663D31594}">
      <dgm:prSet/>
      <dgm:spPr/>
      <dgm:t>
        <a:bodyPr/>
        <a:lstStyle/>
        <a:p>
          <a:endParaRPr lang="en-US"/>
        </a:p>
      </dgm:t>
    </dgm:pt>
    <dgm:pt modelId="{CB545D76-7343-471A-AB1D-03E0D94B274B}" type="sibTrans" cxnId="{57526E38-3034-450E-AD55-267663D31594}">
      <dgm:prSet/>
      <dgm:spPr/>
      <dgm:t>
        <a:bodyPr/>
        <a:lstStyle/>
        <a:p>
          <a:endParaRPr lang="en-US"/>
        </a:p>
      </dgm:t>
    </dgm:pt>
    <dgm:pt modelId="{B0A545D2-8347-4A91-816B-6CE9F09E42D3}">
      <dgm:prSet/>
      <dgm:spPr/>
      <dgm:t>
        <a:bodyPr/>
        <a:lstStyle/>
        <a:p>
          <a:pPr>
            <a:defRPr cap="all"/>
          </a:pPr>
          <a:r>
            <a:rPr lang="cs-CZ"/>
            <a:t>Závěrečné zhodnocení </a:t>
          </a:r>
          <a:endParaRPr lang="en-US"/>
        </a:p>
      </dgm:t>
    </dgm:pt>
    <dgm:pt modelId="{AE0B8810-B670-4F78-8BE7-1626AB401FFC}" type="parTrans" cxnId="{2DF545DD-B3BC-4CD8-8F2B-68D4296DE596}">
      <dgm:prSet/>
      <dgm:spPr/>
      <dgm:t>
        <a:bodyPr/>
        <a:lstStyle/>
        <a:p>
          <a:endParaRPr lang="en-US"/>
        </a:p>
      </dgm:t>
    </dgm:pt>
    <dgm:pt modelId="{00205FC8-7CE8-47D7-A382-12398F0F3B70}" type="sibTrans" cxnId="{2DF545DD-B3BC-4CD8-8F2B-68D4296DE596}">
      <dgm:prSet/>
      <dgm:spPr/>
      <dgm:t>
        <a:bodyPr/>
        <a:lstStyle/>
        <a:p>
          <a:endParaRPr lang="en-US"/>
        </a:p>
      </dgm:t>
    </dgm:pt>
    <dgm:pt modelId="{709236C1-0A6E-4389-A4E3-F23001411CE7}" type="pres">
      <dgm:prSet presAssocID="{545FE042-516F-48FE-B2CC-64AA3249F853}" presName="root" presStyleCnt="0">
        <dgm:presLayoutVars>
          <dgm:dir/>
          <dgm:resizeHandles val="exact"/>
        </dgm:presLayoutVars>
      </dgm:prSet>
      <dgm:spPr/>
    </dgm:pt>
    <dgm:pt modelId="{BEE5C61D-D771-4196-BDA6-F8F1F7822EC5}" type="pres">
      <dgm:prSet presAssocID="{87C7D2CE-A39C-4D1E-895B-0A764BF2592D}" presName="compNode" presStyleCnt="0"/>
      <dgm:spPr/>
    </dgm:pt>
    <dgm:pt modelId="{A8A1CC33-234A-4B9D-B570-E4AFF0614687}" type="pres">
      <dgm:prSet presAssocID="{87C7D2CE-A39C-4D1E-895B-0A764BF2592D}" presName="iconBgRect" presStyleLbl="bgShp" presStyleIdx="0" presStyleCnt="4"/>
      <dgm:spPr/>
    </dgm:pt>
    <dgm:pt modelId="{B8EFB4A3-C4DB-4851-AA0C-6944752A62EE}" type="pres">
      <dgm:prSet presAssocID="{87C7D2CE-A39C-4D1E-895B-0A764BF2592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F7F8ED86-CD82-4D55-88B5-6F26C949EA94}" type="pres">
      <dgm:prSet presAssocID="{87C7D2CE-A39C-4D1E-895B-0A764BF2592D}" presName="spaceRect" presStyleCnt="0"/>
      <dgm:spPr/>
    </dgm:pt>
    <dgm:pt modelId="{48327533-1AEF-4A77-B6F7-95F532CADF48}" type="pres">
      <dgm:prSet presAssocID="{87C7D2CE-A39C-4D1E-895B-0A764BF2592D}" presName="textRect" presStyleLbl="revTx" presStyleIdx="0" presStyleCnt="4">
        <dgm:presLayoutVars>
          <dgm:chMax val="1"/>
          <dgm:chPref val="1"/>
        </dgm:presLayoutVars>
      </dgm:prSet>
      <dgm:spPr/>
    </dgm:pt>
    <dgm:pt modelId="{CCAD5770-D7CA-4F34-A0F0-40A0EF545AAD}" type="pres">
      <dgm:prSet presAssocID="{BF071646-18E8-4066-9E6A-4B48F5CAB544}" presName="sibTrans" presStyleCnt="0"/>
      <dgm:spPr/>
    </dgm:pt>
    <dgm:pt modelId="{41707537-7039-4B59-B640-F1E395690263}" type="pres">
      <dgm:prSet presAssocID="{766DD138-C572-4F9B-8330-1F68280CD1A3}" presName="compNode" presStyleCnt="0"/>
      <dgm:spPr/>
    </dgm:pt>
    <dgm:pt modelId="{AD11704D-E195-4F63-8B06-C20B5351AF5F}" type="pres">
      <dgm:prSet presAssocID="{766DD138-C572-4F9B-8330-1F68280CD1A3}" presName="iconBgRect" presStyleLbl="bgShp" presStyleIdx="1" presStyleCnt="4"/>
      <dgm:spPr/>
    </dgm:pt>
    <dgm:pt modelId="{F4308B25-183E-4D66-99BD-55782D508470}" type="pres">
      <dgm:prSet presAssocID="{766DD138-C572-4F9B-8330-1F68280CD1A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6E6F3A4-4B0A-4AA9-90E3-96F1AC54E8D0}" type="pres">
      <dgm:prSet presAssocID="{766DD138-C572-4F9B-8330-1F68280CD1A3}" presName="spaceRect" presStyleCnt="0"/>
      <dgm:spPr/>
    </dgm:pt>
    <dgm:pt modelId="{1F02ADB2-09EB-4C1C-A723-7C9F293CEB74}" type="pres">
      <dgm:prSet presAssocID="{766DD138-C572-4F9B-8330-1F68280CD1A3}" presName="textRect" presStyleLbl="revTx" presStyleIdx="1" presStyleCnt="4">
        <dgm:presLayoutVars>
          <dgm:chMax val="1"/>
          <dgm:chPref val="1"/>
        </dgm:presLayoutVars>
      </dgm:prSet>
      <dgm:spPr/>
    </dgm:pt>
    <dgm:pt modelId="{740B666B-197F-47EE-B632-D60B8DCE3BA8}" type="pres">
      <dgm:prSet presAssocID="{388130D9-37BB-45AF-A9A4-FD4BC8956AE9}" presName="sibTrans" presStyleCnt="0"/>
      <dgm:spPr/>
    </dgm:pt>
    <dgm:pt modelId="{3A08DDBC-AB3F-4435-BD70-90EC2A6C3244}" type="pres">
      <dgm:prSet presAssocID="{656FFE1F-E38E-428D-8E91-1856F547F77F}" presName="compNode" presStyleCnt="0"/>
      <dgm:spPr/>
    </dgm:pt>
    <dgm:pt modelId="{BF5137D8-0CC2-4A62-BC1F-192E93ABDEE2}" type="pres">
      <dgm:prSet presAssocID="{656FFE1F-E38E-428D-8E91-1856F547F77F}" presName="iconBgRect" presStyleLbl="bgShp" presStyleIdx="2" presStyleCnt="4"/>
      <dgm:spPr/>
    </dgm:pt>
    <dgm:pt modelId="{6C56D886-ED6C-4911-8063-583AB2929F74}" type="pres">
      <dgm:prSet presAssocID="{656FFE1F-E38E-428D-8E91-1856F547F77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D825F6FF-B130-4779-9641-BC8749687517}" type="pres">
      <dgm:prSet presAssocID="{656FFE1F-E38E-428D-8E91-1856F547F77F}" presName="spaceRect" presStyleCnt="0"/>
      <dgm:spPr/>
    </dgm:pt>
    <dgm:pt modelId="{A8BA8DC4-78C7-41E6-8135-62DB28895572}" type="pres">
      <dgm:prSet presAssocID="{656FFE1F-E38E-428D-8E91-1856F547F77F}" presName="textRect" presStyleLbl="revTx" presStyleIdx="2" presStyleCnt="4">
        <dgm:presLayoutVars>
          <dgm:chMax val="1"/>
          <dgm:chPref val="1"/>
        </dgm:presLayoutVars>
      </dgm:prSet>
      <dgm:spPr/>
    </dgm:pt>
    <dgm:pt modelId="{520E2679-6733-4C26-98EA-7AE1C5A5D302}" type="pres">
      <dgm:prSet presAssocID="{CB545D76-7343-471A-AB1D-03E0D94B274B}" presName="sibTrans" presStyleCnt="0"/>
      <dgm:spPr/>
    </dgm:pt>
    <dgm:pt modelId="{556D6FA9-BF2A-40D3-A888-824CAB4A2ED0}" type="pres">
      <dgm:prSet presAssocID="{B0A545D2-8347-4A91-816B-6CE9F09E42D3}" presName="compNode" presStyleCnt="0"/>
      <dgm:spPr/>
    </dgm:pt>
    <dgm:pt modelId="{5B336DC6-D250-4A66-8A37-9878E510EC7B}" type="pres">
      <dgm:prSet presAssocID="{B0A545D2-8347-4A91-816B-6CE9F09E42D3}" presName="iconBgRect" presStyleLbl="bgShp" presStyleIdx="3" presStyleCnt="4"/>
      <dgm:spPr/>
    </dgm:pt>
    <dgm:pt modelId="{1B9D7340-16D7-4F4F-B6E1-31EB4B898387}" type="pres">
      <dgm:prSet presAssocID="{B0A545D2-8347-4A91-816B-6CE9F09E42D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4EF16809-2A75-40BA-95EC-69D51DFC6386}" type="pres">
      <dgm:prSet presAssocID="{B0A545D2-8347-4A91-816B-6CE9F09E42D3}" presName="spaceRect" presStyleCnt="0"/>
      <dgm:spPr/>
    </dgm:pt>
    <dgm:pt modelId="{2E952035-1389-402F-B8FB-F305403AD0C2}" type="pres">
      <dgm:prSet presAssocID="{B0A545D2-8347-4A91-816B-6CE9F09E42D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0E7F429-A57A-4283-8C2F-0F66A44817B5}" type="presOf" srcId="{545FE042-516F-48FE-B2CC-64AA3249F853}" destId="{709236C1-0A6E-4389-A4E3-F23001411CE7}" srcOrd="0" destOrd="0" presId="urn:microsoft.com/office/officeart/2018/5/layout/IconCircleLabelList"/>
    <dgm:cxn modelId="{57526E38-3034-450E-AD55-267663D31594}" srcId="{545FE042-516F-48FE-B2CC-64AA3249F853}" destId="{656FFE1F-E38E-428D-8E91-1856F547F77F}" srcOrd="2" destOrd="0" parTransId="{2A92039C-49CF-42F9-BDC5-F22473F6F39E}" sibTransId="{CB545D76-7343-471A-AB1D-03E0D94B274B}"/>
    <dgm:cxn modelId="{D8755467-79C6-492B-85A4-E9E9A12239A6}" type="presOf" srcId="{B0A545D2-8347-4A91-816B-6CE9F09E42D3}" destId="{2E952035-1389-402F-B8FB-F305403AD0C2}" srcOrd="0" destOrd="0" presId="urn:microsoft.com/office/officeart/2018/5/layout/IconCircleLabelList"/>
    <dgm:cxn modelId="{5CEAAC85-AE72-4918-A123-389DB8A245F4}" srcId="{545FE042-516F-48FE-B2CC-64AA3249F853}" destId="{766DD138-C572-4F9B-8330-1F68280CD1A3}" srcOrd="1" destOrd="0" parTransId="{73CAE9B2-5D61-4D10-B5F5-1813A60F517B}" sibTransId="{388130D9-37BB-45AF-A9A4-FD4BC8956AE9}"/>
    <dgm:cxn modelId="{63F9EFAE-753B-4F9C-B774-5A690D8AA902}" type="presOf" srcId="{656FFE1F-E38E-428D-8E91-1856F547F77F}" destId="{A8BA8DC4-78C7-41E6-8135-62DB28895572}" srcOrd="0" destOrd="0" presId="urn:microsoft.com/office/officeart/2018/5/layout/IconCircleLabelList"/>
    <dgm:cxn modelId="{CA9DE3B6-0C0F-41B0-A314-E13F8598A1F2}" type="presOf" srcId="{87C7D2CE-A39C-4D1E-895B-0A764BF2592D}" destId="{48327533-1AEF-4A77-B6F7-95F532CADF48}" srcOrd="0" destOrd="0" presId="urn:microsoft.com/office/officeart/2018/5/layout/IconCircleLabelList"/>
    <dgm:cxn modelId="{6CB122B9-0AFB-4F7A-8127-BE21E7218FEF}" type="presOf" srcId="{766DD138-C572-4F9B-8330-1F68280CD1A3}" destId="{1F02ADB2-09EB-4C1C-A723-7C9F293CEB74}" srcOrd="0" destOrd="0" presId="urn:microsoft.com/office/officeart/2018/5/layout/IconCircleLabelList"/>
    <dgm:cxn modelId="{2DF545DD-B3BC-4CD8-8F2B-68D4296DE596}" srcId="{545FE042-516F-48FE-B2CC-64AA3249F853}" destId="{B0A545D2-8347-4A91-816B-6CE9F09E42D3}" srcOrd="3" destOrd="0" parTransId="{AE0B8810-B670-4F78-8BE7-1626AB401FFC}" sibTransId="{00205FC8-7CE8-47D7-A382-12398F0F3B70}"/>
    <dgm:cxn modelId="{7FC101EC-74F1-4793-815F-F4F30EA92A41}" srcId="{545FE042-516F-48FE-B2CC-64AA3249F853}" destId="{87C7D2CE-A39C-4D1E-895B-0A764BF2592D}" srcOrd="0" destOrd="0" parTransId="{4520547E-4342-4999-92E5-56E09F834A58}" sibTransId="{BF071646-18E8-4066-9E6A-4B48F5CAB544}"/>
    <dgm:cxn modelId="{8D6D52F9-058C-40AB-800A-0185A3A12F24}" type="presParOf" srcId="{709236C1-0A6E-4389-A4E3-F23001411CE7}" destId="{BEE5C61D-D771-4196-BDA6-F8F1F7822EC5}" srcOrd="0" destOrd="0" presId="urn:microsoft.com/office/officeart/2018/5/layout/IconCircleLabelList"/>
    <dgm:cxn modelId="{29DA2A51-C4D8-43A0-A3E8-01AB7EAA219D}" type="presParOf" srcId="{BEE5C61D-D771-4196-BDA6-F8F1F7822EC5}" destId="{A8A1CC33-234A-4B9D-B570-E4AFF0614687}" srcOrd="0" destOrd="0" presId="urn:microsoft.com/office/officeart/2018/5/layout/IconCircleLabelList"/>
    <dgm:cxn modelId="{8DAF03C2-BB7E-4E3E-9615-DB3A773B57BC}" type="presParOf" srcId="{BEE5C61D-D771-4196-BDA6-F8F1F7822EC5}" destId="{B8EFB4A3-C4DB-4851-AA0C-6944752A62EE}" srcOrd="1" destOrd="0" presId="urn:microsoft.com/office/officeart/2018/5/layout/IconCircleLabelList"/>
    <dgm:cxn modelId="{F8B7FD3B-62D7-4D6E-B8F3-5F4D46B20E38}" type="presParOf" srcId="{BEE5C61D-D771-4196-BDA6-F8F1F7822EC5}" destId="{F7F8ED86-CD82-4D55-88B5-6F26C949EA94}" srcOrd="2" destOrd="0" presId="urn:microsoft.com/office/officeart/2018/5/layout/IconCircleLabelList"/>
    <dgm:cxn modelId="{EA032D40-92D8-46CF-BF43-10796B9B81B6}" type="presParOf" srcId="{BEE5C61D-D771-4196-BDA6-F8F1F7822EC5}" destId="{48327533-1AEF-4A77-B6F7-95F532CADF48}" srcOrd="3" destOrd="0" presId="urn:microsoft.com/office/officeart/2018/5/layout/IconCircleLabelList"/>
    <dgm:cxn modelId="{ECDD84A9-CBCC-4B62-BEE8-6489AD42D15E}" type="presParOf" srcId="{709236C1-0A6E-4389-A4E3-F23001411CE7}" destId="{CCAD5770-D7CA-4F34-A0F0-40A0EF545AAD}" srcOrd="1" destOrd="0" presId="urn:microsoft.com/office/officeart/2018/5/layout/IconCircleLabelList"/>
    <dgm:cxn modelId="{925C8E85-9CE0-4104-9BD4-D4163328EF1C}" type="presParOf" srcId="{709236C1-0A6E-4389-A4E3-F23001411CE7}" destId="{41707537-7039-4B59-B640-F1E395690263}" srcOrd="2" destOrd="0" presId="urn:microsoft.com/office/officeart/2018/5/layout/IconCircleLabelList"/>
    <dgm:cxn modelId="{CFD0F747-FAD4-46F3-BD69-BB08053E5B8E}" type="presParOf" srcId="{41707537-7039-4B59-B640-F1E395690263}" destId="{AD11704D-E195-4F63-8B06-C20B5351AF5F}" srcOrd="0" destOrd="0" presId="urn:microsoft.com/office/officeart/2018/5/layout/IconCircleLabelList"/>
    <dgm:cxn modelId="{E0B7C3DE-88FC-47D3-860D-2F360BAA6B5D}" type="presParOf" srcId="{41707537-7039-4B59-B640-F1E395690263}" destId="{F4308B25-183E-4D66-99BD-55782D508470}" srcOrd="1" destOrd="0" presId="urn:microsoft.com/office/officeart/2018/5/layout/IconCircleLabelList"/>
    <dgm:cxn modelId="{B79FA18D-A36F-403D-83C0-42F2728997E4}" type="presParOf" srcId="{41707537-7039-4B59-B640-F1E395690263}" destId="{B6E6F3A4-4B0A-4AA9-90E3-96F1AC54E8D0}" srcOrd="2" destOrd="0" presId="urn:microsoft.com/office/officeart/2018/5/layout/IconCircleLabelList"/>
    <dgm:cxn modelId="{149C2D97-BE2C-45E5-AF16-CE5900445CB1}" type="presParOf" srcId="{41707537-7039-4B59-B640-F1E395690263}" destId="{1F02ADB2-09EB-4C1C-A723-7C9F293CEB74}" srcOrd="3" destOrd="0" presId="urn:microsoft.com/office/officeart/2018/5/layout/IconCircleLabelList"/>
    <dgm:cxn modelId="{6CBDFB46-1030-4BBC-A98A-53820E1BFC94}" type="presParOf" srcId="{709236C1-0A6E-4389-A4E3-F23001411CE7}" destId="{740B666B-197F-47EE-B632-D60B8DCE3BA8}" srcOrd="3" destOrd="0" presId="urn:microsoft.com/office/officeart/2018/5/layout/IconCircleLabelList"/>
    <dgm:cxn modelId="{884ABDF3-5BB0-4203-90C1-E0EC4D8D43A0}" type="presParOf" srcId="{709236C1-0A6E-4389-A4E3-F23001411CE7}" destId="{3A08DDBC-AB3F-4435-BD70-90EC2A6C3244}" srcOrd="4" destOrd="0" presId="urn:microsoft.com/office/officeart/2018/5/layout/IconCircleLabelList"/>
    <dgm:cxn modelId="{E3A2F4BF-761E-4C03-AFE7-0004B84614E9}" type="presParOf" srcId="{3A08DDBC-AB3F-4435-BD70-90EC2A6C3244}" destId="{BF5137D8-0CC2-4A62-BC1F-192E93ABDEE2}" srcOrd="0" destOrd="0" presId="urn:microsoft.com/office/officeart/2018/5/layout/IconCircleLabelList"/>
    <dgm:cxn modelId="{5C441738-73CC-4FF4-9113-556E2FDCCB17}" type="presParOf" srcId="{3A08DDBC-AB3F-4435-BD70-90EC2A6C3244}" destId="{6C56D886-ED6C-4911-8063-583AB2929F74}" srcOrd="1" destOrd="0" presId="urn:microsoft.com/office/officeart/2018/5/layout/IconCircleLabelList"/>
    <dgm:cxn modelId="{CE684B6E-AD2E-400D-A915-1E3D8F817EC8}" type="presParOf" srcId="{3A08DDBC-AB3F-4435-BD70-90EC2A6C3244}" destId="{D825F6FF-B130-4779-9641-BC8749687517}" srcOrd="2" destOrd="0" presId="urn:microsoft.com/office/officeart/2018/5/layout/IconCircleLabelList"/>
    <dgm:cxn modelId="{586136A7-8170-44A6-B595-408E4D105F05}" type="presParOf" srcId="{3A08DDBC-AB3F-4435-BD70-90EC2A6C3244}" destId="{A8BA8DC4-78C7-41E6-8135-62DB28895572}" srcOrd="3" destOrd="0" presId="urn:microsoft.com/office/officeart/2018/5/layout/IconCircleLabelList"/>
    <dgm:cxn modelId="{5BDF7F26-27AF-4105-851D-74684FD5BAE5}" type="presParOf" srcId="{709236C1-0A6E-4389-A4E3-F23001411CE7}" destId="{520E2679-6733-4C26-98EA-7AE1C5A5D302}" srcOrd="5" destOrd="0" presId="urn:microsoft.com/office/officeart/2018/5/layout/IconCircleLabelList"/>
    <dgm:cxn modelId="{1F3B36AB-766B-4EF9-B774-435A0AC5C06B}" type="presParOf" srcId="{709236C1-0A6E-4389-A4E3-F23001411CE7}" destId="{556D6FA9-BF2A-40D3-A888-824CAB4A2ED0}" srcOrd="6" destOrd="0" presId="urn:microsoft.com/office/officeart/2018/5/layout/IconCircleLabelList"/>
    <dgm:cxn modelId="{1C28C0DE-8F13-4C3F-91D3-5851C451D834}" type="presParOf" srcId="{556D6FA9-BF2A-40D3-A888-824CAB4A2ED0}" destId="{5B336DC6-D250-4A66-8A37-9878E510EC7B}" srcOrd="0" destOrd="0" presId="urn:microsoft.com/office/officeart/2018/5/layout/IconCircleLabelList"/>
    <dgm:cxn modelId="{8CAA23A1-0561-4B4F-AE5F-0A9426D66D67}" type="presParOf" srcId="{556D6FA9-BF2A-40D3-A888-824CAB4A2ED0}" destId="{1B9D7340-16D7-4F4F-B6E1-31EB4B898387}" srcOrd="1" destOrd="0" presId="urn:microsoft.com/office/officeart/2018/5/layout/IconCircleLabelList"/>
    <dgm:cxn modelId="{C2EB3021-94B4-44F6-ACD9-EB07B25F6692}" type="presParOf" srcId="{556D6FA9-BF2A-40D3-A888-824CAB4A2ED0}" destId="{4EF16809-2A75-40BA-95EC-69D51DFC6386}" srcOrd="2" destOrd="0" presId="urn:microsoft.com/office/officeart/2018/5/layout/IconCircleLabelList"/>
    <dgm:cxn modelId="{AA639DDF-0169-4FBE-82CD-712B0268CBFE}" type="presParOf" srcId="{556D6FA9-BF2A-40D3-A888-824CAB4A2ED0}" destId="{2E952035-1389-402F-B8FB-F305403AD0C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429CB-6ECC-40D3-8BF8-6C26DD3E3AF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AB4E25C-1081-45EC-A331-C0BFBE2F67B3}">
      <dgm:prSet/>
      <dgm:spPr/>
      <dgm:t>
        <a:bodyPr/>
        <a:lstStyle/>
        <a:p>
          <a:r>
            <a:rPr lang="cs-CZ" dirty="0"/>
            <a:t>Zlepšení komunikace </a:t>
          </a:r>
          <a:endParaRPr lang="en-US" dirty="0"/>
        </a:p>
      </dgm:t>
    </dgm:pt>
    <dgm:pt modelId="{CED44E91-790C-4851-8894-4B753E0D73BD}" type="parTrans" cxnId="{D9D14BB3-CC91-411A-8587-42EDE89F84C2}">
      <dgm:prSet/>
      <dgm:spPr/>
      <dgm:t>
        <a:bodyPr/>
        <a:lstStyle/>
        <a:p>
          <a:endParaRPr lang="en-US"/>
        </a:p>
      </dgm:t>
    </dgm:pt>
    <dgm:pt modelId="{C6EA03D2-042C-4C44-A25E-AAC0FF1AB2D1}" type="sibTrans" cxnId="{D9D14BB3-CC91-411A-8587-42EDE89F84C2}">
      <dgm:prSet/>
      <dgm:spPr/>
      <dgm:t>
        <a:bodyPr/>
        <a:lstStyle/>
        <a:p>
          <a:endParaRPr lang="en-US"/>
        </a:p>
      </dgm:t>
    </dgm:pt>
    <dgm:pt modelId="{DD685D65-6EFE-4471-8C6E-3512EEC89219}">
      <dgm:prSet/>
      <dgm:spPr/>
      <dgm:t>
        <a:bodyPr/>
        <a:lstStyle/>
        <a:p>
          <a:r>
            <a:rPr lang="cs-CZ"/>
            <a:t>Zdokonalení v MS Excel </a:t>
          </a:r>
          <a:endParaRPr lang="en-US"/>
        </a:p>
      </dgm:t>
    </dgm:pt>
    <dgm:pt modelId="{F0A704FE-A698-4F6B-A97F-F854B99C0387}" type="parTrans" cxnId="{4AE7CDF3-51F5-40FD-978E-C3F268915FE4}">
      <dgm:prSet/>
      <dgm:spPr/>
      <dgm:t>
        <a:bodyPr/>
        <a:lstStyle/>
        <a:p>
          <a:endParaRPr lang="en-US"/>
        </a:p>
      </dgm:t>
    </dgm:pt>
    <dgm:pt modelId="{D028F65E-3BF4-43EC-8AAA-BD18C9ECBFEF}" type="sibTrans" cxnId="{4AE7CDF3-51F5-40FD-978E-C3F268915FE4}">
      <dgm:prSet/>
      <dgm:spPr/>
      <dgm:t>
        <a:bodyPr/>
        <a:lstStyle/>
        <a:p>
          <a:endParaRPr lang="en-US"/>
        </a:p>
      </dgm:t>
    </dgm:pt>
    <dgm:pt modelId="{7F7005A5-1D05-416D-85FA-B9E7505C081D}">
      <dgm:prSet/>
      <dgm:spPr/>
      <dgm:t>
        <a:bodyPr/>
        <a:lstStyle/>
        <a:p>
          <a:r>
            <a:rPr lang="cs-CZ"/>
            <a:t>Navázání kontaktů </a:t>
          </a:r>
          <a:endParaRPr lang="en-US"/>
        </a:p>
      </dgm:t>
    </dgm:pt>
    <dgm:pt modelId="{2EF9CA61-407D-4AE0-A412-1A09B00846EE}" type="parTrans" cxnId="{8CA8AA63-E816-49AC-883F-6A6A01A1E97D}">
      <dgm:prSet/>
      <dgm:spPr/>
      <dgm:t>
        <a:bodyPr/>
        <a:lstStyle/>
        <a:p>
          <a:endParaRPr lang="en-US"/>
        </a:p>
      </dgm:t>
    </dgm:pt>
    <dgm:pt modelId="{63591F65-B10F-44E5-AA1B-897B2C61E1A3}" type="sibTrans" cxnId="{8CA8AA63-E816-49AC-883F-6A6A01A1E97D}">
      <dgm:prSet/>
      <dgm:spPr/>
      <dgm:t>
        <a:bodyPr/>
        <a:lstStyle/>
        <a:p>
          <a:endParaRPr lang="en-US"/>
        </a:p>
      </dgm:t>
    </dgm:pt>
    <dgm:pt modelId="{557311B7-4AAA-470E-82D0-32599D634422}">
      <dgm:prSet/>
      <dgm:spPr/>
      <dgm:t>
        <a:bodyPr/>
        <a:lstStyle/>
        <a:p>
          <a:r>
            <a:rPr lang="cs-CZ"/>
            <a:t>Fungování společnosti </a:t>
          </a:r>
          <a:endParaRPr lang="en-US"/>
        </a:p>
      </dgm:t>
    </dgm:pt>
    <dgm:pt modelId="{77AB628A-5C1F-44F7-A6C7-8EBE5C727F35}" type="parTrans" cxnId="{50CAE3B3-9CE8-4C85-BDE7-234FA732FF8E}">
      <dgm:prSet/>
      <dgm:spPr/>
      <dgm:t>
        <a:bodyPr/>
        <a:lstStyle/>
        <a:p>
          <a:endParaRPr lang="en-US"/>
        </a:p>
      </dgm:t>
    </dgm:pt>
    <dgm:pt modelId="{CF306597-3DB2-4CC8-AD75-76C3D8CCB211}" type="sibTrans" cxnId="{50CAE3B3-9CE8-4C85-BDE7-234FA732FF8E}">
      <dgm:prSet/>
      <dgm:spPr/>
      <dgm:t>
        <a:bodyPr/>
        <a:lstStyle/>
        <a:p>
          <a:endParaRPr lang="en-US"/>
        </a:p>
      </dgm:t>
    </dgm:pt>
    <dgm:pt modelId="{649B0AEA-C280-455A-A1C5-1FC34C2F0FDC}">
      <dgm:prSet/>
      <dgm:spPr/>
      <dgm:t>
        <a:bodyPr/>
        <a:lstStyle/>
        <a:p>
          <a:r>
            <a:rPr lang="cs-CZ"/>
            <a:t>Time management </a:t>
          </a:r>
          <a:endParaRPr lang="en-US"/>
        </a:p>
      </dgm:t>
    </dgm:pt>
    <dgm:pt modelId="{5E1D8421-F7F0-4BF5-84D6-633B488EC05C}" type="parTrans" cxnId="{2B1B7114-3056-4D09-8C45-4DBFF14D92CD}">
      <dgm:prSet/>
      <dgm:spPr/>
      <dgm:t>
        <a:bodyPr/>
        <a:lstStyle/>
        <a:p>
          <a:endParaRPr lang="en-US"/>
        </a:p>
      </dgm:t>
    </dgm:pt>
    <dgm:pt modelId="{3EE98F16-0C28-4094-8632-D27431F60748}" type="sibTrans" cxnId="{2B1B7114-3056-4D09-8C45-4DBFF14D92CD}">
      <dgm:prSet/>
      <dgm:spPr/>
      <dgm:t>
        <a:bodyPr/>
        <a:lstStyle/>
        <a:p>
          <a:endParaRPr lang="en-US"/>
        </a:p>
      </dgm:t>
    </dgm:pt>
    <dgm:pt modelId="{9B1E6E32-1678-0B4B-A291-CB1F6628F922}" type="pres">
      <dgm:prSet presAssocID="{3A5429CB-6ECC-40D3-8BF8-6C26DD3E3AFD}" presName="linear" presStyleCnt="0">
        <dgm:presLayoutVars>
          <dgm:animLvl val="lvl"/>
          <dgm:resizeHandles val="exact"/>
        </dgm:presLayoutVars>
      </dgm:prSet>
      <dgm:spPr/>
    </dgm:pt>
    <dgm:pt modelId="{96DF2BB8-BEC1-B944-A703-58A27C185F70}" type="pres">
      <dgm:prSet presAssocID="{DAB4E25C-1081-45EC-A331-C0BFBE2F67B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11E020-D24A-BA43-B0BD-5D92AB5077DB}" type="pres">
      <dgm:prSet presAssocID="{C6EA03D2-042C-4C44-A25E-AAC0FF1AB2D1}" presName="spacer" presStyleCnt="0"/>
      <dgm:spPr/>
    </dgm:pt>
    <dgm:pt modelId="{21BFE8F5-3817-2646-88E4-D11F90F20D57}" type="pres">
      <dgm:prSet presAssocID="{DD685D65-6EFE-4471-8C6E-3512EEC8921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6227C0-5D1E-5B43-851F-00F98139F755}" type="pres">
      <dgm:prSet presAssocID="{D028F65E-3BF4-43EC-8AAA-BD18C9ECBFEF}" presName="spacer" presStyleCnt="0"/>
      <dgm:spPr/>
    </dgm:pt>
    <dgm:pt modelId="{82267A00-CA2F-C949-8D92-865CF0147237}" type="pres">
      <dgm:prSet presAssocID="{7F7005A5-1D05-416D-85FA-B9E7505C08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E534C8F-4AAC-B04B-A92C-7617474BFB92}" type="pres">
      <dgm:prSet presAssocID="{63591F65-B10F-44E5-AA1B-897B2C61E1A3}" presName="spacer" presStyleCnt="0"/>
      <dgm:spPr/>
    </dgm:pt>
    <dgm:pt modelId="{3D43D73C-8857-8C45-9D95-BCBF5851C296}" type="pres">
      <dgm:prSet presAssocID="{557311B7-4AAA-470E-82D0-32599D63442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2ED8373-74C8-4546-9F8B-113D038E2407}" type="pres">
      <dgm:prSet presAssocID="{CF306597-3DB2-4CC8-AD75-76C3D8CCB211}" presName="spacer" presStyleCnt="0"/>
      <dgm:spPr/>
    </dgm:pt>
    <dgm:pt modelId="{7E0C5D03-5439-3C41-831A-F63EE6D34715}" type="pres">
      <dgm:prSet presAssocID="{649B0AEA-C280-455A-A1C5-1FC34C2F0FD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B1B7114-3056-4D09-8C45-4DBFF14D92CD}" srcId="{3A5429CB-6ECC-40D3-8BF8-6C26DD3E3AFD}" destId="{649B0AEA-C280-455A-A1C5-1FC34C2F0FDC}" srcOrd="4" destOrd="0" parTransId="{5E1D8421-F7F0-4BF5-84D6-633B488EC05C}" sibTransId="{3EE98F16-0C28-4094-8632-D27431F60748}"/>
    <dgm:cxn modelId="{CAFEC449-055F-1147-9B77-F587A859C330}" type="presOf" srcId="{DAB4E25C-1081-45EC-A331-C0BFBE2F67B3}" destId="{96DF2BB8-BEC1-B944-A703-58A27C185F70}" srcOrd="0" destOrd="0" presId="urn:microsoft.com/office/officeart/2005/8/layout/vList2"/>
    <dgm:cxn modelId="{6D698C55-ECF5-F844-BDBE-23F54E0505EF}" type="presOf" srcId="{7F7005A5-1D05-416D-85FA-B9E7505C081D}" destId="{82267A00-CA2F-C949-8D92-865CF0147237}" srcOrd="0" destOrd="0" presId="urn:microsoft.com/office/officeart/2005/8/layout/vList2"/>
    <dgm:cxn modelId="{8CA8AA63-E816-49AC-883F-6A6A01A1E97D}" srcId="{3A5429CB-6ECC-40D3-8BF8-6C26DD3E3AFD}" destId="{7F7005A5-1D05-416D-85FA-B9E7505C081D}" srcOrd="2" destOrd="0" parTransId="{2EF9CA61-407D-4AE0-A412-1A09B00846EE}" sibTransId="{63591F65-B10F-44E5-AA1B-897B2C61E1A3}"/>
    <dgm:cxn modelId="{D9D14BB3-CC91-411A-8587-42EDE89F84C2}" srcId="{3A5429CB-6ECC-40D3-8BF8-6C26DD3E3AFD}" destId="{DAB4E25C-1081-45EC-A331-C0BFBE2F67B3}" srcOrd="0" destOrd="0" parTransId="{CED44E91-790C-4851-8894-4B753E0D73BD}" sibTransId="{C6EA03D2-042C-4C44-A25E-AAC0FF1AB2D1}"/>
    <dgm:cxn modelId="{50CAE3B3-9CE8-4C85-BDE7-234FA732FF8E}" srcId="{3A5429CB-6ECC-40D3-8BF8-6C26DD3E3AFD}" destId="{557311B7-4AAA-470E-82D0-32599D634422}" srcOrd="3" destOrd="0" parTransId="{77AB628A-5C1F-44F7-A6C7-8EBE5C727F35}" sibTransId="{CF306597-3DB2-4CC8-AD75-76C3D8CCB211}"/>
    <dgm:cxn modelId="{03528DD4-ED47-1749-94A0-813EED70B886}" type="presOf" srcId="{3A5429CB-6ECC-40D3-8BF8-6C26DD3E3AFD}" destId="{9B1E6E32-1678-0B4B-A291-CB1F6628F922}" srcOrd="0" destOrd="0" presId="urn:microsoft.com/office/officeart/2005/8/layout/vList2"/>
    <dgm:cxn modelId="{2ED691D4-B48E-0D4E-BEC1-17C07CB0A2F6}" type="presOf" srcId="{649B0AEA-C280-455A-A1C5-1FC34C2F0FDC}" destId="{7E0C5D03-5439-3C41-831A-F63EE6D34715}" srcOrd="0" destOrd="0" presId="urn:microsoft.com/office/officeart/2005/8/layout/vList2"/>
    <dgm:cxn modelId="{88DBF7E2-77E5-9E4C-ADD1-462D46FCA722}" type="presOf" srcId="{DD685D65-6EFE-4471-8C6E-3512EEC89219}" destId="{21BFE8F5-3817-2646-88E4-D11F90F20D57}" srcOrd="0" destOrd="0" presId="urn:microsoft.com/office/officeart/2005/8/layout/vList2"/>
    <dgm:cxn modelId="{4AE7CDF3-51F5-40FD-978E-C3F268915FE4}" srcId="{3A5429CB-6ECC-40D3-8BF8-6C26DD3E3AFD}" destId="{DD685D65-6EFE-4471-8C6E-3512EEC89219}" srcOrd="1" destOrd="0" parTransId="{F0A704FE-A698-4F6B-A97F-F854B99C0387}" sibTransId="{D028F65E-3BF4-43EC-8AAA-BD18C9ECBFEF}"/>
    <dgm:cxn modelId="{C906ABFB-076E-E742-8AFE-E7B68CAB8224}" type="presOf" srcId="{557311B7-4AAA-470E-82D0-32599D634422}" destId="{3D43D73C-8857-8C45-9D95-BCBF5851C296}" srcOrd="0" destOrd="0" presId="urn:microsoft.com/office/officeart/2005/8/layout/vList2"/>
    <dgm:cxn modelId="{11A6EFF8-FE36-BA40-9474-0F7BE2C71386}" type="presParOf" srcId="{9B1E6E32-1678-0B4B-A291-CB1F6628F922}" destId="{96DF2BB8-BEC1-B944-A703-58A27C185F70}" srcOrd="0" destOrd="0" presId="urn:microsoft.com/office/officeart/2005/8/layout/vList2"/>
    <dgm:cxn modelId="{52A5BAE9-FF11-824A-A473-21E94835C4A3}" type="presParOf" srcId="{9B1E6E32-1678-0B4B-A291-CB1F6628F922}" destId="{A811E020-D24A-BA43-B0BD-5D92AB5077DB}" srcOrd="1" destOrd="0" presId="urn:microsoft.com/office/officeart/2005/8/layout/vList2"/>
    <dgm:cxn modelId="{D79D0358-CE9B-BF42-820E-A5C7E9FF7B37}" type="presParOf" srcId="{9B1E6E32-1678-0B4B-A291-CB1F6628F922}" destId="{21BFE8F5-3817-2646-88E4-D11F90F20D57}" srcOrd="2" destOrd="0" presId="urn:microsoft.com/office/officeart/2005/8/layout/vList2"/>
    <dgm:cxn modelId="{2CB60B65-6FF9-6948-AB34-9540FF094E3E}" type="presParOf" srcId="{9B1E6E32-1678-0B4B-A291-CB1F6628F922}" destId="{2A6227C0-5D1E-5B43-851F-00F98139F755}" srcOrd="3" destOrd="0" presId="urn:microsoft.com/office/officeart/2005/8/layout/vList2"/>
    <dgm:cxn modelId="{CF9D1133-5534-B44A-B7DC-70D0A79B151A}" type="presParOf" srcId="{9B1E6E32-1678-0B4B-A291-CB1F6628F922}" destId="{82267A00-CA2F-C949-8D92-865CF0147237}" srcOrd="4" destOrd="0" presId="urn:microsoft.com/office/officeart/2005/8/layout/vList2"/>
    <dgm:cxn modelId="{1A97773F-B622-7647-847C-12664C73D34A}" type="presParOf" srcId="{9B1E6E32-1678-0B4B-A291-CB1F6628F922}" destId="{1E534C8F-4AAC-B04B-A92C-7617474BFB92}" srcOrd="5" destOrd="0" presId="urn:microsoft.com/office/officeart/2005/8/layout/vList2"/>
    <dgm:cxn modelId="{2977F1F3-11E3-6E4A-83DC-50D5F41FD739}" type="presParOf" srcId="{9B1E6E32-1678-0B4B-A291-CB1F6628F922}" destId="{3D43D73C-8857-8C45-9D95-BCBF5851C296}" srcOrd="6" destOrd="0" presId="urn:microsoft.com/office/officeart/2005/8/layout/vList2"/>
    <dgm:cxn modelId="{C612C3ED-DF8B-194D-986B-60831DA0F0E1}" type="presParOf" srcId="{9B1E6E32-1678-0B4B-A291-CB1F6628F922}" destId="{12ED8373-74C8-4546-9F8B-113D038E2407}" srcOrd="7" destOrd="0" presId="urn:microsoft.com/office/officeart/2005/8/layout/vList2"/>
    <dgm:cxn modelId="{01234A13-D882-8041-8E3D-44C4A8132C34}" type="presParOf" srcId="{9B1E6E32-1678-0B4B-A291-CB1F6628F922}" destId="{7E0C5D03-5439-3C41-831A-F63EE6D3471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66C73D-72A3-47F4-BE76-97CB9A2C661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582BF2-F847-4F96-A526-36770EE2E2C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Nové zkušenosti a dovednosti </a:t>
          </a:r>
          <a:endParaRPr lang="en-US"/>
        </a:p>
      </dgm:t>
    </dgm:pt>
    <dgm:pt modelId="{7F849086-0888-4041-92CF-2194A0EF35E9}" type="parTrans" cxnId="{26F674AF-B3F4-48A5-AA61-6B4DFAD3E9E3}">
      <dgm:prSet/>
      <dgm:spPr/>
      <dgm:t>
        <a:bodyPr/>
        <a:lstStyle/>
        <a:p>
          <a:endParaRPr lang="en-US"/>
        </a:p>
      </dgm:t>
    </dgm:pt>
    <dgm:pt modelId="{45F2592D-FA54-4B53-8C23-D5D4FDF98E7E}" type="sibTrans" cxnId="{26F674AF-B3F4-48A5-AA61-6B4DFAD3E9E3}">
      <dgm:prSet/>
      <dgm:spPr/>
      <dgm:t>
        <a:bodyPr/>
        <a:lstStyle/>
        <a:p>
          <a:endParaRPr lang="en-US"/>
        </a:p>
      </dgm:t>
    </dgm:pt>
    <dgm:pt modelId="{27419F82-9F95-4E66-AB1E-828777C3605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Příkladný přístup společnosti </a:t>
          </a:r>
          <a:endParaRPr lang="en-US"/>
        </a:p>
      </dgm:t>
    </dgm:pt>
    <dgm:pt modelId="{DFF7A833-2490-4307-B642-2B9DFE1D4201}" type="parTrans" cxnId="{B880A898-D712-4020-95E3-7326D16E3F21}">
      <dgm:prSet/>
      <dgm:spPr/>
      <dgm:t>
        <a:bodyPr/>
        <a:lstStyle/>
        <a:p>
          <a:endParaRPr lang="en-US"/>
        </a:p>
      </dgm:t>
    </dgm:pt>
    <dgm:pt modelId="{FE1C8973-BE0F-4955-BF4C-14383AF17D22}" type="sibTrans" cxnId="{B880A898-D712-4020-95E3-7326D16E3F21}">
      <dgm:prSet/>
      <dgm:spPr/>
      <dgm:t>
        <a:bodyPr/>
        <a:lstStyle/>
        <a:p>
          <a:endParaRPr lang="en-US"/>
        </a:p>
      </dgm:t>
    </dgm:pt>
    <dgm:pt modelId="{0212C77B-5E86-4A0A-A34B-638D8023C16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Pracovní kolektiv </a:t>
          </a:r>
          <a:endParaRPr lang="en-US"/>
        </a:p>
      </dgm:t>
    </dgm:pt>
    <dgm:pt modelId="{49F1602B-9880-4DD9-AB2E-CC3F42A2FEFD}" type="parTrans" cxnId="{6EE97B35-954B-4668-AA4D-19C0AE907831}">
      <dgm:prSet/>
      <dgm:spPr/>
      <dgm:t>
        <a:bodyPr/>
        <a:lstStyle/>
        <a:p>
          <a:endParaRPr lang="en-US"/>
        </a:p>
      </dgm:t>
    </dgm:pt>
    <dgm:pt modelId="{F09F64E8-B7E5-46A6-9DDF-4FA8E6F58EAB}" type="sibTrans" cxnId="{6EE97B35-954B-4668-AA4D-19C0AE907831}">
      <dgm:prSet/>
      <dgm:spPr/>
      <dgm:t>
        <a:bodyPr/>
        <a:lstStyle/>
        <a:p>
          <a:endParaRPr lang="en-US"/>
        </a:p>
      </dgm:t>
    </dgm:pt>
    <dgm:pt modelId="{842D09AE-2A87-4AE7-9E41-4B9F7FCB178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Navázání pokračující spolupráce </a:t>
          </a:r>
          <a:endParaRPr lang="en-US"/>
        </a:p>
      </dgm:t>
    </dgm:pt>
    <dgm:pt modelId="{73653462-7CD0-4671-B894-E91235A5E3E1}" type="parTrans" cxnId="{FEAA28D1-9157-40C4-8B5C-52C6B9513809}">
      <dgm:prSet/>
      <dgm:spPr/>
      <dgm:t>
        <a:bodyPr/>
        <a:lstStyle/>
        <a:p>
          <a:endParaRPr lang="en-US"/>
        </a:p>
      </dgm:t>
    </dgm:pt>
    <dgm:pt modelId="{1606747F-3B10-4E30-BC88-C5E9B442A022}" type="sibTrans" cxnId="{FEAA28D1-9157-40C4-8B5C-52C6B9513809}">
      <dgm:prSet/>
      <dgm:spPr/>
      <dgm:t>
        <a:bodyPr/>
        <a:lstStyle/>
        <a:p>
          <a:endParaRPr lang="en-US"/>
        </a:p>
      </dgm:t>
    </dgm:pt>
    <dgm:pt modelId="{78936317-F235-41FC-BD46-B1A49F57A47D}" type="pres">
      <dgm:prSet presAssocID="{9F66C73D-72A3-47F4-BE76-97CB9A2C6612}" presName="root" presStyleCnt="0">
        <dgm:presLayoutVars>
          <dgm:dir/>
          <dgm:resizeHandles val="exact"/>
        </dgm:presLayoutVars>
      </dgm:prSet>
      <dgm:spPr/>
    </dgm:pt>
    <dgm:pt modelId="{FA62367E-4DB8-4945-B5DC-8EFA31CC604F}" type="pres">
      <dgm:prSet presAssocID="{AA582BF2-F847-4F96-A526-36770EE2E2CE}" presName="compNode" presStyleCnt="0"/>
      <dgm:spPr/>
    </dgm:pt>
    <dgm:pt modelId="{EA25A178-2C36-4D89-8414-79304BFBB060}" type="pres">
      <dgm:prSet presAssocID="{AA582BF2-F847-4F96-A526-36770EE2E2C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7F5EC10-43D9-4E0F-AAC1-CA3F2EEE4072}" type="pres">
      <dgm:prSet presAssocID="{AA582BF2-F847-4F96-A526-36770EE2E2CE}" presName="spaceRect" presStyleCnt="0"/>
      <dgm:spPr/>
    </dgm:pt>
    <dgm:pt modelId="{D5C69EE0-0C78-4E75-A37E-B15A8723AB48}" type="pres">
      <dgm:prSet presAssocID="{AA582BF2-F847-4F96-A526-36770EE2E2CE}" presName="textRect" presStyleLbl="revTx" presStyleIdx="0" presStyleCnt="4">
        <dgm:presLayoutVars>
          <dgm:chMax val="1"/>
          <dgm:chPref val="1"/>
        </dgm:presLayoutVars>
      </dgm:prSet>
      <dgm:spPr/>
    </dgm:pt>
    <dgm:pt modelId="{16AE7B53-6C52-4C94-B7A1-8B61A39C9CBE}" type="pres">
      <dgm:prSet presAssocID="{45F2592D-FA54-4B53-8C23-D5D4FDF98E7E}" presName="sibTrans" presStyleCnt="0"/>
      <dgm:spPr/>
    </dgm:pt>
    <dgm:pt modelId="{812DC897-8DCE-4BB7-9D9F-6E19D0AE2274}" type="pres">
      <dgm:prSet presAssocID="{27419F82-9F95-4E66-AB1E-828777C3605C}" presName="compNode" presStyleCnt="0"/>
      <dgm:spPr/>
    </dgm:pt>
    <dgm:pt modelId="{37EF3F9E-1F45-4F6A-91F2-D115A40621A5}" type="pres">
      <dgm:prSet presAssocID="{27419F82-9F95-4E66-AB1E-828777C3605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74DC1326-A603-488F-82E1-082ABF907622}" type="pres">
      <dgm:prSet presAssocID="{27419F82-9F95-4E66-AB1E-828777C3605C}" presName="spaceRect" presStyleCnt="0"/>
      <dgm:spPr/>
    </dgm:pt>
    <dgm:pt modelId="{0D279829-C8E1-407A-A7B3-9778F8F10CF2}" type="pres">
      <dgm:prSet presAssocID="{27419F82-9F95-4E66-AB1E-828777C3605C}" presName="textRect" presStyleLbl="revTx" presStyleIdx="1" presStyleCnt="4">
        <dgm:presLayoutVars>
          <dgm:chMax val="1"/>
          <dgm:chPref val="1"/>
        </dgm:presLayoutVars>
      </dgm:prSet>
      <dgm:spPr/>
    </dgm:pt>
    <dgm:pt modelId="{3BEB2EF9-739A-483E-A103-ADD64F8E5AB8}" type="pres">
      <dgm:prSet presAssocID="{FE1C8973-BE0F-4955-BF4C-14383AF17D22}" presName="sibTrans" presStyleCnt="0"/>
      <dgm:spPr/>
    </dgm:pt>
    <dgm:pt modelId="{1A7C410D-AAE7-4103-B2A3-CA9EDDE79D19}" type="pres">
      <dgm:prSet presAssocID="{0212C77B-5E86-4A0A-A34B-638D8023C166}" presName="compNode" presStyleCnt="0"/>
      <dgm:spPr/>
    </dgm:pt>
    <dgm:pt modelId="{155B9CB4-205F-430A-A634-EB0DCFEB568A}" type="pres">
      <dgm:prSet presAssocID="{0212C77B-5E86-4A0A-A34B-638D8023C1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FB4835E7-ADE4-4A9D-92A2-DC14896D62AC}" type="pres">
      <dgm:prSet presAssocID="{0212C77B-5E86-4A0A-A34B-638D8023C166}" presName="spaceRect" presStyleCnt="0"/>
      <dgm:spPr/>
    </dgm:pt>
    <dgm:pt modelId="{93CEC562-16BF-4849-AFC0-B80D05249F8E}" type="pres">
      <dgm:prSet presAssocID="{0212C77B-5E86-4A0A-A34B-638D8023C166}" presName="textRect" presStyleLbl="revTx" presStyleIdx="2" presStyleCnt="4">
        <dgm:presLayoutVars>
          <dgm:chMax val="1"/>
          <dgm:chPref val="1"/>
        </dgm:presLayoutVars>
      </dgm:prSet>
      <dgm:spPr/>
    </dgm:pt>
    <dgm:pt modelId="{A6AB336E-2076-405B-9D6C-36667AFE8389}" type="pres">
      <dgm:prSet presAssocID="{F09F64E8-B7E5-46A6-9DDF-4FA8E6F58EAB}" presName="sibTrans" presStyleCnt="0"/>
      <dgm:spPr/>
    </dgm:pt>
    <dgm:pt modelId="{FBBB6715-BEF5-41A3-890A-E57848F18209}" type="pres">
      <dgm:prSet presAssocID="{842D09AE-2A87-4AE7-9E41-4B9F7FCB178D}" presName="compNode" presStyleCnt="0"/>
      <dgm:spPr/>
    </dgm:pt>
    <dgm:pt modelId="{55EE2189-29FC-4892-B0DF-B075AE809E10}" type="pres">
      <dgm:prSet presAssocID="{842D09AE-2A87-4AE7-9E41-4B9F7FCB178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1EDA5D88-9ACB-4D7A-B410-1B195131C5C1}" type="pres">
      <dgm:prSet presAssocID="{842D09AE-2A87-4AE7-9E41-4B9F7FCB178D}" presName="spaceRect" presStyleCnt="0"/>
      <dgm:spPr/>
    </dgm:pt>
    <dgm:pt modelId="{65EF5D41-9360-4FDB-B658-FCB55DFC3D63}" type="pres">
      <dgm:prSet presAssocID="{842D09AE-2A87-4AE7-9E41-4B9F7FCB178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374A326-7128-5F43-9029-CFF0CF5973A0}" type="presOf" srcId="{0212C77B-5E86-4A0A-A34B-638D8023C166}" destId="{93CEC562-16BF-4849-AFC0-B80D05249F8E}" srcOrd="0" destOrd="0" presId="urn:microsoft.com/office/officeart/2018/2/layout/IconLabelList"/>
    <dgm:cxn modelId="{6EE97B35-954B-4668-AA4D-19C0AE907831}" srcId="{9F66C73D-72A3-47F4-BE76-97CB9A2C6612}" destId="{0212C77B-5E86-4A0A-A34B-638D8023C166}" srcOrd="2" destOrd="0" parTransId="{49F1602B-9880-4DD9-AB2E-CC3F42A2FEFD}" sibTransId="{F09F64E8-B7E5-46A6-9DDF-4FA8E6F58EAB}"/>
    <dgm:cxn modelId="{27BF2E3E-4C3C-B041-8C3A-C039AA151236}" type="presOf" srcId="{842D09AE-2A87-4AE7-9E41-4B9F7FCB178D}" destId="{65EF5D41-9360-4FDB-B658-FCB55DFC3D63}" srcOrd="0" destOrd="0" presId="urn:microsoft.com/office/officeart/2018/2/layout/IconLabelList"/>
    <dgm:cxn modelId="{FED64678-471F-C04C-9A54-BEF0C6CA3545}" type="presOf" srcId="{27419F82-9F95-4E66-AB1E-828777C3605C}" destId="{0D279829-C8E1-407A-A7B3-9778F8F10CF2}" srcOrd="0" destOrd="0" presId="urn:microsoft.com/office/officeart/2018/2/layout/IconLabelList"/>
    <dgm:cxn modelId="{B880A898-D712-4020-95E3-7326D16E3F21}" srcId="{9F66C73D-72A3-47F4-BE76-97CB9A2C6612}" destId="{27419F82-9F95-4E66-AB1E-828777C3605C}" srcOrd="1" destOrd="0" parTransId="{DFF7A833-2490-4307-B642-2B9DFE1D4201}" sibTransId="{FE1C8973-BE0F-4955-BF4C-14383AF17D22}"/>
    <dgm:cxn modelId="{26F674AF-B3F4-48A5-AA61-6B4DFAD3E9E3}" srcId="{9F66C73D-72A3-47F4-BE76-97CB9A2C6612}" destId="{AA582BF2-F847-4F96-A526-36770EE2E2CE}" srcOrd="0" destOrd="0" parTransId="{7F849086-0888-4041-92CF-2194A0EF35E9}" sibTransId="{45F2592D-FA54-4B53-8C23-D5D4FDF98E7E}"/>
    <dgm:cxn modelId="{4AE44EC4-5AC0-7F4E-ACC2-4F1629DDA75F}" type="presOf" srcId="{9F66C73D-72A3-47F4-BE76-97CB9A2C6612}" destId="{78936317-F235-41FC-BD46-B1A49F57A47D}" srcOrd="0" destOrd="0" presId="urn:microsoft.com/office/officeart/2018/2/layout/IconLabelList"/>
    <dgm:cxn modelId="{FEAA28D1-9157-40C4-8B5C-52C6B9513809}" srcId="{9F66C73D-72A3-47F4-BE76-97CB9A2C6612}" destId="{842D09AE-2A87-4AE7-9E41-4B9F7FCB178D}" srcOrd="3" destOrd="0" parTransId="{73653462-7CD0-4671-B894-E91235A5E3E1}" sibTransId="{1606747F-3B10-4E30-BC88-C5E9B442A022}"/>
    <dgm:cxn modelId="{45E310DC-DB33-8343-BF59-3445320F7871}" type="presOf" srcId="{AA582BF2-F847-4F96-A526-36770EE2E2CE}" destId="{D5C69EE0-0C78-4E75-A37E-B15A8723AB48}" srcOrd="0" destOrd="0" presId="urn:microsoft.com/office/officeart/2018/2/layout/IconLabelList"/>
    <dgm:cxn modelId="{7DD46200-6BF1-2446-9E16-E218223F1E91}" type="presParOf" srcId="{78936317-F235-41FC-BD46-B1A49F57A47D}" destId="{FA62367E-4DB8-4945-B5DC-8EFA31CC604F}" srcOrd="0" destOrd="0" presId="urn:microsoft.com/office/officeart/2018/2/layout/IconLabelList"/>
    <dgm:cxn modelId="{288730DB-0898-9F46-9345-0CF516A3544D}" type="presParOf" srcId="{FA62367E-4DB8-4945-B5DC-8EFA31CC604F}" destId="{EA25A178-2C36-4D89-8414-79304BFBB060}" srcOrd="0" destOrd="0" presId="urn:microsoft.com/office/officeart/2018/2/layout/IconLabelList"/>
    <dgm:cxn modelId="{EE17100C-DAAE-2044-95EF-801583F7DCFD}" type="presParOf" srcId="{FA62367E-4DB8-4945-B5DC-8EFA31CC604F}" destId="{57F5EC10-43D9-4E0F-AAC1-CA3F2EEE4072}" srcOrd="1" destOrd="0" presId="urn:microsoft.com/office/officeart/2018/2/layout/IconLabelList"/>
    <dgm:cxn modelId="{5CFF5186-95D9-F843-B049-FC8BD908E365}" type="presParOf" srcId="{FA62367E-4DB8-4945-B5DC-8EFA31CC604F}" destId="{D5C69EE0-0C78-4E75-A37E-B15A8723AB48}" srcOrd="2" destOrd="0" presId="urn:microsoft.com/office/officeart/2018/2/layout/IconLabelList"/>
    <dgm:cxn modelId="{B8649425-7B83-B548-913A-0D14D48FBDA6}" type="presParOf" srcId="{78936317-F235-41FC-BD46-B1A49F57A47D}" destId="{16AE7B53-6C52-4C94-B7A1-8B61A39C9CBE}" srcOrd="1" destOrd="0" presId="urn:microsoft.com/office/officeart/2018/2/layout/IconLabelList"/>
    <dgm:cxn modelId="{BCB6DEAE-F94C-5B42-A667-AD588F453903}" type="presParOf" srcId="{78936317-F235-41FC-BD46-B1A49F57A47D}" destId="{812DC897-8DCE-4BB7-9D9F-6E19D0AE2274}" srcOrd="2" destOrd="0" presId="urn:microsoft.com/office/officeart/2018/2/layout/IconLabelList"/>
    <dgm:cxn modelId="{95620EB8-5B44-F440-9A9A-7F85E80EA4D3}" type="presParOf" srcId="{812DC897-8DCE-4BB7-9D9F-6E19D0AE2274}" destId="{37EF3F9E-1F45-4F6A-91F2-D115A40621A5}" srcOrd="0" destOrd="0" presId="urn:microsoft.com/office/officeart/2018/2/layout/IconLabelList"/>
    <dgm:cxn modelId="{323C7563-EF28-A346-9295-7D908C47D348}" type="presParOf" srcId="{812DC897-8DCE-4BB7-9D9F-6E19D0AE2274}" destId="{74DC1326-A603-488F-82E1-082ABF907622}" srcOrd="1" destOrd="0" presId="urn:microsoft.com/office/officeart/2018/2/layout/IconLabelList"/>
    <dgm:cxn modelId="{77072587-12AD-3C42-B66D-A2E2A5812334}" type="presParOf" srcId="{812DC897-8DCE-4BB7-9D9F-6E19D0AE2274}" destId="{0D279829-C8E1-407A-A7B3-9778F8F10CF2}" srcOrd="2" destOrd="0" presId="urn:microsoft.com/office/officeart/2018/2/layout/IconLabelList"/>
    <dgm:cxn modelId="{FAA3AE30-207B-7143-9DFE-B4B842F2D783}" type="presParOf" srcId="{78936317-F235-41FC-BD46-B1A49F57A47D}" destId="{3BEB2EF9-739A-483E-A103-ADD64F8E5AB8}" srcOrd="3" destOrd="0" presId="urn:microsoft.com/office/officeart/2018/2/layout/IconLabelList"/>
    <dgm:cxn modelId="{D8F2BE6A-7A5F-AB42-B79D-5B0500DF2CF8}" type="presParOf" srcId="{78936317-F235-41FC-BD46-B1A49F57A47D}" destId="{1A7C410D-AAE7-4103-B2A3-CA9EDDE79D19}" srcOrd="4" destOrd="0" presId="urn:microsoft.com/office/officeart/2018/2/layout/IconLabelList"/>
    <dgm:cxn modelId="{E05646C5-DE36-8549-B0F7-AEA1EB41C2AF}" type="presParOf" srcId="{1A7C410D-AAE7-4103-B2A3-CA9EDDE79D19}" destId="{155B9CB4-205F-430A-A634-EB0DCFEB568A}" srcOrd="0" destOrd="0" presId="urn:microsoft.com/office/officeart/2018/2/layout/IconLabelList"/>
    <dgm:cxn modelId="{684B777F-CD06-3845-AFAE-638B8E68EE34}" type="presParOf" srcId="{1A7C410D-AAE7-4103-B2A3-CA9EDDE79D19}" destId="{FB4835E7-ADE4-4A9D-92A2-DC14896D62AC}" srcOrd="1" destOrd="0" presId="urn:microsoft.com/office/officeart/2018/2/layout/IconLabelList"/>
    <dgm:cxn modelId="{4C79B1A6-83E6-2449-8B94-C23BE77859B0}" type="presParOf" srcId="{1A7C410D-AAE7-4103-B2A3-CA9EDDE79D19}" destId="{93CEC562-16BF-4849-AFC0-B80D05249F8E}" srcOrd="2" destOrd="0" presId="urn:microsoft.com/office/officeart/2018/2/layout/IconLabelList"/>
    <dgm:cxn modelId="{D2B82603-803F-BD44-86D9-DE3F623404AD}" type="presParOf" srcId="{78936317-F235-41FC-BD46-B1A49F57A47D}" destId="{A6AB336E-2076-405B-9D6C-36667AFE8389}" srcOrd="5" destOrd="0" presId="urn:microsoft.com/office/officeart/2018/2/layout/IconLabelList"/>
    <dgm:cxn modelId="{F26B6FFD-BB60-AC49-96A6-30B4EF6C843F}" type="presParOf" srcId="{78936317-F235-41FC-BD46-B1A49F57A47D}" destId="{FBBB6715-BEF5-41A3-890A-E57848F18209}" srcOrd="6" destOrd="0" presId="urn:microsoft.com/office/officeart/2018/2/layout/IconLabelList"/>
    <dgm:cxn modelId="{592ECD10-0153-4E4C-95B4-26CEF9274631}" type="presParOf" srcId="{FBBB6715-BEF5-41A3-890A-E57848F18209}" destId="{55EE2189-29FC-4892-B0DF-B075AE809E10}" srcOrd="0" destOrd="0" presId="urn:microsoft.com/office/officeart/2018/2/layout/IconLabelList"/>
    <dgm:cxn modelId="{48615712-76E8-B647-87A0-912B26AD3A7F}" type="presParOf" srcId="{FBBB6715-BEF5-41A3-890A-E57848F18209}" destId="{1EDA5D88-9ACB-4D7A-B410-1B195131C5C1}" srcOrd="1" destOrd="0" presId="urn:microsoft.com/office/officeart/2018/2/layout/IconLabelList"/>
    <dgm:cxn modelId="{0ADA51B3-13A1-7545-AF2E-72EC0D8A1DAC}" type="presParOf" srcId="{FBBB6715-BEF5-41A3-890A-E57848F18209}" destId="{65EF5D41-9360-4FDB-B658-FCB55DFC3D6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1CC33-234A-4B9D-B570-E4AFF0614687}">
      <dsp:nvSpPr>
        <dsp:cNvPr id="0" name=""/>
        <dsp:cNvSpPr/>
      </dsp:nvSpPr>
      <dsp:spPr>
        <a:xfrm>
          <a:off x="849772" y="981726"/>
          <a:ext cx="1258737" cy="1258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FB4A3-C4DB-4851-AA0C-6944752A62EE}">
      <dsp:nvSpPr>
        <dsp:cNvPr id="0" name=""/>
        <dsp:cNvSpPr/>
      </dsp:nvSpPr>
      <dsp:spPr>
        <a:xfrm>
          <a:off x="1118028" y="1249981"/>
          <a:ext cx="722226" cy="722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27533-1AEF-4A77-B6F7-95F532CADF48}">
      <dsp:nvSpPr>
        <dsp:cNvPr id="0" name=""/>
        <dsp:cNvSpPr/>
      </dsp:nvSpPr>
      <dsp:spPr>
        <a:xfrm>
          <a:off x="447389" y="2632529"/>
          <a:ext cx="206350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O společnosti </a:t>
          </a:r>
          <a:endParaRPr lang="en-US" sz="2500" kern="1200"/>
        </a:p>
      </dsp:txBody>
      <dsp:txXfrm>
        <a:off x="447389" y="2632529"/>
        <a:ext cx="2063504" cy="720000"/>
      </dsp:txXfrm>
    </dsp:sp>
    <dsp:sp modelId="{AD11704D-E195-4F63-8B06-C20B5351AF5F}">
      <dsp:nvSpPr>
        <dsp:cNvPr id="0" name=""/>
        <dsp:cNvSpPr/>
      </dsp:nvSpPr>
      <dsp:spPr>
        <a:xfrm>
          <a:off x="3274390" y="981726"/>
          <a:ext cx="1258737" cy="12587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08B25-183E-4D66-99BD-55782D508470}">
      <dsp:nvSpPr>
        <dsp:cNvPr id="0" name=""/>
        <dsp:cNvSpPr/>
      </dsp:nvSpPr>
      <dsp:spPr>
        <a:xfrm>
          <a:off x="3542646" y="1249981"/>
          <a:ext cx="722226" cy="722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2ADB2-09EB-4C1C-A723-7C9F293CEB74}">
      <dsp:nvSpPr>
        <dsp:cNvPr id="0" name=""/>
        <dsp:cNvSpPr/>
      </dsp:nvSpPr>
      <dsp:spPr>
        <a:xfrm>
          <a:off x="2872007" y="2632529"/>
          <a:ext cx="206350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Náplň praxe </a:t>
          </a:r>
          <a:endParaRPr lang="en-US" sz="2500" kern="1200"/>
        </a:p>
      </dsp:txBody>
      <dsp:txXfrm>
        <a:off x="2872007" y="2632529"/>
        <a:ext cx="2063504" cy="720000"/>
      </dsp:txXfrm>
    </dsp:sp>
    <dsp:sp modelId="{BF5137D8-0CC2-4A62-BC1F-192E93ABDEE2}">
      <dsp:nvSpPr>
        <dsp:cNvPr id="0" name=""/>
        <dsp:cNvSpPr/>
      </dsp:nvSpPr>
      <dsp:spPr>
        <a:xfrm>
          <a:off x="5699007" y="981726"/>
          <a:ext cx="1258737" cy="12587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6D886-ED6C-4911-8063-583AB2929F74}">
      <dsp:nvSpPr>
        <dsp:cNvPr id="0" name=""/>
        <dsp:cNvSpPr/>
      </dsp:nvSpPr>
      <dsp:spPr>
        <a:xfrm>
          <a:off x="5967263" y="1249981"/>
          <a:ext cx="722226" cy="722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A8DC4-78C7-41E6-8135-62DB28895572}">
      <dsp:nvSpPr>
        <dsp:cNvPr id="0" name=""/>
        <dsp:cNvSpPr/>
      </dsp:nvSpPr>
      <dsp:spPr>
        <a:xfrm>
          <a:off x="5296624" y="2632529"/>
          <a:ext cx="206350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Přínos praxe </a:t>
          </a:r>
          <a:endParaRPr lang="en-US" sz="2500" kern="1200"/>
        </a:p>
      </dsp:txBody>
      <dsp:txXfrm>
        <a:off x="5296624" y="2632529"/>
        <a:ext cx="2063504" cy="720000"/>
      </dsp:txXfrm>
    </dsp:sp>
    <dsp:sp modelId="{5B336DC6-D250-4A66-8A37-9878E510EC7B}">
      <dsp:nvSpPr>
        <dsp:cNvPr id="0" name=""/>
        <dsp:cNvSpPr/>
      </dsp:nvSpPr>
      <dsp:spPr>
        <a:xfrm>
          <a:off x="8123625" y="981726"/>
          <a:ext cx="1258737" cy="12587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D7340-16D7-4F4F-B6E1-31EB4B898387}">
      <dsp:nvSpPr>
        <dsp:cNvPr id="0" name=""/>
        <dsp:cNvSpPr/>
      </dsp:nvSpPr>
      <dsp:spPr>
        <a:xfrm>
          <a:off x="8391880" y="1249981"/>
          <a:ext cx="722226" cy="7222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52035-1389-402F-B8FB-F305403AD0C2}">
      <dsp:nvSpPr>
        <dsp:cNvPr id="0" name=""/>
        <dsp:cNvSpPr/>
      </dsp:nvSpPr>
      <dsp:spPr>
        <a:xfrm>
          <a:off x="7721242" y="2632529"/>
          <a:ext cx="206350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Závěrečné zhodnocení </a:t>
          </a:r>
          <a:endParaRPr lang="en-US" sz="2500" kern="1200"/>
        </a:p>
      </dsp:txBody>
      <dsp:txXfrm>
        <a:off x="7721242" y="2632529"/>
        <a:ext cx="206350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F2BB8-BEC1-B944-A703-58A27C185F70}">
      <dsp:nvSpPr>
        <dsp:cNvPr id="0" name=""/>
        <dsp:cNvSpPr/>
      </dsp:nvSpPr>
      <dsp:spPr>
        <a:xfrm>
          <a:off x="0" y="7429"/>
          <a:ext cx="105156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Zlepšení komunikace </a:t>
          </a:r>
          <a:endParaRPr lang="en-US" sz="3300" kern="1200" dirty="0"/>
        </a:p>
      </dsp:txBody>
      <dsp:txXfrm>
        <a:off x="38638" y="46067"/>
        <a:ext cx="10438324" cy="714229"/>
      </dsp:txXfrm>
    </dsp:sp>
    <dsp:sp modelId="{21BFE8F5-3817-2646-88E4-D11F90F20D57}">
      <dsp:nvSpPr>
        <dsp:cNvPr id="0" name=""/>
        <dsp:cNvSpPr/>
      </dsp:nvSpPr>
      <dsp:spPr>
        <a:xfrm>
          <a:off x="0" y="893974"/>
          <a:ext cx="10515600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Zdokonalení v MS Excel </a:t>
          </a:r>
          <a:endParaRPr lang="en-US" sz="3300" kern="1200"/>
        </a:p>
      </dsp:txBody>
      <dsp:txXfrm>
        <a:off x="38638" y="932612"/>
        <a:ext cx="10438324" cy="714229"/>
      </dsp:txXfrm>
    </dsp:sp>
    <dsp:sp modelId="{82267A00-CA2F-C949-8D92-865CF0147237}">
      <dsp:nvSpPr>
        <dsp:cNvPr id="0" name=""/>
        <dsp:cNvSpPr/>
      </dsp:nvSpPr>
      <dsp:spPr>
        <a:xfrm>
          <a:off x="0" y="1780519"/>
          <a:ext cx="105156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Navázání kontaktů </a:t>
          </a:r>
          <a:endParaRPr lang="en-US" sz="3300" kern="1200"/>
        </a:p>
      </dsp:txBody>
      <dsp:txXfrm>
        <a:off x="38638" y="1819157"/>
        <a:ext cx="10438324" cy="714229"/>
      </dsp:txXfrm>
    </dsp:sp>
    <dsp:sp modelId="{3D43D73C-8857-8C45-9D95-BCBF5851C296}">
      <dsp:nvSpPr>
        <dsp:cNvPr id="0" name=""/>
        <dsp:cNvSpPr/>
      </dsp:nvSpPr>
      <dsp:spPr>
        <a:xfrm>
          <a:off x="0" y="2667064"/>
          <a:ext cx="1051560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Fungování společnosti </a:t>
          </a:r>
          <a:endParaRPr lang="en-US" sz="3300" kern="1200"/>
        </a:p>
      </dsp:txBody>
      <dsp:txXfrm>
        <a:off x="38638" y="2705702"/>
        <a:ext cx="10438324" cy="714229"/>
      </dsp:txXfrm>
    </dsp:sp>
    <dsp:sp modelId="{7E0C5D03-5439-3C41-831A-F63EE6D34715}">
      <dsp:nvSpPr>
        <dsp:cNvPr id="0" name=""/>
        <dsp:cNvSpPr/>
      </dsp:nvSpPr>
      <dsp:spPr>
        <a:xfrm>
          <a:off x="0" y="3553609"/>
          <a:ext cx="10515600" cy="7915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Time management </a:t>
          </a:r>
          <a:endParaRPr lang="en-US" sz="3300" kern="1200"/>
        </a:p>
      </dsp:txBody>
      <dsp:txXfrm>
        <a:off x="38638" y="3592247"/>
        <a:ext cx="10438324" cy="714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5A178-2C36-4D89-8414-79304BFBB060}">
      <dsp:nvSpPr>
        <dsp:cNvPr id="0" name=""/>
        <dsp:cNvSpPr/>
      </dsp:nvSpPr>
      <dsp:spPr>
        <a:xfrm>
          <a:off x="1138979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69EE0-0C78-4E75-A37E-B15A8723AB48}">
      <dsp:nvSpPr>
        <dsp:cNvPr id="0" name=""/>
        <dsp:cNvSpPr/>
      </dsp:nvSpPr>
      <dsp:spPr>
        <a:xfrm>
          <a:off x="569079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Nové zkušenosti a dovednosti </a:t>
          </a:r>
          <a:endParaRPr lang="en-US" sz="1900" kern="1200"/>
        </a:p>
      </dsp:txBody>
      <dsp:txXfrm>
        <a:off x="569079" y="2226604"/>
        <a:ext cx="2072362" cy="720000"/>
      </dsp:txXfrm>
    </dsp:sp>
    <dsp:sp modelId="{37EF3F9E-1F45-4F6A-91F2-D115A40621A5}">
      <dsp:nvSpPr>
        <dsp:cNvPr id="0" name=""/>
        <dsp:cNvSpPr/>
      </dsp:nvSpPr>
      <dsp:spPr>
        <a:xfrm>
          <a:off x="3574005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79829-C8E1-407A-A7B3-9778F8F10CF2}">
      <dsp:nvSpPr>
        <dsp:cNvPr id="0" name=""/>
        <dsp:cNvSpPr/>
      </dsp:nvSpPr>
      <dsp:spPr>
        <a:xfrm>
          <a:off x="3004105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Příkladný přístup společnosti </a:t>
          </a:r>
          <a:endParaRPr lang="en-US" sz="1900" kern="1200"/>
        </a:p>
      </dsp:txBody>
      <dsp:txXfrm>
        <a:off x="3004105" y="2226604"/>
        <a:ext cx="2072362" cy="720000"/>
      </dsp:txXfrm>
    </dsp:sp>
    <dsp:sp modelId="{155B9CB4-205F-430A-A634-EB0DCFEB568A}">
      <dsp:nvSpPr>
        <dsp:cNvPr id="0" name=""/>
        <dsp:cNvSpPr/>
      </dsp:nvSpPr>
      <dsp:spPr>
        <a:xfrm>
          <a:off x="6009031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EC562-16BF-4849-AFC0-B80D05249F8E}">
      <dsp:nvSpPr>
        <dsp:cNvPr id="0" name=""/>
        <dsp:cNvSpPr/>
      </dsp:nvSpPr>
      <dsp:spPr>
        <a:xfrm>
          <a:off x="5439131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Pracovní kolektiv </a:t>
          </a:r>
          <a:endParaRPr lang="en-US" sz="1900" kern="1200"/>
        </a:p>
      </dsp:txBody>
      <dsp:txXfrm>
        <a:off x="5439131" y="2226604"/>
        <a:ext cx="2072362" cy="720000"/>
      </dsp:txXfrm>
    </dsp:sp>
    <dsp:sp modelId="{55EE2189-29FC-4892-B0DF-B075AE809E10}">
      <dsp:nvSpPr>
        <dsp:cNvPr id="0" name=""/>
        <dsp:cNvSpPr/>
      </dsp:nvSpPr>
      <dsp:spPr>
        <a:xfrm>
          <a:off x="8444057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F5D41-9360-4FDB-B658-FCB55DFC3D63}">
      <dsp:nvSpPr>
        <dsp:cNvPr id="0" name=""/>
        <dsp:cNvSpPr/>
      </dsp:nvSpPr>
      <dsp:spPr>
        <a:xfrm>
          <a:off x="7874157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Navázání pokračující spolupráce </a:t>
          </a:r>
          <a:endParaRPr lang="en-US" sz="1900" kern="1200"/>
        </a:p>
      </dsp:txBody>
      <dsp:txXfrm>
        <a:off x="7874157" y="2226604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68352-7441-76DB-9845-0FF1643B4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7B56B5-591A-6F9A-1C59-41DFCA3A7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7422BE-AEB9-1B26-2810-5117A51B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67E8B5-F020-F9E9-8256-6233476C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8D9CE-EE00-059F-117A-21DC15AD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85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0592F-DC63-AA21-C9C8-313376F9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239B51-91BE-6373-01CE-7B3E9FB98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9355ED-C293-8BA8-3DD4-0742C154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8F7ECD-8D80-03EA-7BD9-3C088B07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A2827C-EC95-913D-CEAE-31401BD1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30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1C8FC8-8A0C-641E-5215-7C1E0AF22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71E0AB-D1F9-D4A3-5979-3AF72D77D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7B3F96-5D04-7231-1562-10E44B0C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1E3441-049B-ABE5-8D8B-8A8DBEA3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B6BA9C-B247-94E4-FC4F-B450B1B8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0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39FEB-FD0C-D36E-7F70-CDEB94AA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3CDA8-2358-67F3-4346-7AB525C24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869CE0-CD2D-BE90-C667-11003FF0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59AFE1-81F1-E17D-6D56-F5CEBF9C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775AEA-03B1-2BD7-1397-A0ED6201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6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02A9A-9745-60ED-0EA3-F00201FA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22F4F3-E0CB-C6FC-7D36-4A780A876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C32163-F0FF-287B-FEC8-FC79D29C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A51C28-2AD3-7C41-5307-DE0E0459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4B3C7E-8DAD-5C5B-3FD4-5D8C38E0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FE283-C722-EC14-6E4D-8621D63F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3B10B1-4142-C068-966E-D5D550BBB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1C8E1A-A76E-0719-12AA-602BFBCB5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F5B9F1-33ED-3BC6-8632-19FBA185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013375-F207-1B1E-3628-7CB6DE1C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C60518-B642-D8CC-13F4-EAC29DA8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32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C95BD-0140-D8AC-6189-99EBA931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445C4A-FDE5-1B37-C24D-7B233456E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27F962-89D6-034B-E798-A725092D5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380F57-A8C3-92EF-13BE-8E0756F4E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6C12FD-B7C3-2AEE-F59D-E5F97E4F8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341D42B-8E02-5FC9-F726-BD7BCA522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281912-0724-04B1-2C21-6FFBF251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541574-D2FF-21BD-C534-B5304385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69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876A1-8796-77A1-3C63-912C675C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30C032-284E-BD7C-D537-E2C61984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3BB1A4-F66C-56F3-DA0B-46B69533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03C953-AD49-21D0-D87B-3AEF0C89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93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E81CB12-3608-CFF4-C2CE-9A73F45B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45C827-230E-800F-C3B8-5AD16AE5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901B1B-3FF0-77F1-35A0-A2F82AB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69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CE610-B162-148F-9C49-F0A5F9DA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9BB93-6A8A-B199-C172-242D79BD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993902-0676-0088-9244-CBE1506C6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3A5092-485D-130C-AF54-5F03CBC1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A83410-0A5A-D5B5-1524-C899FF69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39C11A-B220-651E-1DAD-33DB63B9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33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4B7B8-BB88-6E8E-D26C-435C5D5D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91C752-C516-DABB-9606-44EBA9DBB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DCDF52-C291-1782-43F2-23EBFCD5A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EC9313-517C-AD32-F965-DC686960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5603BC-B412-81D3-E57E-6F4770B6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EE17D8-88B4-608A-89E7-4F251CA3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57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C878ECD-2836-E3D3-2C14-B3F8F217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33991D-EE20-6594-E103-E1410BC5C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5E8AA-1450-61CE-804E-DE4F7ED6C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31A1A-A90A-1D43-B083-CAF476BE6A39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833495-AF16-CCD4-6471-9EB201B06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3F37F2-8F17-9436-58D1-6D6DA09D7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ED93-0C85-4E42-A9D9-54B68BE24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95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3B6CAD-92CD-19A8-B47F-C8EC6B24F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200"/>
              <a:t>Obhajoba odborné praxe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F1F88F-F6E0-FE11-AB4B-5EA9C788F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cs-CZ"/>
              <a:t>Dominik Kaisler</a:t>
            </a:r>
          </a:p>
          <a:p>
            <a:pPr algn="l"/>
            <a:r>
              <a:rPr lang="cs-CZ"/>
              <a:t>25686</a:t>
            </a:r>
          </a:p>
        </p:txBody>
      </p:sp>
      <p:pic>
        <p:nvPicPr>
          <p:cNvPr id="7" name="Obrázek 6" descr="Obsah obrázku text, logo, grafický design, Grafika&#10;&#10;Popis byl vytvořen automaticky">
            <a:extLst>
              <a:ext uri="{FF2B5EF4-FFF2-40B4-BE49-F238E27FC236}">
                <a16:creationId xmlns:a16="http://schemas.microsoft.com/office/drawing/2014/main" id="{E38FC3E7-8711-64A0-E3EA-C5656E788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928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7E2D25-6BF3-2267-AC5C-53152795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Zhodnocení praxe 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CEBE512-8CDD-93AF-608F-6EA6155F2C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29177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13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D884FD-9CE9-66C0-2C11-CFF8E586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za pozornost!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BBF532-97DF-238C-C53C-1177EB41E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18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99CF57-3339-05FB-B4E1-66C957B1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5967D2F-6369-836A-5C6F-CBF8418EF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18502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00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C26C07-7F02-279B-EE60-A5233D1C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cs-CZ" sz="4000" dirty="0"/>
              <a:t>O společnosti 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enku, Urbánní design, Metropolitní oblast, Městská oblast&#10;&#10;Popis byl vytvořen automaticky">
            <a:extLst>
              <a:ext uri="{FF2B5EF4-FFF2-40B4-BE49-F238E27FC236}">
                <a16:creationId xmlns:a16="http://schemas.microsoft.com/office/drawing/2014/main" id="{18851B2D-0FCC-2A6E-E263-C98E3EC95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9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1CA19D-F182-FD14-4C74-2B22F2FC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279" y="4952326"/>
            <a:ext cx="6586915" cy="1556907"/>
          </a:xfrm>
        </p:spPr>
        <p:txBody>
          <a:bodyPr anchor="ctr">
            <a:noAutofit/>
          </a:bodyPr>
          <a:lstStyle/>
          <a:p>
            <a:r>
              <a:rPr lang="cs-CZ" sz="1800" dirty="0"/>
              <a:t>Vznik 1. ledna 1994</a:t>
            </a:r>
          </a:p>
          <a:p>
            <a:r>
              <a:rPr lang="cs-CZ" sz="1800" dirty="0"/>
              <a:t>Akciová společnost </a:t>
            </a:r>
          </a:p>
          <a:p>
            <a:r>
              <a:rPr lang="cs-CZ" sz="1800" dirty="0"/>
              <a:t>200 zaměstnanců </a:t>
            </a:r>
          </a:p>
          <a:p>
            <a:r>
              <a:rPr lang="cs-CZ" sz="1800" dirty="0"/>
              <a:t>Výroba krmiv, obchod se zemědělskými komoditami a technikou, poradenské služby </a:t>
            </a:r>
          </a:p>
          <a:p>
            <a:r>
              <a:rPr lang="cs-CZ" sz="1800" dirty="0"/>
              <a:t>Dynín 92, 373 64 Dynín </a:t>
            </a:r>
          </a:p>
        </p:txBody>
      </p:sp>
    </p:spTree>
    <p:extLst>
      <p:ext uri="{BB962C8B-B14F-4D97-AF65-F5344CB8AC3E}">
        <p14:creationId xmlns:p14="http://schemas.microsoft.com/office/powerpoint/2010/main" val="73953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A1043C-7D36-8E79-97A9-24F1D984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/>
              <a:t>Marketing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7EF9A-6BAD-A010-15F8-6AEF6989D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/>
              <a:t>Příprava veletrhů </a:t>
            </a:r>
          </a:p>
          <a:p>
            <a:r>
              <a:rPr lang="cs-CZ" sz="2200" dirty="0"/>
              <a:t>Bannery </a:t>
            </a:r>
          </a:p>
          <a:p>
            <a:r>
              <a:rPr lang="cs-CZ" sz="2200" dirty="0"/>
              <a:t>Sociální sítě </a:t>
            </a:r>
          </a:p>
          <a:p>
            <a:r>
              <a:rPr lang="cs-CZ" sz="2200" dirty="0"/>
              <a:t>Sponzoring </a:t>
            </a:r>
          </a:p>
        </p:txBody>
      </p:sp>
      <p:pic>
        <p:nvPicPr>
          <p:cNvPr id="5" name="Obrázek 4" descr="Obsah obrázku interiér, výstava, text, strop&#10;&#10;Popis byl vytvořen automaticky">
            <a:extLst>
              <a:ext uri="{FF2B5EF4-FFF2-40B4-BE49-F238E27FC236}">
                <a16:creationId xmlns:a16="http://schemas.microsoft.com/office/drawing/2014/main" id="{A4CF1C93-7D4A-43E8-0835-54F33A58E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4" r="768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705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97633F-5FBF-93A8-73CF-F76B5ABF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dirty="0"/>
              <a:t>Finanční účetnictví 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D203E4-64B4-7FE2-9CAB-CA7BD495A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 dirty="0"/>
              <a:t>Příprava podkladů </a:t>
            </a:r>
          </a:p>
          <a:p>
            <a:r>
              <a:rPr lang="cs-CZ" sz="2200" dirty="0"/>
              <a:t>Zadávání faktur </a:t>
            </a:r>
          </a:p>
          <a:p>
            <a:r>
              <a:rPr lang="cs-CZ" sz="2200" dirty="0"/>
              <a:t>Program </a:t>
            </a:r>
            <a:r>
              <a:rPr lang="cs-CZ" sz="2200" dirty="0" err="1"/>
              <a:t>Wesman</a:t>
            </a:r>
            <a:endParaRPr lang="cs-CZ" sz="2200" dirty="0"/>
          </a:p>
          <a:p>
            <a:r>
              <a:rPr lang="cs-CZ" sz="2200" dirty="0"/>
              <a:t>Skladová evidence </a:t>
            </a:r>
          </a:p>
          <a:p>
            <a:r>
              <a:rPr lang="cs-CZ" sz="2200" dirty="0"/>
              <a:t>Skartace, archivace dokumentů  </a:t>
            </a:r>
          </a:p>
        </p:txBody>
      </p:sp>
      <p:pic>
        <p:nvPicPr>
          <p:cNvPr id="12" name="Picture 11" descr="Bílá kalkulačka">
            <a:extLst>
              <a:ext uri="{FF2B5EF4-FFF2-40B4-BE49-F238E27FC236}">
                <a16:creationId xmlns:a16="http://schemas.microsoft.com/office/drawing/2014/main" id="{961DDAC3-9CB3-0692-457D-2B77B9C15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8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3426A5-EE09-E5D3-A925-6A00709C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/>
              <a:t>Personální management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19552F-26FA-D980-1B16-3A5371B85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/>
              <a:t>Komunikace </a:t>
            </a:r>
          </a:p>
          <a:p>
            <a:r>
              <a:rPr lang="cs-CZ" sz="2200" dirty="0"/>
              <a:t>Účast na pracovním pohovoru </a:t>
            </a:r>
          </a:p>
          <a:p>
            <a:r>
              <a:rPr lang="cs-CZ" sz="2200" dirty="0"/>
              <a:t>Porady </a:t>
            </a:r>
          </a:p>
        </p:txBody>
      </p:sp>
      <p:pic>
        <p:nvPicPr>
          <p:cNvPr id="12" name="Picture 11" descr="Pozadí s pracovním prostorem">
            <a:extLst>
              <a:ext uri="{FF2B5EF4-FFF2-40B4-BE49-F238E27FC236}">
                <a16:creationId xmlns:a16="http://schemas.microsoft.com/office/drawing/2014/main" id="{310901B4-E562-5F42-50C0-42339B2A4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93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E03C81-0198-9EC2-A5D6-94FD1A42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Finance podniku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2BC128E-6086-7380-5EC8-3BE3901F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Administrace pohledávek a závazků </a:t>
            </a:r>
          </a:p>
          <a:p>
            <a:r>
              <a:rPr lang="cs-CZ" sz="2200" dirty="0"/>
              <a:t>Dotace a úvěry </a:t>
            </a:r>
          </a:p>
          <a:p>
            <a:r>
              <a:rPr lang="cs-CZ" sz="2200" dirty="0"/>
              <a:t>Vnitropodnikové dokumenty </a:t>
            </a:r>
          </a:p>
          <a:p>
            <a:r>
              <a:rPr lang="cs-CZ" sz="2200" dirty="0"/>
              <a:t>Sledování nákladů společnosti </a:t>
            </a:r>
          </a:p>
        </p:txBody>
      </p:sp>
    </p:spTree>
    <p:extLst>
      <p:ext uri="{BB962C8B-B14F-4D97-AF65-F5344CB8AC3E}">
        <p14:creationId xmlns:p14="http://schemas.microsoft.com/office/powerpoint/2010/main" val="209590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860C2D-2A1D-8C76-3747-395516D9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/>
              <a:t>Strategické řízení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9836D-FC51-7E0A-0D60-B381B5B18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/>
              <a:t>Cíle a strategie společnosti </a:t>
            </a:r>
          </a:p>
          <a:p>
            <a:r>
              <a:rPr lang="cs-CZ" sz="2200" dirty="0"/>
              <a:t>Strategické plánování tras </a:t>
            </a:r>
          </a:p>
          <a:p>
            <a:r>
              <a:rPr lang="cs-CZ" sz="2200" dirty="0"/>
              <a:t>Odstávky výrobních linek</a:t>
            </a:r>
          </a:p>
          <a:p>
            <a:r>
              <a:rPr lang="cs-CZ" sz="2200" dirty="0"/>
              <a:t>Plánování servisů</a:t>
            </a:r>
          </a:p>
          <a:p>
            <a:r>
              <a:rPr lang="cs-CZ" sz="2200" dirty="0"/>
              <a:t>Účast na zasedání  </a:t>
            </a:r>
          </a:p>
          <a:p>
            <a:endParaRPr lang="cs-CZ" sz="2200" dirty="0"/>
          </a:p>
        </p:txBody>
      </p:sp>
      <p:pic>
        <p:nvPicPr>
          <p:cNvPr id="5" name="Picture 4" descr="Stůl v konferenční místnosti">
            <a:extLst>
              <a:ext uri="{FF2B5EF4-FFF2-40B4-BE49-F238E27FC236}">
                <a16:creationId xmlns:a16="http://schemas.microsoft.com/office/drawing/2014/main" id="{745B8435-9BD3-D19F-F739-C3D2A44E9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25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285F36-4F58-1622-F6FE-1FD81DEF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Přínos praxe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25BE752-2976-46CA-FC05-F2BE2955E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06535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9708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Macintosh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Obhajoba odborné praxe </vt:lpstr>
      <vt:lpstr>Prezentace aplikace PowerPoint</vt:lpstr>
      <vt:lpstr>O společnosti </vt:lpstr>
      <vt:lpstr>Marketing </vt:lpstr>
      <vt:lpstr>Finanční účetnictví </vt:lpstr>
      <vt:lpstr>Personální management </vt:lpstr>
      <vt:lpstr>Finance podniku</vt:lpstr>
      <vt:lpstr>Strategické řízení </vt:lpstr>
      <vt:lpstr>Přínos praxe </vt:lpstr>
      <vt:lpstr>Zhodnocení praxe 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odborné praxe </dc:title>
  <dc:creator>Kaisler Dominik</dc:creator>
  <cp:lastModifiedBy>Kaisler Dominik</cp:lastModifiedBy>
  <cp:revision>2</cp:revision>
  <dcterms:created xsi:type="dcterms:W3CDTF">2023-05-11T16:32:51Z</dcterms:created>
  <dcterms:modified xsi:type="dcterms:W3CDTF">2023-05-11T17:54:46Z</dcterms:modified>
</cp:coreProperties>
</file>