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D38E4-B1FE-14E4-1535-FBC74D77E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F45A8D-4015-9AF6-2C6E-056557E70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879A9-9B7B-6394-C193-C80ED517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C77A9A-3FBD-0655-D662-F28668228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533ECE-79CE-D68A-4D78-E6CDD09C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58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F7960-DB45-F7D3-5E4A-7FAB05C5F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0AA253-A03A-BE25-4301-5FF5805E4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1C90D-A415-7144-0D9C-44156785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7DF1A-6E10-8F13-9EEA-D42E4386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3EA02A-3F3E-4451-E040-F895FBFD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771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9F56D4-C77D-054F-F8F6-507DCA18B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36E1A6-E7D9-80B7-DDC8-585254045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C32B0C-6CB0-4F04-2553-034C8A0F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81093A-9709-EE7E-FEAF-66E5666F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1B63D-91CF-5BB4-4C75-044FABF8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51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AEA47-1CC0-AAED-5EAD-951530052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B3837-4710-EB5E-6765-555214461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F19C1D-0151-5B54-B9AD-10D5978E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0DC73-F952-5918-C737-15EC80990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48E14C-B35C-FF74-4D5D-D1EFBC90A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9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47CA1-8ABA-4AFB-C010-1F8B7415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9A0A7C-F191-2AA3-8B35-4F6A7938D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5BD0C3-5A17-8ED3-4C6E-9469E26A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CD9756-7E46-792B-2C5D-0EF5D93D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2F68B0-FFBB-9F5E-3926-E137EC40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06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2D243-F5C3-3C34-D347-2252D007D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DFADB4-D31D-8624-7B51-9288A4013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72DA8A-A494-E9B4-8229-3D073A47E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3B9D17-DA29-4AAA-B762-9281E4A5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CCD01C-23A0-6149-4E6D-21ED54E2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41B599-3943-EB7F-F2EF-F3A31416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74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215EF-D627-74E9-6037-E67D6C52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B2D3E2-C422-4D9F-176A-586AEE3E7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30010-0F08-CEC0-01C8-33041C324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78A503B-053C-67D5-F08C-08E6C4E45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193AFC-F040-4C82-E5CC-A80D952A0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1A68CD-5614-FB9C-3DBD-F2D0C2722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A1140D-80A6-C082-56D4-675D281C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107864-EE9A-FCDD-6D75-664F0624E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2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5DF0F-5187-8F5F-552D-F0D7F9899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2D9EF7-20F1-BC24-0AAB-A8CF38B6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4C660B-18A8-9C8C-173C-9CF7C86F8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1EE0-3C98-0ECF-B57F-FBA258C3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0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BAD7DA-4920-BB0E-8D32-450143122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E8F050-9672-2317-0F6C-735F43D0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46D800-E184-D405-2E42-D5EBF69C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01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F7AB2-1289-D7B9-14D0-1A34C1B5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70761-43ED-591F-AE5D-CC9D9A0D7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BFD0A4-08C4-407B-6024-F6C55F511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F338D9-E69E-8185-08EC-D4D4D3D1B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7AD5BD-F26B-F381-6F30-E4A52F79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5E7A9C-45A1-A60A-C941-8F0160E9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33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B84B6-8DB0-443C-519C-92075721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A969EC-9D06-1481-0EA5-DA065AC24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41E037-5306-F14E-BF2D-EDCB073F3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DA38D3-5FD1-E581-D3CC-72C056459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2B60CD-3C5C-4FB1-90FA-A5D2C90E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B75DE8-773D-2D2F-8E77-C5AA4C0B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8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1EE6D5-45CF-B505-DFC6-FAD531180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36544E-63FF-EA49-6256-565AB445D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3B3600-707B-B06E-AC27-D5536B936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948B3-E871-476E-A078-E94F33DC4C8B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24ADF4-0C19-A423-C048-7FCFCFA01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C43C34-92C8-F550-E359-706B99FF6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9FFB9-1D8F-4A8E-9875-9C8F007473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31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Písmo, Grafika, logo&#10;&#10;Popis byl vytvořen automaticky">
            <a:extLst>
              <a:ext uri="{FF2B5EF4-FFF2-40B4-BE49-F238E27FC236}">
                <a16:creationId xmlns:a16="http://schemas.microsoft.com/office/drawing/2014/main" id="{FBC965C6-FAA9-0675-1E84-9EEC173A1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3" y="1285492"/>
            <a:ext cx="9613397" cy="1880882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5540D5-2E99-9D4A-5836-3E807D190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cs-CZ" sz="5600"/>
              <a:t>Odborná praxe </a:t>
            </a:r>
            <a:br>
              <a:rPr lang="cs-CZ" sz="5600"/>
            </a:br>
            <a:r>
              <a:rPr lang="cs-CZ" sz="5600"/>
              <a:t>ESSOX s.r.o.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5A0D4E-D1E3-A06C-2165-A862B150E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cs-CZ" sz="1900"/>
              <a:t>Marek Bílý</a:t>
            </a:r>
          </a:p>
          <a:p>
            <a:pPr algn="l"/>
            <a:r>
              <a:rPr lang="cs-CZ" sz="1900"/>
              <a:t>UČO: 28056</a:t>
            </a:r>
          </a:p>
        </p:txBody>
      </p:sp>
    </p:spTree>
    <p:extLst>
      <p:ext uri="{BB962C8B-B14F-4D97-AF65-F5344CB8AC3E}">
        <p14:creationId xmlns:p14="http://schemas.microsoft.com/office/powerpoint/2010/main" val="234814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6A1824-4551-2453-D449-D78E332F8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ESSOX s.r.o.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DFD47-4859-C8FC-C71C-89B745F16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cs-CZ" sz="2400"/>
              <a:t>Nebankovní společnost</a:t>
            </a:r>
          </a:p>
          <a:p>
            <a:r>
              <a:rPr lang="cs-CZ" sz="2400"/>
              <a:t>Založení 1993</a:t>
            </a:r>
          </a:p>
          <a:p>
            <a:r>
              <a:rPr lang="cs-CZ" sz="2400"/>
              <a:t>KB a SG – 2003</a:t>
            </a:r>
          </a:p>
          <a:p>
            <a:r>
              <a:rPr lang="cs-CZ" sz="2400"/>
              <a:t>PSA Finance CZ a SK – 2016</a:t>
            </a:r>
          </a:p>
          <a:p>
            <a:r>
              <a:rPr lang="cs-CZ" sz="2400"/>
              <a:t>Essox Finance – 2018</a:t>
            </a:r>
          </a:p>
          <a:p>
            <a:r>
              <a:rPr lang="cs-CZ" sz="2400"/>
              <a:t>Cca. 350 zaměstnanců</a:t>
            </a:r>
          </a:p>
          <a:p>
            <a:r>
              <a:rPr lang="cs-CZ" sz="2400"/>
              <a:t>Úvěry na automobily a spotřební zboží</a:t>
            </a:r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424661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333A2B-5F77-BB78-9A4C-71A0D1CB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Náplň a průběh praxe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903238-07C3-10CB-B51F-8728E59A7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Finanční účetnictví: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Dokladová inventura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podkladů pro vyúčtování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Software Pohoda</a:t>
            </a:r>
          </a:p>
          <a:p>
            <a:r>
              <a:rPr lang="cs-CZ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Marketing: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sítě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Intranet</a:t>
            </a:r>
          </a:p>
          <a:p>
            <a:r>
              <a:rPr lang="cs-CZ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management: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Ukázka náboru nových zaměstnanců     a brigádníků</a:t>
            </a:r>
          </a:p>
          <a:p>
            <a:pPr lvl="1"/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EDU a EGJE</a:t>
            </a:r>
            <a:endParaRPr lang="cs-CZ" sz="2200"/>
          </a:p>
          <a:p>
            <a:pPr marL="457200" lvl="1" indent="0">
              <a:buNone/>
            </a:pPr>
            <a:endParaRPr lang="cs-CZ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61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2F61E6-67D9-C894-4338-B7B4C646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Náplň a průběh praxe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08BBC1-E369-80EC-E4C8-FF2AA15DE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podniku: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Sledování finančních toků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FINIT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řízení:</a:t>
            </a:r>
          </a:p>
          <a:p>
            <a:pPr lvl="1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Cowork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Climate fresk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6097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207778-0CE6-7A19-D64B-3A54D844F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Osobní přínos z praxe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9C5BE0-9C7E-8CEC-9BB3-F5873E0FA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400"/>
              <a:t>Poznání firemního prostředí</a:t>
            </a:r>
          </a:p>
          <a:p>
            <a:r>
              <a:rPr lang="cs-CZ" sz="2400"/>
              <a:t>Jazykový přínos</a:t>
            </a:r>
          </a:p>
          <a:p>
            <a:r>
              <a:rPr lang="cs-CZ" sz="2400"/>
              <a:t>Ochota</a:t>
            </a:r>
          </a:p>
          <a:p>
            <a:r>
              <a:rPr lang="cs-CZ" sz="2400"/>
              <a:t>Obohacení odborných znalostí</a:t>
            </a:r>
          </a:p>
        </p:txBody>
      </p:sp>
    </p:spTree>
    <p:extLst>
      <p:ext uri="{BB962C8B-B14F-4D97-AF65-F5344CB8AC3E}">
        <p14:creationId xmlns:p14="http://schemas.microsoft.com/office/powerpoint/2010/main" val="307908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49461D-1F2A-7921-1EDE-F572FBFF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4600"/>
              <a:t>Závěr a zhodnocení praxe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68A831-FC4A-9314-A7D1-F4DFC7337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400"/>
              <a:t>Kolektiv</a:t>
            </a:r>
          </a:p>
          <a:p>
            <a:r>
              <a:rPr lang="cs-CZ" sz="2400"/>
              <a:t>Firemní prostředí</a:t>
            </a:r>
          </a:p>
          <a:p>
            <a:r>
              <a:rPr lang="cs-CZ" sz="2400"/>
              <a:t>Získané dovednosti</a:t>
            </a:r>
          </a:p>
        </p:txBody>
      </p:sp>
    </p:spTree>
    <p:extLst>
      <p:ext uri="{BB962C8B-B14F-4D97-AF65-F5344CB8AC3E}">
        <p14:creationId xmlns:p14="http://schemas.microsoft.com/office/powerpoint/2010/main" val="124912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F3AF55-2769-F729-63DB-E3578AA1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96BA3-8EDD-6A8F-C944-E3A0D9116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501510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126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Odborná praxe  ESSOX s.r.o.</vt:lpstr>
      <vt:lpstr>ESSOX s.r.o.</vt:lpstr>
      <vt:lpstr>Náplň a průběh praxe</vt:lpstr>
      <vt:lpstr>Náplň a průběh praxe</vt:lpstr>
      <vt:lpstr>Osobní přínos z praxe</vt:lpstr>
      <vt:lpstr>Závěr a zhodnocení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 ESSOX s.r.o.</dc:title>
  <dc:creator>Marek Bílý</dc:creator>
  <cp:lastModifiedBy>Marek Bílý</cp:lastModifiedBy>
  <cp:revision>1</cp:revision>
  <dcterms:created xsi:type="dcterms:W3CDTF">2023-05-11T07:14:48Z</dcterms:created>
  <dcterms:modified xsi:type="dcterms:W3CDTF">2023-05-11T07:33:17Z</dcterms:modified>
</cp:coreProperties>
</file>