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50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15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25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50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6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44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59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15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1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81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3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01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AF425-6D15-349C-2F82-66657E143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0" y="2556769"/>
            <a:ext cx="8637072" cy="872231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D5083D-D236-0A7E-22C4-C15322A64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8652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cs-CZ" sz="14800" dirty="0"/>
              <a:t>Péče o krajinu, A.s.</a:t>
            </a:r>
          </a:p>
          <a:p>
            <a:pPr algn="ctr"/>
            <a:r>
              <a:rPr lang="cs-CZ" sz="4000" dirty="0"/>
              <a:t>Staňková Adéla</a:t>
            </a:r>
          </a:p>
          <a:p>
            <a:pPr algn="ctr"/>
            <a:r>
              <a:rPr lang="cs-CZ" sz="4000" dirty="0"/>
              <a:t>27775</a:t>
            </a:r>
          </a:p>
        </p:txBody>
      </p:sp>
    </p:spTree>
    <p:extLst>
      <p:ext uri="{BB962C8B-B14F-4D97-AF65-F5344CB8AC3E}">
        <p14:creationId xmlns:p14="http://schemas.microsoft.com/office/powerpoint/2010/main" val="256223118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4FE5-CD2D-718E-23C1-D0E841A0B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74AA2-BD8B-0A32-E710-00348C131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společnosti</a:t>
            </a:r>
          </a:p>
          <a:p>
            <a:r>
              <a:rPr lang="cs-CZ" dirty="0"/>
              <a:t>Výkon praxe</a:t>
            </a:r>
          </a:p>
          <a:p>
            <a:r>
              <a:rPr lang="cs-CZ" dirty="0"/>
              <a:t>Zhodnocení praxe</a:t>
            </a:r>
          </a:p>
          <a:p>
            <a:r>
              <a:rPr lang="cs-CZ" dirty="0"/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226513278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7DD30-3027-9434-A006-0660907D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6146D-56E3-56A8-B149-B265B3548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Vznik:</a:t>
            </a:r>
          </a:p>
          <a:p>
            <a:pPr lvl="1"/>
            <a:r>
              <a:rPr lang="cs-CZ" dirty="0"/>
              <a:t>25.2.2008</a:t>
            </a:r>
          </a:p>
          <a:p>
            <a:r>
              <a:rPr lang="cs-CZ" dirty="0"/>
              <a:t>Sídlo:</a:t>
            </a:r>
          </a:p>
          <a:p>
            <a:pPr lvl="1"/>
            <a:r>
              <a:rPr lang="cs-CZ" dirty="0"/>
              <a:t>Na Kozačce 1103/5, Vinohrady, Praha</a:t>
            </a:r>
          </a:p>
          <a:p>
            <a:r>
              <a:rPr lang="cs-CZ" dirty="0"/>
              <a:t>Předmět podnikání:</a:t>
            </a:r>
          </a:p>
          <a:p>
            <a:pPr lvl="1"/>
            <a:r>
              <a:rPr lang="cs-CZ" dirty="0"/>
              <a:t>Výroba, obchod a služby neuvedené v přílohách 1 až 3 živnostenského zákona</a:t>
            </a:r>
          </a:p>
          <a:p>
            <a:pPr lvl="1"/>
            <a:r>
              <a:rPr lang="cs-CZ" dirty="0"/>
              <a:t>Zemědělství</a:t>
            </a:r>
          </a:p>
        </p:txBody>
      </p:sp>
    </p:spTree>
    <p:extLst>
      <p:ext uri="{BB962C8B-B14F-4D97-AF65-F5344CB8AC3E}">
        <p14:creationId xmlns:p14="http://schemas.microsoft.com/office/powerpoint/2010/main" val="21967127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63CC7-D06F-B0ED-3E29-50E17A34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praxe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077BB3-6359-88C1-1EC8-D80329BB3D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Finanční účetnictví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FAB958-55DE-8581-7876-4F96BB3A59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Účetní program</a:t>
            </a:r>
          </a:p>
          <a:p>
            <a:r>
              <a:rPr lang="cs-CZ" dirty="0"/>
              <a:t>Příjem a výdej faktur</a:t>
            </a:r>
          </a:p>
          <a:p>
            <a:r>
              <a:rPr lang="cs-CZ" dirty="0"/>
              <a:t>Daňové přiznání</a:t>
            </a:r>
          </a:p>
          <a:p>
            <a:r>
              <a:rPr lang="cs-CZ" dirty="0"/>
              <a:t>Mzdy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4A171BB-CFBB-F119-39BA-3B844A66F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Finance podniku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9D564E4-E499-8DAD-4D2B-23BA54275F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  <a:p>
            <a:r>
              <a:rPr lang="cs-CZ" dirty="0"/>
              <a:t>Výkaz zisků a ztrát</a:t>
            </a:r>
          </a:p>
          <a:p>
            <a:r>
              <a:rPr lang="cs-CZ" dirty="0" err="1"/>
              <a:t>Clash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  <a:p>
            <a:r>
              <a:rPr lang="cs-CZ" dirty="0"/>
              <a:t>Daňové přiznání PO</a:t>
            </a:r>
          </a:p>
        </p:txBody>
      </p:sp>
    </p:spTree>
    <p:extLst>
      <p:ext uri="{BB962C8B-B14F-4D97-AF65-F5344CB8AC3E}">
        <p14:creationId xmlns:p14="http://schemas.microsoft.com/office/powerpoint/2010/main" val="27434404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3C03D8E-2890-A12A-9B78-31BDBEDE6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praxe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50A6CC2-D120-65D9-F702-503D867A07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Personální management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5CC37DF9-9E1C-E9CF-3C33-194D9CDFEA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Vzdělávaní a motivace </a:t>
            </a:r>
          </a:p>
          <a:p>
            <a:r>
              <a:rPr lang="cs-CZ" dirty="0"/>
              <a:t>Účast na školení</a:t>
            </a:r>
          </a:p>
          <a:p>
            <a:r>
              <a:rPr lang="cs-CZ" dirty="0"/>
              <a:t>Účast na přijímacím pohovoru</a:t>
            </a: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84E41112-5203-35A8-AE0B-22CFF40AF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Strategický management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CCF18721-2CFB-1152-F344-742DA59583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Hodnocení podnikového prostředí</a:t>
            </a:r>
          </a:p>
          <a:p>
            <a:r>
              <a:rPr lang="cs-CZ" dirty="0"/>
              <a:t>Strategické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51733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85A1136-7F50-3963-FBCC-D05CD918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praxe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2D0340-09DB-1773-5F79-DEFAF18DCC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Marketing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E02AFC-E174-AE1B-86A4-DB97B73EBF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Marketingový mix</a:t>
            </a:r>
          </a:p>
          <a:p>
            <a:r>
              <a:rPr lang="cs-CZ" dirty="0"/>
              <a:t>Udržení zákazníků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C93DDCA-1C29-A988-5640-B2F8DC389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Ostatní činnosti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6411327-C1E8-0DF2-6F4A-A9A6614CF74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Archivace a rozřazování dokumentů</a:t>
            </a:r>
          </a:p>
          <a:p>
            <a:r>
              <a:rPr lang="cs-CZ" dirty="0"/>
              <a:t>Skartace</a:t>
            </a:r>
          </a:p>
          <a:p>
            <a:r>
              <a:rPr lang="cs-CZ" dirty="0"/>
              <a:t>Asistence při přestavbě kanceláře</a:t>
            </a:r>
          </a:p>
        </p:txBody>
      </p:sp>
    </p:spTree>
    <p:extLst>
      <p:ext uri="{BB962C8B-B14F-4D97-AF65-F5344CB8AC3E}">
        <p14:creationId xmlns:p14="http://schemas.microsoft.com/office/powerpoint/2010/main" val="284399700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930E5-6AAB-DCAB-2F2D-7693BA85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praxe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4605EAB-AB2C-8650-7C63-9DA985501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uplatnění teoretických znalostí</a:t>
            </a:r>
          </a:p>
          <a:p>
            <a:r>
              <a:rPr lang="cs-CZ" dirty="0"/>
              <a:t>Rozšíření teoretických a praktických dovedností</a:t>
            </a:r>
          </a:p>
          <a:p>
            <a:r>
              <a:rPr lang="cs-CZ" dirty="0"/>
              <a:t>Rozvržení práce</a:t>
            </a:r>
          </a:p>
          <a:p>
            <a:r>
              <a:rPr lang="cs-CZ"/>
              <a:t>Navázání </a:t>
            </a:r>
            <a:r>
              <a:rPr lang="cs-CZ" dirty="0"/>
              <a:t>další spolupráce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99292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5B2F499E-EB75-B5F0-DE57-28DBD67EF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1352078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335</TotalTime>
  <Words>136</Words>
  <Application>Microsoft Office PowerPoint</Application>
  <PresentationFormat>Širokoúhlá obrazovka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Galerie</vt:lpstr>
      <vt:lpstr> Odborná praxe</vt:lpstr>
      <vt:lpstr>Obsah</vt:lpstr>
      <vt:lpstr>O Společnosti</vt:lpstr>
      <vt:lpstr>Výkon praxe</vt:lpstr>
      <vt:lpstr>Výkon praxe</vt:lpstr>
      <vt:lpstr>Výkon praxe</vt:lpstr>
      <vt:lpstr>Zhodnocení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Odborná praxe</dc:title>
  <dc:creator>Adéla Staňková</dc:creator>
  <cp:lastModifiedBy>Adéla Staňková</cp:lastModifiedBy>
  <cp:revision>5</cp:revision>
  <dcterms:created xsi:type="dcterms:W3CDTF">2023-05-10T17:17:20Z</dcterms:created>
  <dcterms:modified xsi:type="dcterms:W3CDTF">2023-05-10T23:03:50Z</dcterms:modified>
</cp:coreProperties>
</file>