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4B212-35A1-B1F5-9C1B-4C06F6F774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48C343-7C92-C149-3E84-11F53F427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1418EC-7D17-277D-8AE0-DCD825FAE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15-E2E4-D54E-BB27-C2E10311B03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5151B2-6C94-681A-E30F-F21B4F2CB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9344FD-319A-1BB2-F89C-6FF0E1E69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C30E-FF5B-5445-9089-9B8B354F1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71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291D9-A466-0CF9-A18C-95882C646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3C50109-B6E5-9169-C808-38A0125A5A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24E3E0-0EF4-3A46-C9F9-EC99E0C2C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15-E2E4-D54E-BB27-C2E10311B03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B14C06-44EF-456F-75C3-562A2970A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261EDA-8435-3368-41D7-5439EBF39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C30E-FF5B-5445-9089-9B8B354F1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08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7261158-4792-0402-4A56-0CDBADD5E4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4108AB-C2F3-A50C-3BD7-1C7A921C8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667D59-3974-8757-1808-A50CC0B29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15-E2E4-D54E-BB27-C2E10311B03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AE4922-CC28-4006-C192-9F49E7E98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69B5E3-87D0-3A52-6A4B-F1CAEC8FA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C30E-FF5B-5445-9089-9B8B354F1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95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D7EEC4-A0A8-69FC-73E5-B54F3CE39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FED80E-5B54-CD4E-BF3D-89C85F3CF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441481-25AD-1E9D-707A-24EB2345F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15-E2E4-D54E-BB27-C2E10311B03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A908A5-6CE8-A7D9-E4B9-9CDC8D8B6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EB9615-ABF3-F45C-EBEB-E7C391ECB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C30E-FF5B-5445-9089-9B8B354F1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63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AA6AE7-5CAE-64E9-F74B-73A9BD447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44EB503-00F2-2B38-A46B-4BA3E0A9D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1A6AB4-B315-BC96-3C27-62A274718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15-E2E4-D54E-BB27-C2E10311B03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E8D727-92F5-CE40-274F-F8981E5A2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6B1035-521A-2162-358A-F68F55F77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C30E-FF5B-5445-9089-9B8B354F1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70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2E591-E63C-470A-A6D2-D1AEED3AB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2C757D-3E79-74E1-A1F5-3514D1257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A4D4CCE-F252-E22E-B926-4C71B1D35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8F975E-862E-8A6D-9764-C98764133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15-E2E4-D54E-BB27-C2E10311B03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87126C-57D1-59D5-65A8-A51E364DE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FF72FB-63C1-103D-10D9-0E8290716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C30E-FF5B-5445-9089-9B8B354F1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14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A08ED6-7AE8-EBA7-AD87-1FAFB2AA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3387FC-FF57-4B7B-2212-50F699230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620FB77-D0E3-3483-56EE-136635DC6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C6E77AC-8A98-E103-9A44-3CD078CB92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1A27908-FD43-FCF9-6A05-F78217CB1F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CD39DE-7BB1-B631-39AE-FD96D533B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15-E2E4-D54E-BB27-C2E10311B03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84BAED7-E633-A539-EF7B-867AABDD8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E1EF4F2-029C-BC0E-07A9-1733E766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C30E-FF5B-5445-9089-9B8B354F1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33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1E709-452A-2DF5-9268-759D3606F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187C36-298F-F11C-A92D-7EB0C4E5B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15-E2E4-D54E-BB27-C2E10311B03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7151052-A644-C64E-5FCB-26D097CBC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B15980-DD63-44CA-0326-FC2985AC9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C30E-FF5B-5445-9089-9B8B354F1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990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BBC7FD1-6335-9F2B-8D80-CD8EA6A85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15-E2E4-D54E-BB27-C2E10311B03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4CF0F57-FC6A-5AD6-0AA6-791F32BA1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25B775-DBDE-CA2F-D66C-61614894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C30E-FF5B-5445-9089-9B8B354F1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167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046317-6DBF-2EBB-C198-0DF7EC17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1A4AD1-D90E-6A64-D07F-56CFC105F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3351BA8-D2D3-F2A8-C80C-4B88F8604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DA69DC-D397-1483-F267-D51214DC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15-E2E4-D54E-BB27-C2E10311B03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17FA62-3A8C-9852-CB23-B0B0FC48E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9B0B82-334E-6F08-AF32-445B1914E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C30E-FF5B-5445-9089-9B8B354F1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39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B11326-3500-BF1C-1DED-B6C8686CA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7D66188-D521-10AB-B8BD-9EC41D4927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12F5A7F-E40D-C84B-5976-1047C0CFA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06E39B-5B69-A2DF-ECE5-400B183B7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15-E2E4-D54E-BB27-C2E10311B03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C0FE30-D89E-A522-1377-8CED927B5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EADBC7-4EDC-F110-5B5C-02C6AC5F8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C30E-FF5B-5445-9089-9B8B354F1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96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7A2FBB5-BB34-53E2-70EA-B5452863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8BC854A-35F5-1D65-67E4-8B430089B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4CDD4C-060F-08F6-C2E2-892BFDDEC6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BFB15-E2E4-D54E-BB27-C2E10311B039}" type="datetimeFigureOut">
              <a:rPr lang="cs-CZ" smtClean="0"/>
              <a:t>10.05.2023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535072-82D7-7F3F-9F25-B674FCA6C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D43101-046E-FA6F-45BA-02DB3F017C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7C30E-FF5B-5445-9089-9B8B354F18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607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98F1AAC-2AFE-6A15-CA8C-9D6DFA3F47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602" r="2622" b="635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6A923EE-E42B-E6E6-C621-8300619A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ctr">
            <a:normAutofit/>
          </a:bodyPr>
          <a:lstStyle/>
          <a:p>
            <a:r>
              <a:rPr lang="cs-CZ" sz="5400" dirty="0"/>
              <a:t>Odborná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6C20515-0221-1476-4999-8C3893CF68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Zpracovala: Eliška Pešková, UČO: 25391</a:t>
            </a:r>
          </a:p>
          <a:p>
            <a:pPr algn="l"/>
            <a:r>
              <a:rPr lang="cs-CZ" dirty="0"/>
              <a:t>		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186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2BE0D30-7A0E-8A01-FBE3-B380C13A9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895980" cy="2029174"/>
          </a:xfrm>
        </p:spPr>
        <p:txBody>
          <a:bodyPr>
            <a:normAutofit/>
          </a:bodyPr>
          <a:lstStyle/>
          <a:p>
            <a:r>
              <a:rPr lang="cs-CZ" sz="5400" dirty="0"/>
              <a:t>Obecní úřad </a:t>
            </a:r>
            <a:r>
              <a:rPr lang="cs-CZ" sz="5400" dirty="0" err="1"/>
              <a:t>Dříteň</a:t>
            </a:r>
            <a:endParaRPr lang="cs-CZ" sz="54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6E642AA-5517-87F9-B256-9371096DB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7"/>
            <a:ext cx="4619621" cy="3843666"/>
          </a:xfrm>
        </p:spPr>
        <p:txBody>
          <a:bodyPr>
            <a:normAutofit/>
          </a:bodyPr>
          <a:lstStyle/>
          <a:p>
            <a:r>
              <a:rPr lang="cs-CZ" dirty="0"/>
              <a:t>Vznik v roce 1990</a:t>
            </a:r>
          </a:p>
          <a:p>
            <a:r>
              <a:rPr lang="cs-CZ" dirty="0"/>
              <a:t>9 přidružených částí</a:t>
            </a:r>
          </a:p>
          <a:p>
            <a:r>
              <a:rPr lang="cs-CZ" dirty="0"/>
              <a:t>Přenesená působnost</a:t>
            </a:r>
          </a:p>
          <a:p>
            <a:r>
              <a:rPr lang="cs-CZ" dirty="0"/>
              <a:t>Činnosti: správa a údržba zařízení ve vlastnictví obce, sestavování rozpočtu obce, zajišťování kulturních a sportovních akcí</a:t>
            </a:r>
            <a:endParaRPr lang="en-US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4F1DCF7D-1338-51CD-E8E8-C5CFB3CA08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054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3311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Graf v dokumentu a pero">
            <a:extLst>
              <a:ext uri="{FF2B5EF4-FFF2-40B4-BE49-F238E27FC236}">
                <a16:creationId xmlns:a16="http://schemas.microsoft.com/office/drawing/2014/main" id="{EEC82EC0-530C-E3C7-0314-6F08005E6F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55AA916-BE9F-0D07-3438-C39BCF07F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/>
              <a:t>Náplň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5EAE72-1865-06E7-B65C-F8D8945F3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sz="2400" b="1" dirty="0"/>
              <a:t>Personální management</a:t>
            </a:r>
            <a:r>
              <a:rPr lang="cs-CZ" sz="2400" dirty="0"/>
              <a:t> – fungování a příprava voleb, matrika a matriční záležitosti, nahlížení a kontrola výkazů práce zaměstnanců</a:t>
            </a:r>
          </a:p>
          <a:p>
            <a:r>
              <a:rPr lang="cs-CZ" sz="2400" b="1" dirty="0"/>
              <a:t>Marketing</a:t>
            </a:r>
            <a:r>
              <a:rPr lang="cs-CZ" sz="2400" dirty="0"/>
              <a:t> – tvorba plakátů kulturních akcí, hlášení informací obecním rozhlasem, vkládání informací na webové stránky obce</a:t>
            </a:r>
          </a:p>
          <a:p>
            <a:r>
              <a:rPr lang="cs-CZ" sz="2400" b="1" dirty="0"/>
              <a:t>Strategické řízení </a:t>
            </a:r>
            <a:r>
              <a:rPr lang="cs-CZ" sz="2400" dirty="0"/>
              <a:t>– pomoc s přípravou dokumentů pro projekty, Program rozvoje obce na období let 2021-2027</a:t>
            </a:r>
          </a:p>
          <a:p>
            <a:r>
              <a:rPr lang="cs-CZ" sz="2400" b="1" dirty="0"/>
              <a:t>Finance podniku</a:t>
            </a:r>
            <a:r>
              <a:rPr lang="cs-CZ" sz="2400" dirty="0"/>
              <a:t> - kontrola vyúčtování dotací, seznámení se s probíhajícími veřejnými zakázkami</a:t>
            </a:r>
          </a:p>
          <a:p>
            <a:r>
              <a:rPr lang="cs-CZ" sz="2400" b="1" dirty="0"/>
              <a:t>Finanční účetnictví </a:t>
            </a:r>
            <a:r>
              <a:rPr lang="cs-CZ" sz="2400" dirty="0"/>
              <a:t>– třídění příjmových a výdajových pokladních dokladů a zápis do pokladní knihy, účtování podle paragrafů a položek v programu </a:t>
            </a:r>
            <a:r>
              <a:rPr lang="cs-CZ" sz="2400" dirty="0" err="1"/>
              <a:t>Keo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8255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8935438-104F-EACC-FAC5-B3F885D47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cs-CZ" sz="5400"/>
              <a:t>Přínosy praxe</a:t>
            </a: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6BBB7D-3953-7EC2-CE8C-2E1F7A617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cs-CZ" sz="2200"/>
              <a:t>Poznání fungování obecního úřadu</a:t>
            </a:r>
          </a:p>
          <a:p>
            <a:r>
              <a:rPr lang="cs-CZ" sz="2200"/>
              <a:t>Získání nových zkušeností</a:t>
            </a:r>
          </a:p>
          <a:p>
            <a:r>
              <a:rPr lang="cs-CZ" sz="2200"/>
              <a:t>Využití teoretických znalostí do praxe</a:t>
            </a:r>
          </a:p>
          <a:p>
            <a:r>
              <a:rPr lang="cs-CZ" sz="2200"/>
              <a:t>Práce s programem Keo a Helios</a:t>
            </a:r>
          </a:p>
        </p:txBody>
      </p:sp>
      <p:pic>
        <p:nvPicPr>
          <p:cNvPr id="5" name="Picture 4" descr="Žárovka na žlutém pozadí s načrtnutými paprsky světla a kabelem">
            <a:extLst>
              <a:ext uri="{FF2B5EF4-FFF2-40B4-BE49-F238E27FC236}">
                <a16:creationId xmlns:a16="http://schemas.microsoft.com/office/drawing/2014/main" id="{711F1719-89EE-DD62-EE4B-E23CFDB7E9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314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85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E5CC9FD-E19F-E533-08DC-F8F73B80D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cs-CZ" sz="5400"/>
              <a:t>Zhodnocení praxe</a:t>
            </a:r>
          </a:p>
        </p:txBody>
      </p:sp>
      <p:sp>
        <p:nvSpPr>
          <p:cNvPr id="37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48237F-2876-FADF-6AE8-9E29AB491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cs-CZ" sz="2200"/>
              <a:t>Přínosná</a:t>
            </a:r>
          </a:p>
          <a:p>
            <a:r>
              <a:rPr lang="cs-CZ" sz="2200"/>
              <a:t>Příjemné prostředí a kolektiv pracovníků</a:t>
            </a:r>
          </a:p>
          <a:p>
            <a:r>
              <a:rPr lang="cs-CZ" sz="2200"/>
              <a:t>Získání nových kontaktů</a:t>
            </a:r>
            <a:endParaRPr lang="cs-CZ" sz="2200" dirty="0"/>
          </a:p>
        </p:txBody>
      </p:sp>
      <p:pic>
        <p:nvPicPr>
          <p:cNvPr id="32" name="Graphic 31" descr="Zaškrtnutí">
            <a:extLst>
              <a:ext uri="{FF2B5EF4-FFF2-40B4-BE49-F238E27FC236}">
                <a16:creationId xmlns:a16="http://schemas.microsoft.com/office/drawing/2014/main" id="{2BAF1FC2-EC4A-04B7-D870-FC930B9D10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17236" y="640080"/>
            <a:ext cx="557784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45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289ED1AA-8684-4D37-B208-8777E1A7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raphic 33">
            <a:extLst>
              <a:ext uri="{FF2B5EF4-FFF2-40B4-BE49-F238E27FC236}">
                <a16:creationId xmlns:a16="http://schemas.microsoft.com/office/drawing/2014/main" id="{4180E01B-B1F4-437C-807D-1C930718E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0784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5DDB576-48D1-6F0F-4186-4E9B247B7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8716" y="955309"/>
            <a:ext cx="7074568" cy="28989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DĚKUJI ZA POZORNOST!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41F77738-2AF0-4750-A0C7-F97C2C1759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17349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1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Širokoúhlá obrazovka</PresentationFormat>
  <Paragraphs>24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Odborná praxe</vt:lpstr>
      <vt:lpstr>Obecní úřad Dříteň</vt:lpstr>
      <vt:lpstr>Náplň praxe</vt:lpstr>
      <vt:lpstr>Přínosy praxe</vt:lpstr>
      <vt:lpstr>Zhodnocení praxe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Eliška Pešková</dc:creator>
  <cp:lastModifiedBy>Eliška Pešková</cp:lastModifiedBy>
  <cp:revision>2</cp:revision>
  <dcterms:created xsi:type="dcterms:W3CDTF">2023-05-10T14:32:53Z</dcterms:created>
  <dcterms:modified xsi:type="dcterms:W3CDTF">2023-05-10T19:49:42Z</dcterms:modified>
</cp:coreProperties>
</file>