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65D8-C78E-4CDF-A1A3-E5CC7B8F7587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2689-078A-4A0D-89E4-4A1262913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4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65D8-C78E-4CDF-A1A3-E5CC7B8F7587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2689-078A-4A0D-89E4-4A1262913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25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65D8-C78E-4CDF-A1A3-E5CC7B8F7587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2689-078A-4A0D-89E4-4A1262913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57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65D8-C78E-4CDF-A1A3-E5CC7B8F7587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2689-078A-4A0D-89E4-4A1262913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45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65D8-C78E-4CDF-A1A3-E5CC7B8F7587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2689-078A-4A0D-89E4-4A1262913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44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65D8-C78E-4CDF-A1A3-E5CC7B8F7587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2689-078A-4A0D-89E4-4A1262913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38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65D8-C78E-4CDF-A1A3-E5CC7B8F7587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2689-078A-4A0D-89E4-4A1262913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85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65D8-C78E-4CDF-A1A3-E5CC7B8F7587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2689-078A-4A0D-89E4-4A1262913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29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65D8-C78E-4CDF-A1A3-E5CC7B8F7587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2689-078A-4A0D-89E4-4A1262913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741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65D8-C78E-4CDF-A1A3-E5CC7B8F7587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2689-078A-4A0D-89E4-4A1262913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11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65D8-C78E-4CDF-A1A3-E5CC7B8F7587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2689-078A-4A0D-89E4-4A1262913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865D8-C78E-4CDF-A1A3-E5CC7B8F7587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62689-078A-4A0D-89E4-4A1262913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02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72064" y="1079232"/>
            <a:ext cx="10527102" cy="2387600"/>
          </a:xfrm>
        </p:spPr>
        <p:txBody>
          <a:bodyPr>
            <a:normAutofit/>
          </a:bodyPr>
          <a:lstStyle/>
          <a:p>
            <a:r>
              <a:rPr lang="cs-CZ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Odborná</a:t>
            </a:r>
            <a:r>
              <a:rPr lang="cs-CZ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praxe</a:t>
            </a:r>
            <a:r>
              <a:rPr lang="cs-CZ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63615" y="3567532"/>
            <a:ext cx="9144000" cy="1655762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Natálie Kyrálová (učo 28129)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Letní semestr 2023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499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OVB Allfinanz a.s. 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ceřiná společnost společnosti OVB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Holding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 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Založena v roce 1994 v ČR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inančně-poradenská společnost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Finanční služby,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včetně investičního plánování, pojištění, plánování důchodu a hypotečních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úvěrů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b="1540"/>
          <a:stretch/>
        </p:blipFill>
        <p:spPr>
          <a:xfrm>
            <a:off x="5117000" y="4454296"/>
            <a:ext cx="1958000" cy="194325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875327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Náplň a průběh praxe 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09926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Strategické řízení </a:t>
            </a: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Vývoj nové aplikace </a:t>
            </a: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Účast na konferenci regionálního ředitelství </a:t>
            </a: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Týdenní porady </a:t>
            </a:r>
          </a:p>
          <a:p>
            <a:pPr marL="457200" lvl="1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Personální management </a:t>
            </a: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Zaškolování nových spolupracovníků </a:t>
            </a: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Schůzky se zájemci o spolupráci s touto společností </a:t>
            </a:r>
          </a:p>
          <a:p>
            <a:pPr lvl="1"/>
            <a:endParaRPr 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352" y="2165230"/>
            <a:ext cx="3389448" cy="214829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b="1540"/>
          <a:stretch/>
        </p:blipFill>
        <p:spPr>
          <a:xfrm>
            <a:off x="227260" y="230540"/>
            <a:ext cx="610940" cy="60634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184621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Náplň a průběh praxe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70008"/>
            <a:ext cx="10515600" cy="4606955"/>
          </a:xfrm>
        </p:spPr>
        <p:txBody>
          <a:bodyPr>
            <a:norm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Tvorba podkladů ke školení nových spolupracovníků 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Návrh reklamních letáčků a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vizitek</a:t>
            </a:r>
          </a:p>
          <a:p>
            <a:pPr marL="457200" lvl="1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Finanční účetnictví </a:t>
            </a:r>
            <a:endParaRPr 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Zakládání účetních dokladů </a:t>
            </a: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Vydávání a příjem faktur </a:t>
            </a:r>
          </a:p>
          <a:p>
            <a:pPr lvl="1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Finance podniku </a:t>
            </a:r>
            <a:endParaRPr lang="cs-CZ" dirty="0" smtClean="0"/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Zhodnocení roku 2022 na konferenci regionálního ředitelství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331" y="2617914"/>
            <a:ext cx="3320469" cy="216552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b="1540"/>
          <a:stretch/>
        </p:blipFill>
        <p:spPr>
          <a:xfrm>
            <a:off x="227260" y="187408"/>
            <a:ext cx="610940" cy="60634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676550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Zhodnocení praxe studentem 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Certifikace ČNB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Získání nových znalostí z oblasti finančního trhu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Osobní time management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Vedení a budování týmu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Komunikační dovednosti </a:t>
            </a: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516"/>
          <a:stretch/>
        </p:blipFill>
        <p:spPr>
          <a:xfrm>
            <a:off x="6806243" y="3355675"/>
            <a:ext cx="4249173" cy="248485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b="1540"/>
          <a:stretch/>
        </p:blipFill>
        <p:spPr>
          <a:xfrm>
            <a:off x="227260" y="230188"/>
            <a:ext cx="610940" cy="60634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895048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4849" y="27546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pozornost.</a:t>
            </a:r>
            <a:endParaRPr lang="cs-CZ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b="1540"/>
          <a:stretch/>
        </p:blipFill>
        <p:spPr>
          <a:xfrm>
            <a:off x="227260" y="230540"/>
            <a:ext cx="610940" cy="60634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371227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132</Words>
  <Application>Microsoft Office PowerPoint</Application>
  <PresentationFormat>Širokoúhlá obrazovka</PresentationFormat>
  <Paragraphs>35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Motiv Office</vt:lpstr>
      <vt:lpstr>Odborná praxe </vt:lpstr>
      <vt:lpstr>OVB Allfinanz a.s. </vt:lpstr>
      <vt:lpstr>Náplň a průběh praxe </vt:lpstr>
      <vt:lpstr>Náplň a průběh praxe </vt:lpstr>
      <vt:lpstr>Zhodnocení praxe studentem 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HP</dc:creator>
  <cp:lastModifiedBy>HP</cp:lastModifiedBy>
  <cp:revision>32</cp:revision>
  <dcterms:created xsi:type="dcterms:W3CDTF">2023-05-08T14:51:57Z</dcterms:created>
  <dcterms:modified xsi:type="dcterms:W3CDTF">2023-05-11T08:08:30Z</dcterms:modified>
</cp:coreProperties>
</file>