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6"/>
    <p:restoredTop sz="95928"/>
  </p:normalViewPr>
  <p:slideViewPr>
    <p:cSldViewPr snapToGrid="0">
      <p:cViewPr varScale="1">
        <p:scale>
          <a:sx n="77" d="100"/>
          <a:sy n="77" d="100"/>
        </p:scale>
        <p:origin x="208" y="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30AA3-D1E7-7F6B-74B7-7A9063D218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8902" y="1174823"/>
            <a:ext cx="7766936" cy="1646302"/>
          </a:xfrm>
        </p:spPr>
        <p:txBody>
          <a:bodyPr/>
          <a:lstStyle/>
          <a:p>
            <a:pPr algn="ctr"/>
            <a:r>
              <a:rPr lang="cs-CZ" sz="6000" dirty="0">
                <a:solidFill>
                  <a:schemeClr val="accent2">
                    <a:lumMod val="50000"/>
                  </a:schemeClr>
                </a:solidFill>
              </a:rPr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A01527-410C-76B1-C57B-2C04E03E0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5520" y="3115412"/>
            <a:ext cx="7960318" cy="1646302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Kristýna Štěrbová</a:t>
            </a:r>
          </a:p>
          <a:p>
            <a:pPr algn="ctr"/>
            <a:r>
              <a:rPr lang="cs-CZ" sz="3200" dirty="0">
                <a:solidFill>
                  <a:schemeClr val="tx1"/>
                </a:solidFill>
              </a:rPr>
              <a:t>Podniková ekonomika</a:t>
            </a:r>
          </a:p>
          <a:p>
            <a:pPr algn="ctr"/>
            <a:r>
              <a:rPr lang="cs-CZ" sz="3200" dirty="0">
                <a:solidFill>
                  <a:schemeClr val="tx1"/>
                </a:solidFill>
              </a:rPr>
              <a:t>UČO 25358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589366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51C460-4848-F6F2-43D3-9ECFB4B92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3978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chemeClr val="accent2">
                    <a:lumMod val="50000"/>
                  </a:schemeClr>
                </a:solidFill>
              </a:rPr>
              <a:t>PŘEDSTAVENÍ FIRMY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EEEBD6-AA07-CEDC-15CB-CE1CB1F49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60551"/>
            <a:ext cx="8596668" cy="3880773"/>
          </a:xfrm>
        </p:spPr>
        <p:txBody>
          <a:bodyPr>
            <a:normAutofit/>
          </a:bodyPr>
          <a:lstStyle/>
          <a:p>
            <a:r>
              <a:rPr lang="cs-CZ" sz="3200" dirty="0"/>
              <a:t>Účetní firma Iva </a:t>
            </a:r>
            <a:r>
              <a:rPr lang="cs-CZ" sz="3200" dirty="0" err="1"/>
              <a:t>Arnicanová</a:t>
            </a:r>
            <a:endParaRPr lang="cs-CZ" sz="3200" dirty="0"/>
          </a:p>
          <a:p>
            <a:r>
              <a:rPr lang="cs-CZ" sz="3200" dirty="0"/>
              <a:t>Podnikající fyzická osoba </a:t>
            </a:r>
          </a:p>
          <a:p>
            <a:r>
              <a:rPr lang="cs-CZ" sz="3200" dirty="0"/>
              <a:t>Vznik duben 2003</a:t>
            </a:r>
          </a:p>
          <a:p>
            <a:r>
              <a:rPr lang="cs-CZ" sz="3200" dirty="0"/>
              <a:t>Sídlo firmy: Tř. Přátelství 2367, Písek</a:t>
            </a:r>
          </a:p>
          <a:p>
            <a:r>
              <a:rPr lang="cs-CZ" sz="3200" dirty="0"/>
              <a:t>65 firem pod sebou</a:t>
            </a:r>
          </a:p>
        </p:txBody>
      </p:sp>
    </p:spTree>
    <p:extLst>
      <p:ext uri="{BB962C8B-B14F-4D97-AF65-F5344CB8AC3E}">
        <p14:creationId xmlns:p14="http://schemas.microsoft.com/office/powerpoint/2010/main" val="2065050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1F17A-6F61-AA0F-9A93-6BDD4FC65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98051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chemeClr val="accent2">
                    <a:lumMod val="50000"/>
                  </a:schemeClr>
                </a:solidFill>
              </a:rPr>
              <a:t>NÁPLŇ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3F5D60-0001-6CAC-351F-D54C88061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4526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cs-CZ" sz="4000" dirty="0"/>
              <a:t>MARKETING</a:t>
            </a:r>
          </a:p>
          <a:p>
            <a:r>
              <a:rPr lang="cs-CZ" sz="3200" dirty="0"/>
              <a:t>Kontrola webových stránek</a:t>
            </a:r>
          </a:p>
          <a:p>
            <a:r>
              <a:rPr lang="cs-CZ" sz="3200" dirty="0"/>
              <a:t>Dostupnost webových stránek</a:t>
            </a:r>
          </a:p>
          <a:p>
            <a:r>
              <a:rPr lang="cs-CZ" sz="3200" dirty="0"/>
              <a:t>Aktualizace a inovace</a:t>
            </a:r>
          </a:p>
        </p:txBody>
      </p:sp>
    </p:spTree>
    <p:extLst>
      <p:ext uri="{BB962C8B-B14F-4D97-AF65-F5344CB8AC3E}">
        <p14:creationId xmlns:p14="http://schemas.microsoft.com/office/powerpoint/2010/main" val="2125130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88AD1-526C-BC0A-DC5E-D0DCE045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chemeClr val="accent2">
                    <a:lumMod val="50000"/>
                  </a:schemeClr>
                </a:solidFill>
              </a:rPr>
              <a:t>NÁPLŇ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E42592-F2E6-E9B5-DF49-A5DE2A0C6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cs-CZ" sz="4000" dirty="0"/>
              <a:t>PERSONÁLNÍ MANAGEMENT</a:t>
            </a:r>
          </a:p>
          <a:p>
            <a:r>
              <a:rPr lang="cs-CZ" sz="3200" dirty="0"/>
              <a:t>Osobní dotazníky</a:t>
            </a:r>
          </a:p>
          <a:p>
            <a:r>
              <a:rPr lang="cs-CZ" sz="3200" dirty="0"/>
              <a:t>Vypracování pracovní smlouvy</a:t>
            </a:r>
          </a:p>
          <a:p>
            <a:r>
              <a:rPr lang="cs-CZ" sz="3200" dirty="0"/>
              <a:t>Vytváření prohlášení zaměstnanců</a:t>
            </a:r>
          </a:p>
          <a:p>
            <a:r>
              <a:rPr lang="cs-CZ" sz="3200" dirty="0"/>
              <a:t>Příprava a přítomnost na pohovoru na nábor nového zaměstnance</a:t>
            </a:r>
          </a:p>
        </p:txBody>
      </p:sp>
    </p:spTree>
    <p:extLst>
      <p:ext uri="{BB962C8B-B14F-4D97-AF65-F5344CB8AC3E}">
        <p14:creationId xmlns:p14="http://schemas.microsoft.com/office/powerpoint/2010/main" val="2739803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0678E5-15E0-FEDB-EA27-037A437FA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chemeClr val="accent2">
                    <a:lumMod val="50000"/>
                  </a:schemeClr>
                </a:solidFill>
              </a:rPr>
              <a:t>NÁPLŇ PRAXE</a:t>
            </a:r>
            <a:endParaRPr lang="cs-CZ" sz="4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256129-0B32-1350-A388-E877B994A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9089"/>
            <a:ext cx="8596668" cy="3880773"/>
          </a:xfrm>
        </p:spPr>
        <p:txBody>
          <a:bodyPr/>
          <a:lstStyle/>
          <a:p>
            <a:r>
              <a:rPr lang="cs-CZ" sz="4000" dirty="0"/>
              <a:t>STRATEGICKÉ ŘÍZENÍ</a:t>
            </a:r>
          </a:p>
          <a:p>
            <a:r>
              <a:rPr lang="cs-CZ" sz="3200" dirty="0"/>
              <a:t>Strategie firmy a její strategické cíle</a:t>
            </a:r>
          </a:p>
        </p:txBody>
      </p:sp>
    </p:spTree>
    <p:extLst>
      <p:ext uri="{BB962C8B-B14F-4D97-AF65-F5344CB8AC3E}">
        <p14:creationId xmlns:p14="http://schemas.microsoft.com/office/powerpoint/2010/main" val="2285012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31F21-986A-FCBD-9176-372A9C0DC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chemeClr val="accent2">
                    <a:lumMod val="50000"/>
                  </a:schemeClr>
                </a:solidFill>
              </a:rPr>
              <a:t>NÁPLŇ PRAXE</a:t>
            </a:r>
            <a:endParaRPr lang="cs-CZ" sz="4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C181AB-ACD8-EC18-FC72-83F49CC8C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5640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cs-CZ" sz="4300" dirty="0"/>
              <a:t>FINANCE PODNIKU</a:t>
            </a:r>
          </a:p>
          <a:p>
            <a:r>
              <a:rPr lang="cs-CZ" sz="3200" dirty="0"/>
              <a:t>Účetnictví je postavené na výnosech a nákladech, které se však nerovnají mnohem důležitějším příjmům a výdajům</a:t>
            </a:r>
          </a:p>
          <a:p>
            <a:r>
              <a:rPr lang="cs-CZ" sz="3200" dirty="0"/>
              <a:t>Vystavené faktury, přijaté faktury</a:t>
            </a:r>
          </a:p>
          <a:p>
            <a:r>
              <a:rPr lang="cs-CZ" sz="3200" dirty="0"/>
              <a:t>Ukázka a zkouška vyplňování daňového přiznání, které obsahuje – rozvahu, výkazy zisků a ztrát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891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ED23D-0B5F-8A74-0764-90F5AFAF2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chemeClr val="accent2">
                    <a:lumMod val="50000"/>
                  </a:schemeClr>
                </a:solidFill>
              </a:rPr>
              <a:t>NÁPLŇ PRAXE</a:t>
            </a:r>
            <a:endParaRPr lang="cs-CZ" sz="4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C05CB2-3E0F-3E64-5EE2-B48B33A00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6325"/>
            <a:ext cx="8596668" cy="4507031"/>
          </a:xfrm>
        </p:spPr>
        <p:txBody>
          <a:bodyPr>
            <a:normAutofit fontScale="85000" lnSpcReduction="10000"/>
          </a:bodyPr>
          <a:lstStyle/>
          <a:p>
            <a:r>
              <a:rPr lang="cs-CZ" sz="4700" dirty="0"/>
              <a:t>FINANČNÍ ÚČETNICTVÍ</a:t>
            </a:r>
          </a:p>
          <a:p>
            <a:r>
              <a:rPr lang="cs-CZ" sz="2800" dirty="0"/>
              <a:t>Sestavení faktury</a:t>
            </a:r>
          </a:p>
          <a:p>
            <a:r>
              <a:rPr lang="cs-CZ" sz="2800" dirty="0"/>
              <a:t>Správného zaúčtování – lepení košilek</a:t>
            </a:r>
          </a:p>
          <a:p>
            <a:r>
              <a:rPr lang="cs-CZ" sz="2800" dirty="0"/>
              <a:t>Daňového přiznání fyzických osob, přehledu SP a ZP</a:t>
            </a:r>
          </a:p>
          <a:p>
            <a:r>
              <a:rPr lang="cs-CZ" sz="2800" dirty="0"/>
              <a:t>Seznámení s účetním programem MRP</a:t>
            </a:r>
          </a:p>
          <a:p>
            <a:r>
              <a:rPr lang="cs-CZ" sz="2800" dirty="0"/>
              <a:t>Ukázka pořizování došlých faktur a účtování v podvojném účetnictví</a:t>
            </a:r>
          </a:p>
          <a:p>
            <a:r>
              <a:rPr lang="cs-CZ" sz="2800" dirty="0"/>
              <a:t>Ukázka a spoluúčast vyplňování daňového přiznání + výkazy zisků a ztrát, rozvaha a přílohy daňového přiznání</a:t>
            </a:r>
          </a:p>
          <a:p>
            <a:r>
              <a:rPr lang="cs-CZ" sz="2800" dirty="0"/>
              <a:t>Třídění dokladů do šanonu</a:t>
            </a:r>
          </a:p>
        </p:txBody>
      </p:sp>
    </p:spTree>
    <p:extLst>
      <p:ext uri="{BB962C8B-B14F-4D97-AF65-F5344CB8AC3E}">
        <p14:creationId xmlns:p14="http://schemas.microsoft.com/office/powerpoint/2010/main" val="4062939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66891-EF33-3C3C-2AF4-41942D76E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chemeClr val="accent2">
                    <a:lumMod val="50000"/>
                  </a:schemeClr>
                </a:solidFill>
              </a:rPr>
              <a:t>PŘÍNOS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FF3979-9CAD-0080-75D6-3CDA5A522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30375"/>
            <a:ext cx="8596668" cy="3880773"/>
          </a:xfrm>
        </p:spPr>
        <p:txBody>
          <a:bodyPr>
            <a:normAutofit/>
          </a:bodyPr>
          <a:lstStyle/>
          <a:p>
            <a:r>
              <a:rPr lang="cs-CZ" sz="3200" dirty="0"/>
              <a:t>Získání nových zkušeností</a:t>
            </a:r>
          </a:p>
          <a:p>
            <a:r>
              <a:rPr lang="cs-CZ" sz="3200" dirty="0"/>
              <a:t>Prohloubení odborných znalostí</a:t>
            </a:r>
          </a:p>
          <a:p>
            <a:r>
              <a:rPr lang="cs-CZ" sz="3200" dirty="0"/>
              <a:t>Ověření teoretických znalostí v praxi</a:t>
            </a:r>
          </a:p>
          <a:p>
            <a:r>
              <a:rPr lang="cs-CZ" sz="3200" dirty="0"/>
              <a:t>Nabídka další spolupráce</a:t>
            </a:r>
          </a:p>
          <a:p>
            <a:r>
              <a:rPr lang="cs-CZ" sz="3200" dirty="0"/>
              <a:t>Ochota a vstřícnost všech zaměstnanců</a:t>
            </a:r>
          </a:p>
        </p:txBody>
      </p:sp>
    </p:spTree>
    <p:extLst>
      <p:ext uri="{BB962C8B-B14F-4D97-AF65-F5344CB8AC3E}">
        <p14:creationId xmlns:p14="http://schemas.microsoft.com/office/powerpoint/2010/main" val="2233109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A8FE2-BAE4-6A7B-4523-A1D6627935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60155409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Fazeta</Template>
  <TotalTime>76</TotalTime>
  <Words>198</Words>
  <Application>Microsoft Macintosh PowerPoint</Application>
  <PresentationFormat>Širokoúhlá obrazovka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Fazeta</vt:lpstr>
      <vt:lpstr>ODBORNÁ PRAXE</vt:lpstr>
      <vt:lpstr>PŘEDSTAVENÍ FIRMY</vt:lpstr>
      <vt:lpstr>NÁPLŇ PRAXE</vt:lpstr>
      <vt:lpstr>NÁPLŇ PRAXE</vt:lpstr>
      <vt:lpstr>NÁPLŇ PRAXE</vt:lpstr>
      <vt:lpstr>NÁPLŇ PRAXE</vt:lpstr>
      <vt:lpstr>NÁPLŇ PRAXE</vt:lpstr>
      <vt:lpstr>PŘÍNOS PRAXE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Kristýna Štěrbová</dc:creator>
  <cp:lastModifiedBy>Kristýna Štěrbová</cp:lastModifiedBy>
  <cp:revision>1</cp:revision>
  <dcterms:created xsi:type="dcterms:W3CDTF">2023-05-11T19:56:08Z</dcterms:created>
  <dcterms:modified xsi:type="dcterms:W3CDTF">2023-05-11T21:20:06Z</dcterms:modified>
</cp:coreProperties>
</file>