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8" r:id="rId2"/>
    <p:sldId id="257" r:id="rId3"/>
    <p:sldId id="264" r:id="rId4"/>
    <p:sldId id="263" r:id="rId5"/>
    <p:sldId id="262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95F70-A152-4105-B18D-34242FB232FD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A583A2E-257B-4D71-A7C6-50AEA491D8E3}">
      <dgm:prSet custT="1"/>
      <dgm:spPr/>
      <dgm:t>
        <a:bodyPr/>
        <a:lstStyle/>
        <a:p>
          <a:r>
            <a:rPr lang="cs-CZ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Zkušenosti</a:t>
          </a:r>
        </a:p>
      </dgm:t>
    </dgm:pt>
    <dgm:pt modelId="{6D604140-0294-429E-B418-7DDFF2E908E6}" type="parTrans" cxnId="{BB2CDCB4-3CCF-4F11-8C2E-8736B319BC32}">
      <dgm:prSet/>
      <dgm:spPr/>
      <dgm:t>
        <a:bodyPr/>
        <a:lstStyle/>
        <a:p>
          <a:endParaRPr lang="cs-CZ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0EBA4-FCB8-4122-9CB5-E07CCE6310A9}" type="sibTrans" cxnId="{BB2CDCB4-3CCF-4F11-8C2E-8736B319BC32}">
      <dgm:prSet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</dgm:spPr>
      <dgm:t>
        <a:bodyPr/>
        <a:lstStyle/>
        <a:p>
          <a:endParaRPr lang="cs-CZ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4BA6F-16BE-4AB4-9F33-E22C789AC8E0}">
      <dgm:prSet custT="1"/>
      <dgm:spPr/>
      <dgm:t>
        <a:bodyPr/>
        <a:lstStyle/>
        <a:p>
          <a:r>
            <a:rPr lang="cs-CZ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Kolektiv</a:t>
          </a:r>
        </a:p>
      </dgm:t>
    </dgm:pt>
    <dgm:pt modelId="{B47E9666-0954-4477-946E-271D2BFA2219}" type="parTrans" cxnId="{9AB119D8-1729-4456-B6C9-E5F2E41E0694}">
      <dgm:prSet/>
      <dgm:spPr/>
      <dgm:t>
        <a:bodyPr/>
        <a:lstStyle/>
        <a:p>
          <a:endParaRPr lang="cs-CZ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B49B7-6005-4A42-BDFF-08DD149B9144}" type="sibTrans" cxnId="{9AB119D8-1729-4456-B6C9-E5F2E41E069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cs-CZ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22EE0-1498-432F-91CE-F7B6E080187E}">
      <dgm:prSet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Firemní prostředí</a:t>
          </a:r>
        </a:p>
      </dgm:t>
    </dgm:pt>
    <dgm:pt modelId="{A2C8CA44-6E8B-4400-B10F-7F3D9747F11A}" type="parTrans" cxnId="{3BE34B85-F514-4614-A79A-3725471075A3}">
      <dgm:prSet/>
      <dgm:spPr/>
      <dgm:t>
        <a:bodyPr/>
        <a:lstStyle/>
        <a:p>
          <a:endParaRPr lang="cs-CZ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68250-E5DA-41B3-ABE1-486C87D7BDA5}" type="sibTrans" cxnId="{3BE34B85-F514-4614-A79A-3725471075A3}">
      <dgm:prSet/>
      <dgm:spPr>
        <a:blipFill>
          <a:blip xmlns:r="http://schemas.openxmlformats.org/officeDocument/2006/relationships" r:embed="rId3"/>
          <a:srcRect/>
          <a:stretch>
            <a:fillRect l="-27000" r="-27000"/>
          </a:stretch>
        </a:blipFill>
      </dgm:spPr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9C4E1FBF-6BEE-4D3A-8B95-DFD5D0243845}" type="pres">
      <dgm:prSet presAssocID="{A6095F70-A152-4105-B18D-34242FB232FD}" presName="Name0" presStyleCnt="0">
        <dgm:presLayoutVars>
          <dgm:chMax val="21"/>
          <dgm:chPref val="21"/>
        </dgm:presLayoutVars>
      </dgm:prSet>
      <dgm:spPr/>
    </dgm:pt>
    <dgm:pt modelId="{E599137E-D9A3-412F-A080-CAE11C8F2D38}" type="pres">
      <dgm:prSet presAssocID="{3A583A2E-257B-4D71-A7C6-50AEA491D8E3}" presName="text1" presStyleCnt="0"/>
      <dgm:spPr/>
    </dgm:pt>
    <dgm:pt modelId="{00130812-98FA-417F-86B6-462A267A31FD}" type="pres">
      <dgm:prSet presAssocID="{3A583A2E-257B-4D71-A7C6-50AEA491D8E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52C618A-D48E-452C-8193-9BECC53A3740}" type="pres">
      <dgm:prSet presAssocID="{3A583A2E-257B-4D71-A7C6-50AEA491D8E3}" presName="textaccent1" presStyleCnt="0"/>
      <dgm:spPr/>
    </dgm:pt>
    <dgm:pt modelId="{9656081A-400A-4A44-977D-17A95E4DEFEF}" type="pres">
      <dgm:prSet presAssocID="{3A583A2E-257B-4D71-A7C6-50AEA491D8E3}" presName="accentRepeatNode" presStyleLbl="solidAlignAcc1" presStyleIdx="0" presStyleCnt="6"/>
      <dgm:spPr>
        <a:solidFill>
          <a:schemeClr val="accent2">
            <a:lumMod val="50000"/>
          </a:schemeClr>
        </a:solidFill>
      </dgm:spPr>
    </dgm:pt>
    <dgm:pt modelId="{9BB8487C-EE82-406D-81AC-6EE6F005A71B}" type="pres">
      <dgm:prSet presAssocID="{6510EBA4-FCB8-4122-9CB5-E07CCE6310A9}" presName="image1" presStyleCnt="0"/>
      <dgm:spPr/>
    </dgm:pt>
    <dgm:pt modelId="{C8653BA9-6A4B-4474-99F3-4599A6FC9634}" type="pres">
      <dgm:prSet presAssocID="{6510EBA4-FCB8-4122-9CB5-E07CCE6310A9}" presName="imageRepeatNode" presStyleLbl="alignAcc1" presStyleIdx="0" presStyleCnt="3"/>
      <dgm:spPr/>
    </dgm:pt>
    <dgm:pt modelId="{7EADD2D5-EA73-426E-A7C7-5787D9ADF598}" type="pres">
      <dgm:prSet presAssocID="{6510EBA4-FCB8-4122-9CB5-E07CCE6310A9}" presName="imageaccent1" presStyleCnt="0"/>
      <dgm:spPr/>
    </dgm:pt>
    <dgm:pt modelId="{A56C0B90-059E-48B2-B222-D517ED938D81}" type="pres">
      <dgm:prSet presAssocID="{6510EBA4-FCB8-4122-9CB5-E07CCE6310A9}" presName="accentRepeatNode" presStyleLbl="solidAlignAcc1" presStyleIdx="1" presStyleCnt="6"/>
      <dgm:spPr>
        <a:solidFill>
          <a:schemeClr val="accent2">
            <a:lumMod val="50000"/>
          </a:schemeClr>
        </a:solidFill>
      </dgm:spPr>
    </dgm:pt>
    <dgm:pt modelId="{2C17DDB9-A673-4B7A-B830-60EA2F79BE6A}" type="pres">
      <dgm:prSet presAssocID="{ACC4BA6F-16BE-4AB4-9F33-E22C789AC8E0}" presName="text2" presStyleCnt="0"/>
      <dgm:spPr/>
    </dgm:pt>
    <dgm:pt modelId="{0F6D5C58-1211-44C8-AC43-DDF0A15B9AAC}" type="pres">
      <dgm:prSet presAssocID="{ACC4BA6F-16BE-4AB4-9F33-E22C789AC8E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3E1D02A-3C48-4F72-AE1E-2A01D850E27A}" type="pres">
      <dgm:prSet presAssocID="{ACC4BA6F-16BE-4AB4-9F33-E22C789AC8E0}" presName="textaccent2" presStyleCnt="0"/>
      <dgm:spPr/>
    </dgm:pt>
    <dgm:pt modelId="{AE4CC1F9-A4C9-450B-ABC8-F3364954DC11}" type="pres">
      <dgm:prSet presAssocID="{ACC4BA6F-16BE-4AB4-9F33-E22C789AC8E0}" presName="accentRepeatNode" presStyleLbl="solidAlignAcc1" presStyleIdx="2" presStyleCnt="6"/>
      <dgm:spPr>
        <a:solidFill>
          <a:schemeClr val="accent2">
            <a:lumMod val="60000"/>
            <a:lumOff val="40000"/>
          </a:schemeClr>
        </a:solidFill>
      </dgm:spPr>
    </dgm:pt>
    <dgm:pt modelId="{F2D044C8-3B1A-4A06-BA42-9C0ADDDF5664}" type="pres">
      <dgm:prSet presAssocID="{7E0B49B7-6005-4A42-BDFF-08DD149B9144}" presName="image2" presStyleCnt="0"/>
      <dgm:spPr/>
    </dgm:pt>
    <dgm:pt modelId="{C78F7891-0886-4493-94B8-EADC53021740}" type="pres">
      <dgm:prSet presAssocID="{7E0B49B7-6005-4A42-BDFF-08DD149B9144}" presName="imageRepeatNode" presStyleLbl="alignAcc1" presStyleIdx="1" presStyleCnt="3"/>
      <dgm:spPr/>
    </dgm:pt>
    <dgm:pt modelId="{B55CBBD4-C8AA-4E54-AC7F-6745AE90D31A}" type="pres">
      <dgm:prSet presAssocID="{7E0B49B7-6005-4A42-BDFF-08DD149B9144}" presName="imageaccent2" presStyleCnt="0"/>
      <dgm:spPr/>
    </dgm:pt>
    <dgm:pt modelId="{1CDB2046-9073-4558-849F-EDA8FA28ED24}" type="pres">
      <dgm:prSet presAssocID="{7E0B49B7-6005-4A42-BDFF-08DD149B9144}" presName="accentRepeatNode" presStyleLbl="solidAlignAcc1" presStyleIdx="3" presStyleCnt="6"/>
      <dgm:spPr>
        <a:solidFill>
          <a:schemeClr val="accent2">
            <a:lumMod val="60000"/>
            <a:lumOff val="40000"/>
          </a:schemeClr>
        </a:solidFill>
      </dgm:spPr>
    </dgm:pt>
    <dgm:pt modelId="{E9930850-78DF-43B5-B6ED-9E1F942D2DFD}" type="pres">
      <dgm:prSet presAssocID="{50722EE0-1498-432F-91CE-F7B6E080187E}" presName="text3" presStyleCnt="0"/>
      <dgm:spPr/>
    </dgm:pt>
    <dgm:pt modelId="{51EC8F4C-0B9D-4C9F-8CB0-3CD223B9C510}" type="pres">
      <dgm:prSet presAssocID="{50722EE0-1498-432F-91CE-F7B6E080187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B2EB6FE-5ED8-4B7B-BF35-205662FDD929}" type="pres">
      <dgm:prSet presAssocID="{50722EE0-1498-432F-91CE-F7B6E080187E}" presName="textaccent3" presStyleCnt="0"/>
      <dgm:spPr/>
    </dgm:pt>
    <dgm:pt modelId="{3470C23E-FEDF-483C-9C76-FBAEE1F876D5}" type="pres">
      <dgm:prSet presAssocID="{50722EE0-1498-432F-91CE-F7B6E080187E}" presName="accentRepeatNode" presStyleLbl="solidAlignAcc1" presStyleIdx="4" presStyleCnt="6"/>
      <dgm:spPr>
        <a:solidFill>
          <a:schemeClr val="bg2">
            <a:lumMod val="20000"/>
            <a:lumOff val="80000"/>
          </a:schemeClr>
        </a:solidFill>
      </dgm:spPr>
    </dgm:pt>
    <dgm:pt modelId="{AA323F6E-9538-475C-9EFD-9AE542C0DE74}" type="pres">
      <dgm:prSet presAssocID="{1E068250-E5DA-41B3-ABE1-486C87D7BDA5}" presName="image3" presStyleCnt="0"/>
      <dgm:spPr/>
    </dgm:pt>
    <dgm:pt modelId="{3B76CCC8-A6FE-46CE-A96D-BCE5BD6899E9}" type="pres">
      <dgm:prSet presAssocID="{1E068250-E5DA-41B3-ABE1-486C87D7BDA5}" presName="imageRepeatNode" presStyleLbl="alignAcc1" presStyleIdx="2" presStyleCnt="3"/>
      <dgm:spPr/>
    </dgm:pt>
    <dgm:pt modelId="{633B52A6-702F-4FC0-A091-D86E808673CF}" type="pres">
      <dgm:prSet presAssocID="{1E068250-E5DA-41B3-ABE1-486C87D7BDA5}" presName="imageaccent3" presStyleCnt="0"/>
      <dgm:spPr/>
    </dgm:pt>
    <dgm:pt modelId="{415F00E9-CF51-4B9D-9397-08C43818A456}" type="pres">
      <dgm:prSet presAssocID="{1E068250-E5DA-41B3-ABE1-486C87D7BDA5}" presName="accentRepeatNode" presStyleLbl="solidAlignAcc1" presStyleIdx="5" presStyleCnt="6"/>
      <dgm:spPr>
        <a:solidFill>
          <a:schemeClr val="bg2">
            <a:lumMod val="20000"/>
            <a:lumOff val="80000"/>
          </a:schemeClr>
        </a:solidFill>
      </dgm:spPr>
    </dgm:pt>
  </dgm:ptLst>
  <dgm:cxnLst>
    <dgm:cxn modelId="{448A8A08-4D25-417D-9BDE-9580164DADF5}" type="presOf" srcId="{7E0B49B7-6005-4A42-BDFF-08DD149B9144}" destId="{C78F7891-0886-4493-94B8-EADC53021740}" srcOrd="0" destOrd="0" presId="urn:microsoft.com/office/officeart/2008/layout/HexagonCluster"/>
    <dgm:cxn modelId="{409FF34B-9BE7-44A8-A1E9-53618048326C}" type="presOf" srcId="{A6095F70-A152-4105-B18D-34242FB232FD}" destId="{9C4E1FBF-6BEE-4D3A-8B95-DFD5D0243845}" srcOrd="0" destOrd="0" presId="urn:microsoft.com/office/officeart/2008/layout/HexagonCluster"/>
    <dgm:cxn modelId="{3BE34B85-F514-4614-A79A-3725471075A3}" srcId="{A6095F70-A152-4105-B18D-34242FB232FD}" destId="{50722EE0-1498-432F-91CE-F7B6E080187E}" srcOrd="2" destOrd="0" parTransId="{A2C8CA44-6E8B-4400-B10F-7F3D9747F11A}" sibTransId="{1E068250-E5DA-41B3-ABE1-486C87D7BDA5}"/>
    <dgm:cxn modelId="{6FBDCE9C-2985-4984-A2DD-F49347FDBE59}" type="presOf" srcId="{6510EBA4-FCB8-4122-9CB5-E07CCE6310A9}" destId="{C8653BA9-6A4B-4474-99F3-4599A6FC9634}" srcOrd="0" destOrd="0" presId="urn:microsoft.com/office/officeart/2008/layout/HexagonCluster"/>
    <dgm:cxn modelId="{BB2CDCB4-3CCF-4F11-8C2E-8736B319BC32}" srcId="{A6095F70-A152-4105-B18D-34242FB232FD}" destId="{3A583A2E-257B-4D71-A7C6-50AEA491D8E3}" srcOrd="0" destOrd="0" parTransId="{6D604140-0294-429E-B418-7DDFF2E908E6}" sibTransId="{6510EBA4-FCB8-4122-9CB5-E07CCE6310A9}"/>
    <dgm:cxn modelId="{6652F4B4-AC33-43BE-8F3B-B7ECB8122020}" type="presOf" srcId="{ACC4BA6F-16BE-4AB4-9F33-E22C789AC8E0}" destId="{0F6D5C58-1211-44C8-AC43-DDF0A15B9AAC}" srcOrd="0" destOrd="0" presId="urn:microsoft.com/office/officeart/2008/layout/HexagonCluster"/>
    <dgm:cxn modelId="{841253BA-BD0B-41D3-A037-22F469FA2E60}" type="presOf" srcId="{50722EE0-1498-432F-91CE-F7B6E080187E}" destId="{51EC8F4C-0B9D-4C9F-8CB0-3CD223B9C510}" srcOrd="0" destOrd="0" presId="urn:microsoft.com/office/officeart/2008/layout/HexagonCluster"/>
    <dgm:cxn modelId="{5DB2DABF-7D6F-4979-B8B4-728EF77A6CA9}" type="presOf" srcId="{1E068250-E5DA-41B3-ABE1-486C87D7BDA5}" destId="{3B76CCC8-A6FE-46CE-A96D-BCE5BD6899E9}" srcOrd="0" destOrd="0" presId="urn:microsoft.com/office/officeart/2008/layout/HexagonCluster"/>
    <dgm:cxn modelId="{A41049C0-B342-458D-AFEF-743100D9427C}" type="presOf" srcId="{3A583A2E-257B-4D71-A7C6-50AEA491D8E3}" destId="{00130812-98FA-417F-86B6-462A267A31FD}" srcOrd="0" destOrd="0" presId="urn:microsoft.com/office/officeart/2008/layout/HexagonCluster"/>
    <dgm:cxn modelId="{9AB119D8-1729-4456-B6C9-E5F2E41E0694}" srcId="{A6095F70-A152-4105-B18D-34242FB232FD}" destId="{ACC4BA6F-16BE-4AB4-9F33-E22C789AC8E0}" srcOrd="1" destOrd="0" parTransId="{B47E9666-0954-4477-946E-271D2BFA2219}" sibTransId="{7E0B49B7-6005-4A42-BDFF-08DD149B9144}"/>
    <dgm:cxn modelId="{BFEFBFE1-E7C6-4D30-8193-055DED916BBC}" type="presParOf" srcId="{9C4E1FBF-6BEE-4D3A-8B95-DFD5D0243845}" destId="{E599137E-D9A3-412F-A080-CAE11C8F2D38}" srcOrd="0" destOrd="0" presId="urn:microsoft.com/office/officeart/2008/layout/HexagonCluster"/>
    <dgm:cxn modelId="{6E5D258C-62D7-4EF9-948B-E256B710BD8E}" type="presParOf" srcId="{E599137E-D9A3-412F-A080-CAE11C8F2D38}" destId="{00130812-98FA-417F-86B6-462A267A31FD}" srcOrd="0" destOrd="0" presId="urn:microsoft.com/office/officeart/2008/layout/HexagonCluster"/>
    <dgm:cxn modelId="{9ECAFBFF-83AC-4AF4-BCEB-A2A4B50553B7}" type="presParOf" srcId="{9C4E1FBF-6BEE-4D3A-8B95-DFD5D0243845}" destId="{752C618A-D48E-452C-8193-9BECC53A3740}" srcOrd="1" destOrd="0" presId="urn:microsoft.com/office/officeart/2008/layout/HexagonCluster"/>
    <dgm:cxn modelId="{3F592F94-6835-4B69-8F51-AEAE9F697A63}" type="presParOf" srcId="{752C618A-D48E-452C-8193-9BECC53A3740}" destId="{9656081A-400A-4A44-977D-17A95E4DEFEF}" srcOrd="0" destOrd="0" presId="urn:microsoft.com/office/officeart/2008/layout/HexagonCluster"/>
    <dgm:cxn modelId="{3B73CF8D-FAA9-4D29-8020-8A28494C5402}" type="presParOf" srcId="{9C4E1FBF-6BEE-4D3A-8B95-DFD5D0243845}" destId="{9BB8487C-EE82-406D-81AC-6EE6F005A71B}" srcOrd="2" destOrd="0" presId="urn:microsoft.com/office/officeart/2008/layout/HexagonCluster"/>
    <dgm:cxn modelId="{F65B9981-2108-4648-B2CE-D65FE5CCCA69}" type="presParOf" srcId="{9BB8487C-EE82-406D-81AC-6EE6F005A71B}" destId="{C8653BA9-6A4B-4474-99F3-4599A6FC9634}" srcOrd="0" destOrd="0" presId="urn:microsoft.com/office/officeart/2008/layout/HexagonCluster"/>
    <dgm:cxn modelId="{5F841531-6236-470E-9ED9-C0CC17A0AACC}" type="presParOf" srcId="{9C4E1FBF-6BEE-4D3A-8B95-DFD5D0243845}" destId="{7EADD2D5-EA73-426E-A7C7-5787D9ADF598}" srcOrd="3" destOrd="0" presId="urn:microsoft.com/office/officeart/2008/layout/HexagonCluster"/>
    <dgm:cxn modelId="{B390D2C5-9E6A-463A-8F80-D7556033B1A7}" type="presParOf" srcId="{7EADD2D5-EA73-426E-A7C7-5787D9ADF598}" destId="{A56C0B90-059E-48B2-B222-D517ED938D81}" srcOrd="0" destOrd="0" presId="urn:microsoft.com/office/officeart/2008/layout/HexagonCluster"/>
    <dgm:cxn modelId="{984C513E-4B5B-43DB-8081-9E03A6731667}" type="presParOf" srcId="{9C4E1FBF-6BEE-4D3A-8B95-DFD5D0243845}" destId="{2C17DDB9-A673-4B7A-B830-60EA2F79BE6A}" srcOrd="4" destOrd="0" presId="urn:microsoft.com/office/officeart/2008/layout/HexagonCluster"/>
    <dgm:cxn modelId="{8E557359-813F-44D8-9ACC-E6E8D9E8CA4C}" type="presParOf" srcId="{2C17DDB9-A673-4B7A-B830-60EA2F79BE6A}" destId="{0F6D5C58-1211-44C8-AC43-DDF0A15B9AAC}" srcOrd="0" destOrd="0" presId="urn:microsoft.com/office/officeart/2008/layout/HexagonCluster"/>
    <dgm:cxn modelId="{74C4695B-8907-4EF1-82EA-1D19CF8B9802}" type="presParOf" srcId="{9C4E1FBF-6BEE-4D3A-8B95-DFD5D0243845}" destId="{33E1D02A-3C48-4F72-AE1E-2A01D850E27A}" srcOrd="5" destOrd="0" presId="urn:microsoft.com/office/officeart/2008/layout/HexagonCluster"/>
    <dgm:cxn modelId="{C09C0B1D-F2D2-4D43-85CC-9F82E4A8DC6D}" type="presParOf" srcId="{33E1D02A-3C48-4F72-AE1E-2A01D850E27A}" destId="{AE4CC1F9-A4C9-450B-ABC8-F3364954DC11}" srcOrd="0" destOrd="0" presId="urn:microsoft.com/office/officeart/2008/layout/HexagonCluster"/>
    <dgm:cxn modelId="{02AEAEC3-72F3-4BAE-976B-E372EF96BF18}" type="presParOf" srcId="{9C4E1FBF-6BEE-4D3A-8B95-DFD5D0243845}" destId="{F2D044C8-3B1A-4A06-BA42-9C0ADDDF5664}" srcOrd="6" destOrd="0" presId="urn:microsoft.com/office/officeart/2008/layout/HexagonCluster"/>
    <dgm:cxn modelId="{3EF554D3-5152-4E77-8BDE-60DDF8946906}" type="presParOf" srcId="{F2D044C8-3B1A-4A06-BA42-9C0ADDDF5664}" destId="{C78F7891-0886-4493-94B8-EADC53021740}" srcOrd="0" destOrd="0" presId="urn:microsoft.com/office/officeart/2008/layout/HexagonCluster"/>
    <dgm:cxn modelId="{95C74721-E3E5-4D77-AE22-48F719B72956}" type="presParOf" srcId="{9C4E1FBF-6BEE-4D3A-8B95-DFD5D0243845}" destId="{B55CBBD4-C8AA-4E54-AC7F-6745AE90D31A}" srcOrd="7" destOrd="0" presId="urn:microsoft.com/office/officeart/2008/layout/HexagonCluster"/>
    <dgm:cxn modelId="{5163EC92-F09F-4CC6-BBB0-92A218880B2A}" type="presParOf" srcId="{B55CBBD4-C8AA-4E54-AC7F-6745AE90D31A}" destId="{1CDB2046-9073-4558-849F-EDA8FA28ED24}" srcOrd="0" destOrd="0" presId="urn:microsoft.com/office/officeart/2008/layout/HexagonCluster"/>
    <dgm:cxn modelId="{B1F0853F-D906-4E99-B2C3-6884A7335D6E}" type="presParOf" srcId="{9C4E1FBF-6BEE-4D3A-8B95-DFD5D0243845}" destId="{E9930850-78DF-43B5-B6ED-9E1F942D2DFD}" srcOrd="8" destOrd="0" presId="urn:microsoft.com/office/officeart/2008/layout/HexagonCluster"/>
    <dgm:cxn modelId="{C991BE43-DDFE-4F4F-9CF5-C7E81142BE61}" type="presParOf" srcId="{E9930850-78DF-43B5-B6ED-9E1F942D2DFD}" destId="{51EC8F4C-0B9D-4C9F-8CB0-3CD223B9C510}" srcOrd="0" destOrd="0" presId="urn:microsoft.com/office/officeart/2008/layout/HexagonCluster"/>
    <dgm:cxn modelId="{97982C05-F522-4C42-83F8-B978A2D00F8E}" type="presParOf" srcId="{9C4E1FBF-6BEE-4D3A-8B95-DFD5D0243845}" destId="{0B2EB6FE-5ED8-4B7B-BF35-205662FDD929}" srcOrd="9" destOrd="0" presId="urn:microsoft.com/office/officeart/2008/layout/HexagonCluster"/>
    <dgm:cxn modelId="{C428C9CF-5118-4552-BA2A-6A845AE48004}" type="presParOf" srcId="{0B2EB6FE-5ED8-4B7B-BF35-205662FDD929}" destId="{3470C23E-FEDF-483C-9C76-FBAEE1F876D5}" srcOrd="0" destOrd="0" presId="urn:microsoft.com/office/officeart/2008/layout/HexagonCluster"/>
    <dgm:cxn modelId="{44F0455B-84C9-4261-8332-2CB715CE7382}" type="presParOf" srcId="{9C4E1FBF-6BEE-4D3A-8B95-DFD5D0243845}" destId="{AA323F6E-9538-475C-9EFD-9AE542C0DE74}" srcOrd="10" destOrd="0" presId="urn:microsoft.com/office/officeart/2008/layout/HexagonCluster"/>
    <dgm:cxn modelId="{FD032A42-8305-46B1-A4A8-1B5C1F1A3154}" type="presParOf" srcId="{AA323F6E-9538-475C-9EFD-9AE542C0DE74}" destId="{3B76CCC8-A6FE-46CE-A96D-BCE5BD6899E9}" srcOrd="0" destOrd="0" presId="urn:microsoft.com/office/officeart/2008/layout/HexagonCluster"/>
    <dgm:cxn modelId="{05356EF2-8795-4AAB-87E7-B89F6E2BA008}" type="presParOf" srcId="{9C4E1FBF-6BEE-4D3A-8B95-DFD5D0243845}" destId="{633B52A6-702F-4FC0-A091-D86E808673CF}" srcOrd="11" destOrd="0" presId="urn:microsoft.com/office/officeart/2008/layout/HexagonCluster"/>
    <dgm:cxn modelId="{00B32087-4B6E-4D88-B12E-F8A834AA0B29}" type="presParOf" srcId="{633B52A6-702F-4FC0-A091-D86E808673CF}" destId="{415F00E9-CF51-4B9D-9397-08C43818A456}" srcOrd="0" destOrd="0" presId="urn:microsoft.com/office/officeart/2008/layout/HexagonCluster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30812-98FA-417F-86B6-462A267A31FD}">
      <dsp:nvSpPr>
        <dsp:cNvPr id="0" name=""/>
        <dsp:cNvSpPr/>
      </dsp:nvSpPr>
      <dsp:spPr>
        <a:xfrm>
          <a:off x="3374901" y="2957477"/>
          <a:ext cx="2089061" cy="18011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Zkušenosti</a:t>
          </a:r>
        </a:p>
      </dsp:txBody>
      <dsp:txXfrm>
        <a:off x="3699084" y="3236979"/>
        <a:ext cx="1440695" cy="1242131"/>
      </dsp:txXfrm>
    </dsp:sp>
    <dsp:sp modelId="{9656081A-400A-4A44-977D-17A95E4DEFEF}">
      <dsp:nvSpPr>
        <dsp:cNvPr id="0" name=""/>
        <dsp:cNvSpPr/>
      </dsp:nvSpPr>
      <dsp:spPr>
        <a:xfrm>
          <a:off x="3429172" y="3752642"/>
          <a:ext cx="244591" cy="2108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653BA9-6A4B-4474-99F3-4599A6FC9634}">
      <dsp:nvSpPr>
        <dsp:cNvPr id="0" name=""/>
        <dsp:cNvSpPr/>
      </dsp:nvSpPr>
      <dsp:spPr>
        <a:xfrm>
          <a:off x="1589163" y="1990051"/>
          <a:ext cx="2089061" cy="18011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127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6C0B90-059E-48B2-B222-D517ED938D81}">
      <dsp:nvSpPr>
        <dsp:cNvPr id="0" name=""/>
        <dsp:cNvSpPr/>
      </dsp:nvSpPr>
      <dsp:spPr>
        <a:xfrm>
          <a:off x="3011360" y="3553256"/>
          <a:ext cx="244591" cy="2108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6D5C58-1211-44C8-AC43-DDF0A15B9AAC}">
      <dsp:nvSpPr>
        <dsp:cNvPr id="0" name=""/>
        <dsp:cNvSpPr/>
      </dsp:nvSpPr>
      <dsp:spPr>
        <a:xfrm>
          <a:off x="5154692" y="1968638"/>
          <a:ext cx="2089061" cy="18011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108"/>
                <a:lumOff val="18498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0"/>
                <a:satOff val="-28108"/>
                <a:lumOff val="18498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shade val="80000"/>
              <a:hueOff val="0"/>
              <a:satOff val="-28108"/>
              <a:lumOff val="1849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Kolektiv</a:t>
          </a:r>
        </a:p>
      </dsp:txBody>
      <dsp:txXfrm>
        <a:off x="5478875" y="2248140"/>
        <a:ext cx="1440695" cy="1242131"/>
      </dsp:txXfrm>
    </dsp:sp>
    <dsp:sp modelId="{AE4CC1F9-A4C9-450B-ABC8-F3364954DC11}">
      <dsp:nvSpPr>
        <dsp:cNvPr id="0" name=""/>
        <dsp:cNvSpPr/>
      </dsp:nvSpPr>
      <dsp:spPr>
        <a:xfrm>
          <a:off x="6582837" y="3529939"/>
          <a:ext cx="244591" cy="2108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78F7891-0886-4493-94B8-EADC53021740}">
      <dsp:nvSpPr>
        <dsp:cNvPr id="0" name=""/>
        <dsp:cNvSpPr/>
      </dsp:nvSpPr>
      <dsp:spPr>
        <a:xfrm>
          <a:off x="6934483" y="2957477"/>
          <a:ext cx="2089061" cy="18011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rnd" cmpd="sng" algn="ctr">
          <a:solidFill>
            <a:schemeClr val="accent2">
              <a:shade val="80000"/>
              <a:hueOff val="0"/>
              <a:satOff val="-28108"/>
              <a:lumOff val="184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DB2046-9073-4558-849F-EDA8FA28ED24}">
      <dsp:nvSpPr>
        <dsp:cNvPr id="0" name=""/>
        <dsp:cNvSpPr/>
      </dsp:nvSpPr>
      <dsp:spPr>
        <a:xfrm>
          <a:off x="6988754" y="3752642"/>
          <a:ext cx="244591" cy="2108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EC8F4C-0B9D-4C9F-8CB0-3CD223B9C510}">
      <dsp:nvSpPr>
        <dsp:cNvPr id="0" name=""/>
        <dsp:cNvSpPr/>
      </dsp:nvSpPr>
      <dsp:spPr>
        <a:xfrm>
          <a:off x="3374901" y="984081"/>
          <a:ext cx="2089061" cy="18011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56215"/>
                <a:lumOff val="36995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0"/>
                <a:satOff val="-56215"/>
                <a:lumOff val="3699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shade val="80000"/>
              <a:hueOff val="0"/>
              <a:satOff val="-56215"/>
              <a:lumOff val="3699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Firemní prostředí</a:t>
          </a:r>
        </a:p>
      </dsp:txBody>
      <dsp:txXfrm>
        <a:off x="3699084" y="1263583"/>
        <a:ext cx="1440695" cy="1242131"/>
      </dsp:txXfrm>
    </dsp:sp>
    <dsp:sp modelId="{3470C23E-FEDF-483C-9C76-FBAEE1F876D5}">
      <dsp:nvSpPr>
        <dsp:cNvPr id="0" name=""/>
        <dsp:cNvSpPr/>
      </dsp:nvSpPr>
      <dsp:spPr>
        <a:xfrm>
          <a:off x="4791151" y="1023101"/>
          <a:ext cx="244591" cy="210806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76CCC8-A6FE-46CE-A96D-BCE5BD6899E9}">
      <dsp:nvSpPr>
        <dsp:cNvPr id="0" name=""/>
        <dsp:cNvSpPr/>
      </dsp:nvSpPr>
      <dsp:spPr>
        <a:xfrm>
          <a:off x="5154692" y="0"/>
          <a:ext cx="2089061" cy="18011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27000" r="-27000"/>
          </a:stretch>
        </a:blipFill>
        <a:ln w="12700" cap="rnd" cmpd="sng" algn="ctr">
          <a:solidFill>
            <a:schemeClr val="accent2">
              <a:shade val="80000"/>
              <a:hueOff val="0"/>
              <a:satOff val="-56215"/>
              <a:lumOff val="369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5F00E9-CF51-4B9D-9397-08C43818A456}">
      <dsp:nvSpPr>
        <dsp:cNvPr id="0" name=""/>
        <dsp:cNvSpPr/>
      </dsp:nvSpPr>
      <dsp:spPr>
        <a:xfrm>
          <a:off x="5216397" y="790881"/>
          <a:ext cx="244591" cy="210806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7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46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87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62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96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05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1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66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8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1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51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5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1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0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3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1F6B6-D5C1-4F10-AA8B-681E13E4458F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465FDF-D209-4E8B-A307-7699FBF19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3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DD591-F432-8626-0869-BC7B58C03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794" y="2122037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cs-CZ" sz="5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Odborná praxe</a:t>
            </a:r>
            <a:br>
              <a:rPr lang="cs-CZ" sz="5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Robert Bosch, spol. s r.o.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B08091-81FD-1B1B-2BAC-4D820DB0B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4854129"/>
            <a:ext cx="9144000" cy="1063268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Iveta Koloušková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UČO: 26946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58771F-BDE2-93E0-C6A5-EC484CD9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206" y="940603"/>
            <a:ext cx="6439588" cy="15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1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14D87-ACFB-616B-84C1-8FF39B4A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06" y="840961"/>
            <a:ext cx="9692949" cy="1263975"/>
          </a:xfrm>
        </p:spPr>
        <p:txBody>
          <a:bodyPr>
            <a:normAutofit/>
          </a:bodyPr>
          <a:lstStyle/>
          <a:p>
            <a:r>
              <a:rPr lang="cs-CZ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Robert Bosch, spol. s r.o.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48902-6688-3DEE-CC46-44E12B04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86" y="1731523"/>
            <a:ext cx="8910836" cy="4581728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ve Stuttgartu v roce 1886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aložení společnosti v ČR: České Budějovice 1. květen 1992 jako společný podnik Robert Bosch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Motoru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Jikov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s. 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 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vývoj komponentů do osobních aut (plynové pedály, nádržové čerpadlové moduly, rozvaděče paliva, sací moduly, …)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éměř 4000 zaměstnanců</a:t>
            </a:r>
          </a:p>
          <a:p>
            <a:pPr algn="just"/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služeb v oblastech měření a testování vzorků                      a technologických služeb pro podnikatelské subjekty</a:t>
            </a:r>
          </a:p>
          <a:p>
            <a:pPr algn="just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Zařazena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mezi atraktivní zaměstnavatele – rok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přinesl společnosti Cenu 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hejtmanky Jihočeského kraje za společenskou odpovědnost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Nové vývojové centrum firmy Bosch">
            <a:extLst>
              <a:ext uri="{FF2B5EF4-FFF2-40B4-BE49-F238E27FC236}">
                <a16:creationId xmlns:a16="http://schemas.microsoft.com/office/drawing/2014/main" id="{1275C239-5ADF-1321-6F6D-109AF764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21" y="178307"/>
            <a:ext cx="3428746" cy="192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7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14D87-ACFB-616B-84C1-8FF39B4A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976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48902-6688-3DEE-CC46-44E12B04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řízení: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Naskladnění a vyskladnění výrobků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Zakázky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podniku: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Sledování finančních toků</a:t>
            </a:r>
          </a:p>
          <a:p>
            <a:pPr lvl="1"/>
            <a:r>
              <a:rPr lang="cs-CZ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Účetní výkazy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 descr="Bosch v Českých Budějovicích rozšiřuje své vývojové centrum. Miliardová  investice spoléhá na renesanci dieselových motorů | Hospodářské noviny  (HN.cz)">
            <a:extLst>
              <a:ext uri="{FF2B5EF4-FFF2-40B4-BE49-F238E27FC236}">
                <a16:creationId xmlns:a16="http://schemas.microsoft.com/office/drawing/2014/main" id="{5876A951-F70F-DCF8-5F6E-DB4E8E92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76" y="1222960"/>
            <a:ext cx="3765421" cy="2118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Jana Tomanová: jak se připravit na pracovní pohovor | RS kompas">
            <a:extLst>
              <a:ext uri="{FF2B5EF4-FFF2-40B4-BE49-F238E27FC236}">
                <a16:creationId xmlns:a16="http://schemas.microsoft.com/office/drawing/2014/main" id="{B8F5D8F5-C2E3-CFD3-3BEA-F2B7BF219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512" y1="35966" x2="45814" y2="37983"/>
                        <a14:foregroundMark x1="41047" y1="62017" x2="43372" y2="71261"/>
                        <a14:foregroundMark x1="43372" y1="71261" x2="43372" y2="71261"/>
                        <a14:foregroundMark x1="61047" y1="37143" x2="61860" y2="25882"/>
                        <a14:foregroundMark x1="61860" y1="25882" x2="68256" y2="19832"/>
                        <a14:foregroundMark x1="68256" y1="19832" x2="72674" y2="29580"/>
                        <a14:foregroundMark x1="72674" y1="29580" x2="71744" y2="55798"/>
                        <a14:foregroundMark x1="67326" y1="44706" x2="65349" y2="59496"/>
                        <a14:foregroundMark x1="39884" y1="60000" x2="43953" y2="68235"/>
                        <a14:foregroundMark x1="43953" y1="68235" x2="48837" y2="69748"/>
                        <a14:foregroundMark x1="34767" y1="57479" x2="41628" y2="71597"/>
                        <a14:foregroundMark x1="41628" y1="71597" x2="38023" y2="56471"/>
                        <a14:foregroundMark x1="38023" y1="56471" x2="40349" y2="67899"/>
                        <a14:foregroundMark x1="62907" y1="18487" x2="72412" y2="21922"/>
                        <a14:foregroundMark x1="62558" y1="17311" x2="69767" y2="18487"/>
                        <a14:foregroundMark x1="69767" y1="18487" x2="72326" y2="21008"/>
                        <a14:foregroundMark x1="62786" y1="18980" x2="68605" y2="17815"/>
                        <a14:foregroundMark x1="68605" y1="17815" x2="72791" y2="20336"/>
                        <a14:foregroundMark x1="68372" y1="16639" x2="61512" y2="16639"/>
                        <a14:foregroundMark x1="61512" y1="16639" x2="61219" y2="17697"/>
                        <a14:foregroundMark x1="65930" y1="14118" x2="71512" y2="23193"/>
                        <a14:foregroundMark x1="65581" y1="12941" x2="68953" y2="20000"/>
                        <a14:foregroundMark x1="63724" y1="14548" x2="61860" y2="16807"/>
                        <a14:foregroundMark x1="65465" y1="12437" x2="64876" y2="13151"/>
                        <a14:foregroundMark x1="63894" y1="14820" x2="61623" y2="17721"/>
                        <a14:foregroundMark x1="65233" y1="13109" x2="65020" y2="13381"/>
                        <a14:foregroundMark x1="65850" y1="14710" x2="66744" y2="13950"/>
                        <a14:foregroundMark x1="62265" y1="17758" x2="64528" y2="15834"/>
                        <a14:foregroundMark x1="66744" y1="13950" x2="73488" y2="19160"/>
                        <a14:foregroundMark x1="73488" y1="19160" x2="73828" y2="20336"/>
                        <a14:foregroundMark x1="63532" y1="14241" x2="61047" y2="16807"/>
                        <a14:foregroundMark x1="65116" y1="12605" x2="64763" y2="12970"/>
                        <a14:foregroundMark x1="63415" y1="14053" x2="61860" y2="17143"/>
                        <a14:foregroundMark x1="65876" y1="14751" x2="66860" y2="14286"/>
                        <a14:foregroundMark x1="61163" y1="16975" x2="64312" y2="15489"/>
                        <a14:foregroundMark x1="65581" y1="33613" x2="65000" y2="40336"/>
                        <a14:foregroundMark x1="64186" y1="13109" x2="64186" y2="13109"/>
                        <a14:backgroundMark x1="59884" y1="20672" x2="60233" y2="18655"/>
                        <a14:backgroundMark x1="63838" y1="13109" x2="63140" y2="13613"/>
                        <a14:backgroundMark x1="64535" y1="12605" x2="63838" y2="13109"/>
                        <a14:backgroundMark x1="60349" y1="17647" x2="60233" y2="21849"/>
                        <a14:backgroundMark x1="74884" y1="20336" x2="74884" y2="23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9746" r="19459" b="9932"/>
          <a:stretch/>
        </p:blipFill>
        <p:spPr bwMode="auto">
          <a:xfrm>
            <a:off x="8576107" y="3341009"/>
            <a:ext cx="2777693" cy="23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0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14D87-ACFB-616B-84C1-8FF39B4A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67" y="365085"/>
            <a:ext cx="4647897" cy="1321222"/>
          </a:xfrm>
        </p:spPr>
        <p:txBody>
          <a:bodyPr anchor="b">
            <a:noAutofit/>
          </a:bodyPr>
          <a:lstStyle/>
          <a:p>
            <a:r>
              <a:rPr lang="cs-C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Náplň a průběh </a:t>
            </a:r>
            <a:br>
              <a:rPr lang="cs-C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48902-6688-3DEE-CC46-44E12B04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767" y="1812018"/>
            <a:ext cx="5914416" cy="5032926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účetnictví:</a:t>
            </a:r>
          </a:p>
          <a:p>
            <a:pPr lvl="1"/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Dokladová inventura</a:t>
            </a:r>
          </a:p>
          <a:p>
            <a:pPr lvl="1"/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podkladů pro vyúčtování</a:t>
            </a:r>
          </a:p>
          <a:p>
            <a:pPr lvl="1"/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Provádění základních účetních operací</a:t>
            </a:r>
          </a:p>
          <a:p>
            <a:endParaRPr lang="cs-CZ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Marketing:</a:t>
            </a:r>
          </a:p>
          <a:p>
            <a:pPr lvl="1"/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sítě</a:t>
            </a:r>
          </a:p>
          <a:p>
            <a:pPr lvl="1"/>
            <a:endParaRPr lang="cs-CZ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management:</a:t>
            </a:r>
          </a:p>
          <a:p>
            <a:pPr lvl="1"/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náboru nových zaměstnanců     a brigádníků</a:t>
            </a:r>
          </a:p>
          <a:p>
            <a:pPr lvl="1"/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Motivační systém</a:t>
            </a:r>
            <a:endParaRPr lang="cs-CZ" sz="2600" b="1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5 ověřených způsobů, jak zhodnotit své finance | Trade Forum">
            <a:extLst>
              <a:ext uri="{FF2B5EF4-FFF2-40B4-BE49-F238E27FC236}">
                <a16:creationId xmlns:a16="http://schemas.microsoft.com/office/drawing/2014/main" id="{EDF0AD79-5E99-B65B-9A1B-C14C22C4D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r="11720"/>
          <a:stretch/>
        </p:blipFill>
        <p:spPr bwMode="auto">
          <a:xfrm>
            <a:off x="-34567" y="0"/>
            <a:ext cx="4647896" cy="4004105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Účetní služby - DLNK Systems">
            <a:extLst>
              <a:ext uri="{FF2B5EF4-FFF2-40B4-BE49-F238E27FC236}">
                <a16:creationId xmlns:a16="http://schemas.microsoft.com/office/drawing/2014/main" id="{A96E4495-1A3D-F8F8-2F2A-988540856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4177" b="-3"/>
          <a:stretch/>
        </p:blipFill>
        <p:spPr bwMode="auto">
          <a:xfrm>
            <a:off x="0" y="3707490"/>
            <a:ext cx="3570267" cy="3150509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bilní aplikace pro marketing">
            <a:extLst>
              <a:ext uri="{FF2B5EF4-FFF2-40B4-BE49-F238E27FC236}">
                <a16:creationId xmlns:a16="http://schemas.microsoft.com/office/drawing/2014/main" id="{90ECACAD-4636-099F-5DEB-C6B357B63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8" b="92308" l="10000" r="90000">
                        <a14:foregroundMark x1="32375" y1="30974" x2="29750" y2="35538"/>
                        <a14:foregroundMark x1="35796" y1="25025" x2="35440" y2="25645"/>
                        <a14:foregroundMark x1="36029" y1="24619" x2="35803" y2="25012"/>
                        <a14:foregroundMark x1="38332" y1="20615" x2="36029" y2="24619"/>
                        <a14:foregroundMark x1="38868" y1="19682" x2="38605" y2="20140"/>
                        <a14:foregroundMark x1="40539" y1="16777" x2="39119" y2="19247"/>
                        <a14:foregroundMark x1="29539" y1="44900" x2="29500" y2="46615"/>
                        <a14:foregroundMark x1="29750" y1="35538" x2="29662" y2="39455"/>
                        <a14:foregroundMark x1="31825" y1="62287" x2="34569" y2="67826"/>
                        <a14:foregroundMark x1="44444" y1="81283" x2="48549" y2="84687"/>
                        <a14:foregroundMark x1="66644" y1="44441" x2="64707" y2="35546"/>
                        <a14:foregroundMark x1="69859" y1="29163" x2="70542" y2="33288"/>
                        <a14:foregroundMark x1="47607" y1="85976" x2="43413" y2="81704"/>
                        <a14:foregroundMark x1="33716" y1="68969" x2="31458" y2="63842"/>
                        <a14:foregroundMark x1="55038" y1="45008" x2="52667" y2="49385"/>
                        <a14:foregroundMark x1="55561" y1="33926" x2="46417" y2="40615"/>
                        <a14:foregroundMark x1="55738" y1="33797" x2="55567" y2="33922"/>
                        <a14:foregroundMark x1="59941" y1="54040" x2="55167" y2="64615"/>
                        <a14:foregroundMark x1="63917" y1="45231" x2="63760" y2="45578"/>
                        <a14:foregroundMark x1="52502" y1="81899" x2="49097" y2="81103"/>
                        <a14:foregroundMark x1="56417" y1="71846" x2="55603" y2="71878"/>
                        <a14:foregroundMark x1="47587" y1="86003" x2="43309" y2="81746"/>
                        <a14:foregroundMark x1="32310" y1="66961" x2="31490" y2="63824"/>
                        <a14:foregroundMark x1="31432" y1="63856" x2="33747" y2="68927"/>
                        <a14:foregroundMark x1="41128" y1="82637" x2="41417" y2="82923"/>
                        <a14:foregroundMark x1="46486" y1="87508" x2="41436" y2="82511"/>
                        <a14:foregroundMark x1="38261" y1="17322" x2="39167" y2="16308"/>
                        <a14:foregroundMark x1="39167" y1="16308" x2="39545" y2="16129"/>
                        <a14:foregroundMark x1="30961" y1="64116" x2="33583" y2="69146"/>
                        <a14:foregroundMark x1="70691" y1="31131" x2="70827" y2="32564"/>
                        <a14:foregroundMark x1="53582" y1="85189" x2="52860" y2="85494"/>
                        <a14:foregroundMark x1="40502" y1="74825" x2="31667" y2="61538"/>
                        <a14:foregroundMark x1="47768" y1="85755" x2="44720" y2="81170"/>
                        <a14:foregroundMark x1="29734" y1="38665" x2="29133" y2="31553"/>
                        <a14:foregroundMark x1="31667" y1="61538" x2="31021" y2="53894"/>
                        <a14:foregroundMark x1="30748" y1="30089" x2="29096" y2="33931"/>
                        <a14:foregroundMark x1="56917" y1="16615" x2="56997" y2="17351"/>
                        <a14:foregroundMark x1="62417" y1="23538" x2="61781" y2="23538"/>
                        <a14:foregroundMark x1="65167" y1="24308" x2="65167" y2="24308"/>
                        <a14:foregroundMark x1="65833" y1="20000" x2="63333" y2="24308"/>
                        <a14:foregroundMark x1="45833" y1="78923" x2="45833" y2="78923"/>
                        <a14:foregroundMark x1="45178" y1="78760" x2="46000" y2="78615"/>
                        <a14:foregroundMark x1="32833" y1="19077" x2="32833" y2="19077"/>
                        <a14:foregroundMark x1="33333" y1="21692" x2="31750" y2="26000"/>
                        <a14:foregroundMark x1="32917" y1="19385" x2="32917" y2="24615"/>
                        <a14:foregroundMark x1="32917" y1="18462" x2="32500" y2="27538"/>
                        <a14:foregroundMark x1="34917" y1="30000" x2="37583" y2="30462"/>
                        <a14:foregroundMark x1="38083" y1="30462" x2="37000" y2="31538"/>
                        <a14:foregroundMark x1="34750" y1="28923" x2="35417" y2="31538"/>
                        <a14:foregroundMark x1="50644" y1="16585" x2="51000" y2="17077"/>
                        <a14:foregroundMark x1="46333" y1="10615" x2="48199" y2="13199"/>
                        <a14:foregroundMark x1="51000" y1="17077" x2="50917" y2="13692"/>
                        <a14:foregroundMark x1="53500" y1="9846" x2="51750" y2="14000"/>
                        <a14:foregroundMark x1="46667" y1="9846" x2="48667" y2="13077"/>
                        <a14:foregroundMark x1="57500" y1="12154" x2="57833" y2="13077"/>
                        <a14:foregroundMark x1="57417" y1="12462" x2="57250" y2="17538"/>
                        <a14:foregroundMark x1="58333" y1="11692" x2="56583" y2="11538"/>
                        <a14:foregroundMark x1="57083" y1="17077" x2="56000" y2="17846"/>
                        <a14:foregroundMark x1="57500" y1="16308" x2="55833" y2="18308"/>
                        <a14:foregroundMark x1="56667" y1="12923" x2="56917" y2="17231"/>
                        <a14:foregroundMark x1="60917" y1="19077" x2="62000" y2="23231"/>
                        <a14:foregroundMark x1="61750" y1="20615" x2="61750" y2="26000"/>
                        <a14:foregroundMark x1="61500" y1="19538" x2="60917" y2="25538"/>
                        <a14:foregroundMark x1="61667" y1="20000" x2="61750" y2="25231"/>
                        <a14:foregroundMark x1="53000" y1="21077" x2="52583" y2="30308"/>
                        <a14:foregroundMark x1="57273" y1="27872" x2="54083" y2="34308"/>
                        <a14:foregroundMark x1="56919" y1="27957" x2="56000" y2="34615"/>
                        <a14:foregroundMark x1="56788" y1="26835" x2="55250" y2="28000"/>
                        <a14:foregroundMark x1="52667" y1="22154" x2="46333" y2="26615"/>
                        <a14:foregroundMark x1="46333" y1="26615" x2="45583" y2="29538"/>
                        <a14:foregroundMark x1="59917" y1="19846" x2="64500" y2="24615"/>
                        <a14:foregroundMark x1="59857" y1="23549" x2="61750" y2="18308"/>
                        <a14:foregroundMark x1="60833" y1="21077" x2="62417" y2="22615"/>
                        <a14:foregroundMark x1="64917" y1="17692" x2="58917" y2="19692"/>
                        <a14:foregroundMark x1="58917" y1="19692" x2="64167" y2="25538"/>
                        <a14:foregroundMark x1="64167" y1="25538" x2="64250" y2="20769"/>
                        <a14:foregroundMark x1="63333" y1="19077" x2="57917" y2="22154"/>
                        <a14:foregroundMark x1="57917" y1="22154" x2="63417" y2="25231"/>
                        <a14:foregroundMark x1="63417" y1="25231" x2="65083" y2="23231"/>
                        <a14:foregroundMark x1="70500" y1="29538" x2="70083" y2="32769"/>
                        <a14:foregroundMark x1="70750" y1="42923" x2="69083" y2="40308"/>
                        <a14:foregroundMark x1="69167" y1="41385" x2="64000" y2="42615"/>
                        <a14:foregroundMark x1="63833" y1="36462" x2="72250" y2="42462"/>
                        <a14:foregroundMark x1="72250" y1="42462" x2="67833" y2="47846"/>
                        <a14:foregroundMark x1="67833" y1="47846" x2="62667" y2="41538"/>
                        <a14:foregroundMark x1="62667" y1="41538" x2="69583" y2="44308"/>
                        <a14:foregroundMark x1="69583" y1="44308" x2="66833" y2="49538"/>
                        <a14:foregroundMark x1="65500" y1="48923" x2="67250" y2="50615"/>
                        <a14:foregroundMark x1="59583" y1="49538" x2="62000" y2="52923"/>
                        <a14:foregroundMark x1="50500" y1="74769" x2="51583" y2="81385"/>
                        <a14:foregroundMark x1="46500" y1="78769" x2="48667" y2="82154"/>
                        <a14:foregroundMark x1="44833" y1="78308" x2="42917" y2="79846"/>
                        <a14:foregroundMark x1="56250" y1="76615" x2="56667" y2="76769"/>
                        <a14:foregroundMark x1="59750" y1="80308" x2="59500" y2="80154"/>
                        <a14:foregroundMark x1="55250" y1="74769" x2="54083" y2="82923"/>
                        <a14:foregroundMark x1="59083" y1="80000" x2="59750" y2="80769"/>
                        <a14:foregroundMark x1="59750" y1="79231" x2="59917" y2="80308"/>
                        <a14:foregroundMark x1="56167" y1="76615" x2="56917" y2="80154"/>
                        <a14:foregroundMark x1="55333" y1="70615" x2="61083" y2="64923"/>
                        <a14:foregroundMark x1="61083" y1="64923" x2="58083" y2="76615"/>
                        <a14:foregroundMark x1="58083" y1="76615" x2="56792" y2="77409"/>
                        <a14:foregroundMark x1="59167" y1="80308" x2="59167" y2="81538"/>
                        <a14:foregroundMark x1="64250" y1="73692" x2="65250" y2="76923"/>
                        <a14:foregroundMark x1="63167" y1="74615" x2="62833" y2="76615"/>
                        <a14:foregroundMark x1="62167" y1="75538" x2="63167" y2="77692"/>
                        <a14:foregroundMark x1="68702" y1="56137" x2="68750" y2="54462"/>
                        <a14:foregroundMark x1="70417" y1="63846" x2="67000" y2="68923"/>
                        <a14:foregroundMark x1="67833" y1="66154" x2="66435" y2="66825"/>
                        <a14:foregroundMark x1="65000" y1="24462" x2="64500" y2="26462"/>
                        <a14:foregroundMark x1="65333" y1="26154" x2="63833" y2="26923"/>
                        <a14:foregroundMark x1="65083" y1="26923" x2="63833" y2="26923"/>
                        <a14:foregroundMark x1="69250" y1="48308" x2="67833" y2="49385"/>
                        <a14:foregroundMark x1="70167" y1="46308" x2="68000" y2="48769"/>
                        <a14:foregroundMark x1="67833" y1="67385" x2="66500" y2="68615"/>
                        <a14:foregroundMark x1="58750" y1="80769" x2="58089" y2="80060"/>
                        <a14:foregroundMark x1="56504" y1="80923" x2="56000" y2="80154"/>
                        <a14:foregroundMark x1="57917" y1="83077" x2="56504" y2="80923"/>
                        <a14:foregroundMark x1="58469" y1="82320" x2="57417" y2="83231"/>
                        <a14:foregroundMark x1="60083" y1="80923" x2="58979" y2="81879"/>
                        <a14:foregroundMark x1="60667" y1="81077" x2="61500" y2="81077"/>
                        <a14:foregroundMark x1="61250" y1="81077" x2="59417" y2="81077"/>
                        <a14:foregroundMark x1="64083" y1="64615" x2="64083" y2="64615"/>
                        <a14:foregroundMark x1="64667" y1="62769" x2="64667" y2="62769"/>
                        <a14:foregroundMark x1="66083" y1="60308" x2="66083" y2="60308"/>
                        <a14:foregroundMark x1="67583" y1="58000" x2="67583" y2="58000"/>
                        <a14:foregroundMark x1="65417" y1="60769" x2="65417" y2="60769"/>
                        <a14:foregroundMark x1="65667" y1="60462" x2="65667" y2="60462"/>
                        <a14:foregroundMark x1="69583" y1="58308" x2="69167" y2="63385"/>
                        <a14:foregroundMark x1="67833" y1="66923" x2="67417" y2="66923"/>
                        <a14:foregroundMark x1="64083" y1="52769" x2="64833" y2="53846"/>
                        <a14:foregroundMark x1="65250" y1="48769" x2="66083" y2="49538"/>
                        <a14:foregroundMark x1="53500" y1="20154" x2="51333" y2="22923"/>
                        <a14:foregroundMark x1="53583" y1="19538" x2="54583" y2="23846"/>
                        <a14:foregroundMark x1="69500" y1="47538" x2="69667" y2="47846"/>
                        <a14:foregroundMark x1="60667" y1="37846" x2="60000" y2="39231"/>
                        <a14:foregroundMark x1="65750" y1="60462" x2="65750" y2="60462"/>
                        <a14:foregroundMark x1="65667" y1="60308" x2="65667" y2="60308"/>
                        <a14:foregroundMark x1="65667" y1="60769" x2="65667" y2="60769"/>
                        <a14:foregroundMark x1="65917" y1="60308" x2="65500" y2="61231"/>
                        <a14:foregroundMark x1="68500" y1="66000" x2="66500" y2="67077"/>
                        <a14:foregroundMark x1="65250" y1="26923" x2="64000" y2="26923"/>
                        <a14:foregroundMark x1="65833" y1="26154" x2="62750" y2="27077"/>
                        <a14:backgroundMark x1="58667" y1="36000" x2="55333" y2="39692"/>
                        <a14:backgroundMark x1="61833" y1="29538" x2="59333" y2="35077"/>
                        <a14:backgroundMark x1="61667" y1="12615" x2="60576" y2="16138"/>
                        <a14:backgroundMark x1="57000" y1="7692" x2="47083" y2="4769"/>
                        <a14:backgroundMark x1="47083" y1="4769" x2="37583" y2="12000"/>
                        <a14:backgroundMark x1="40583" y1="13538" x2="43417" y2="15385"/>
                        <a14:backgroundMark x1="44642" y1="25234" x2="43917" y2="25846"/>
                        <a14:backgroundMark x1="45419" y1="24578" x2="44752" y2="25141"/>
                        <a14:backgroundMark x1="49500" y1="9538" x2="49418" y2="9992"/>
                        <a14:backgroundMark x1="51333" y1="8615" x2="48407" y2="8358"/>
                        <a14:backgroundMark x1="44583" y1="8923" x2="44583" y2="13538"/>
                        <a14:backgroundMark x1="56833" y1="8000" x2="63333" y2="12308"/>
                        <a14:backgroundMark x1="64821" y1="29432" x2="64833" y2="30769"/>
                        <a14:backgroundMark x1="64667" y1="12923" x2="64706" y2="17152"/>
                        <a14:backgroundMark x1="64833" y1="30769" x2="66833" y2="32000"/>
                        <a14:backgroundMark x1="66000" y1="29682" x2="66000" y2="32923"/>
                        <a14:backgroundMark x1="68750" y1="25231" x2="68417" y2="22462"/>
                        <a14:backgroundMark x1="66667" y1="16308" x2="72583" y2="30308"/>
                        <a14:backgroundMark x1="72583" y1="30308" x2="75583" y2="46154"/>
                        <a14:backgroundMark x1="75583" y1="46154" x2="73750" y2="64769"/>
                        <a14:backgroundMark x1="73750" y1="64769" x2="73750" y2="64769"/>
                        <a14:backgroundMark x1="70750" y1="37846" x2="72750" y2="39077"/>
                        <a14:backgroundMark x1="71583" y1="36923" x2="71250" y2="36615"/>
                        <a14:backgroundMark x1="71250" y1="36923" x2="74417" y2="30769"/>
                        <a14:backgroundMark x1="70917" y1="35692" x2="70917" y2="35692"/>
                        <a14:backgroundMark x1="71083" y1="35692" x2="71083" y2="35692"/>
                        <a14:backgroundMark x1="71250" y1="36000" x2="72083" y2="34462"/>
                        <a14:backgroundMark x1="70750" y1="37538" x2="72083" y2="34462"/>
                        <a14:backgroundMark x1="74083" y1="29846" x2="71417" y2="36615"/>
                        <a14:backgroundMark x1="72083" y1="35385" x2="71083" y2="36615"/>
                        <a14:backgroundMark x1="65500" y1="11385" x2="67583" y2="16000"/>
                        <a14:backgroundMark x1="67000" y1="12923" x2="61667" y2="12615"/>
                        <a14:backgroundMark x1="65500" y1="14154" x2="61333" y2="12308"/>
                        <a14:backgroundMark x1="61500" y1="4923" x2="58500" y2="5538"/>
                        <a14:backgroundMark x1="58833" y1="5538" x2="55167" y2="5846"/>
                        <a14:backgroundMark x1="52333" y1="8000" x2="52333" y2="8000"/>
                        <a14:backgroundMark x1="51667" y1="8000" x2="51667" y2="8000"/>
                        <a14:backgroundMark x1="56500" y1="9231" x2="55500" y2="10769"/>
                        <a14:backgroundMark x1="56667" y1="21538" x2="56333" y2="23385"/>
                        <a14:backgroundMark x1="39750" y1="9231" x2="35917" y2="16615"/>
                        <a14:backgroundMark x1="31031" y1="19077" x2="29333" y2="21538"/>
                        <a14:backgroundMark x1="38250" y1="8615" x2="31598" y2="18256"/>
                        <a14:backgroundMark x1="29333" y1="21538" x2="28583" y2="23385"/>
                        <a14:backgroundMark x1="41417" y1="6769" x2="32750" y2="9692"/>
                        <a14:backgroundMark x1="32750" y1="9692" x2="32583" y2="9846"/>
                        <a14:backgroundMark x1="41583" y1="6154" x2="30667" y2="13231"/>
                        <a14:backgroundMark x1="30667" y1="13231" x2="29083" y2="23077"/>
                        <a14:backgroundMark x1="35083" y1="21538" x2="37583" y2="13846"/>
                        <a14:backgroundMark x1="35250" y1="23385" x2="37417" y2="13231"/>
                        <a14:backgroundMark x1="34692" y1="18527" x2="34083" y2="16000"/>
                        <a14:backgroundMark x1="35417" y1="21538" x2="34745" y2="18747"/>
                        <a14:backgroundMark x1="35250" y1="21846" x2="35083" y2="14769"/>
                        <a14:backgroundMark x1="27583" y1="24000" x2="26417" y2="40154"/>
                        <a14:backgroundMark x1="26417" y1="40154" x2="27250" y2="40154"/>
                        <a14:backgroundMark x1="35083" y1="37538" x2="34583" y2="48462"/>
                        <a14:backgroundMark x1="69400" y1="54206" x2="67000" y2="54615"/>
                        <a14:backgroundMark x1="72417" y1="53692" x2="69460" y2="54196"/>
                        <a14:backgroundMark x1="73583" y1="46308" x2="71583" y2="49077"/>
                        <a14:backgroundMark x1="74917" y1="48769" x2="72250" y2="54000"/>
                        <a14:backgroundMark x1="74083" y1="67538" x2="68083" y2="74308"/>
                        <a14:backgroundMark x1="69583" y1="81231" x2="51000" y2="94462"/>
                        <a14:backgroundMark x1="51000" y1="94462" x2="37750" y2="88923"/>
                        <a14:backgroundMark x1="75583" y1="63846" x2="70667" y2="83692"/>
                        <a14:backgroundMark x1="70667" y1="83692" x2="70417" y2="84000"/>
                        <a14:backgroundMark x1="75583" y1="64462" x2="67000" y2="87846"/>
                        <a14:backgroundMark x1="67000" y1="87846" x2="57833" y2="92615"/>
                        <a14:backgroundMark x1="60000" y1="93846" x2="77583" y2="66000"/>
                        <a14:backgroundMark x1="48000" y1="97231" x2="39750" y2="94462"/>
                        <a14:backgroundMark x1="39250" y1="88615" x2="34583" y2="75538"/>
                        <a14:backgroundMark x1="34583" y1="75538" x2="35250" y2="74923"/>
                        <a14:backgroundMark x1="27917" y1="41692" x2="28750" y2="64308"/>
                        <a14:backgroundMark x1="28750" y1="64308" x2="33417" y2="81231"/>
                        <a14:backgroundMark x1="33417" y1="81231" x2="33417" y2="80923"/>
                        <a14:backgroundMark x1="26417" y1="41385" x2="27083" y2="57692"/>
                        <a14:backgroundMark x1="65396" y1="70442" x2="65819" y2="72188"/>
                        <a14:backgroundMark x1="61674" y1="80573" x2="65667" y2="86154"/>
                        <a14:backgroundMark x1="59833" y1="78000" x2="60016" y2="78256"/>
                        <a14:backgroundMark x1="55500" y1="87077" x2="68750" y2="85846"/>
                        <a14:backgroundMark x1="52500" y1="73077" x2="53000" y2="76154"/>
                        <a14:backgroundMark x1="42525" y1="79006" x2="37833" y2="80923"/>
                        <a14:backgroundMark x1="47661" y1="76907" x2="46386" y2="77428"/>
                        <a14:backgroundMark x1="37833" y1="80923" x2="36583" y2="82154"/>
                        <a14:backgroundMark x1="44250" y1="27077" x2="39000" y2="32154"/>
                        <a14:backgroundMark x1="34071" y1="29474" x2="28250" y2="26308"/>
                        <a14:backgroundMark x1="35750" y1="33846" x2="35583" y2="38154"/>
                        <a14:backgroundMark x1="36250" y1="34308" x2="33917" y2="33077"/>
                        <a14:backgroundMark x1="36833" y1="17077" x2="36833" y2="20615"/>
                        <a14:backgroundMark x1="30986" y1="21780" x2="28417" y2="23538"/>
                        <a14:backgroundMark x1="38083" y1="16923" x2="34658" y2="19268"/>
                        <a14:backgroundMark x1="34392" y1="25055" x2="35083" y2="25231"/>
                        <a14:backgroundMark x1="28417" y1="23538" x2="30338" y2="24026"/>
                        <a14:backgroundMark x1="34077" y1="27785" x2="33750" y2="28615"/>
                        <a14:backgroundMark x1="35083" y1="25231" x2="34291" y2="27241"/>
                        <a14:backgroundMark x1="59182" y1="12753" x2="59667" y2="12923"/>
                        <a14:backgroundMark x1="54553" y1="11131" x2="56699" y2="11883"/>
                        <a14:backgroundMark x1="48897" y1="9150" x2="51214" y2="9961"/>
                        <a14:backgroundMark x1="59667" y1="12923" x2="59589" y2="16467"/>
                        <a14:backgroundMark x1="61733" y1="27475" x2="66167" y2="33538"/>
                        <a14:backgroundMark x1="66167" y1="33538" x2="60250" y2="31846"/>
                        <a14:backgroundMark x1="60250" y1="31846" x2="58938" y2="29331"/>
                        <a14:backgroundMark x1="58632" y1="29949" x2="59083" y2="34615"/>
                        <a14:backgroundMark x1="57272" y1="20263" x2="56778" y2="23479"/>
                        <a14:backgroundMark x1="57962" y1="33649" x2="59101" y2="36198"/>
                        <a14:backgroundMark x1="58974" y1="36461" x2="57853" y2="34433"/>
                        <a14:backgroundMark x1="57489" y1="23334" x2="57713" y2="22073"/>
                        <a14:backgroundMark x1="57234" y1="22885" x2="56833" y2="24154"/>
                        <a14:backgroundMark x1="57658" y1="21546" x2="57549" y2="21890"/>
                        <a14:backgroundMark x1="55750" y1="42154" x2="61500" y2="47231"/>
                        <a14:backgroundMark x1="58333" y1="45077" x2="60400" y2="48150"/>
                        <a14:backgroundMark x1="72833" y1="37385" x2="71985" y2="38950"/>
                        <a14:backgroundMark x1="72324" y1="46206" x2="73667" y2="52154"/>
                        <a14:backgroundMark x1="70333" y1="37385" x2="70437" y2="37847"/>
                        <a14:backgroundMark x1="73667" y1="52154" x2="72208" y2="46348"/>
                        <a14:backgroundMark x1="65060" y1="49156" x2="62786" y2="49982"/>
                        <a14:backgroundMark x1="62119" y1="49049" x2="62750" y2="48615"/>
                        <a14:backgroundMark x1="44451" y1="26314" x2="41500" y2="27692"/>
                        <a14:backgroundMark x1="45896" y1="25639" x2="45414" y2="25864"/>
                        <a14:backgroundMark x1="41500" y1="27692" x2="42500" y2="27692"/>
                        <a14:backgroundMark x1="45106" y1="12939" x2="43917" y2="15231"/>
                        <a14:backgroundMark x1="27500" y1="22462" x2="27167" y2="44154"/>
                        <a14:backgroundMark x1="27167" y1="44154" x2="27750" y2="45846"/>
                        <a14:backgroundMark x1="36667" y1="34000" x2="34500" y2="32769"/>
                        <a14:backgroundMark x1="31333" y1="42000" x2="30750" y2="49538"/>
                        <a14:backgroundMark x1="28333" y1="40769" x2="32000" y2="45538"/>
                        <a14:backgroundMark x1="29000" y1="40769" x2="33333" y2="45077"/>
                        <a14:backgroundMark x1="31500" y1="49692" x2="27083" y2="54462"/>
                        <a14:backgroundMark x1="29000" y1="56462" x2="30333" y2="64462"/>
                        <a14:backgroundMark x1="33750" y1="68923" x2="37667" y2="77077"/>
                        <a14:backgroundMark x1="37667" y1="77077" x2="38417" y2="77077"/>
                        <a14:backgroundMark x1="27750" y1="63846" x2="35583" y2="76615"/>
                        <a14:backgroundMark x1="35583" y1="76615" x2="37417" y2="77846"/>
                        <a14:backgroundMark x1="37917" y1="77846" x2="45833" y2="76769"/>
                        <a14:backgroundMark x1="34250" y1="79077" x2="35833" y2="88462"/>
                        <a14:backgroundMark x1="36250" y1="79077" x2="37417" y2="91077"/>
                        <a14:backgroundMark x1="34333" y1="78769" x2="40667" y2="90000"/>
                        <a14:backgroundMark x1="54083" y1="69385" x2="52988" y2="78663"/>
                        <a14:backgroundMark x1="57499" y1="84337" x2="53250" y2="89385"/>
                        <a14:backgroundMark x1="61667" y1="79385" x2="60957" y2="80228"/>
                        <a14:backgroundMark x1="66456" y1="70672" x2="67141" y2="69701"/>
                        <a14:backgroundMark x1="64480" y1="73471" x2="66452" y2="70677"/>
                        <a14:backgroundMark x1="60795" y1="78694" x2="61104" y2="78256"/>
                        <a14:backgroundMark x1="53250" y1="89385" x2="57168" y2="83832"/>
                        <a14:backgroundMark x1="68457" y1="70333" x2="67833" y2="78615"/>
                        <a14:backgroundMark x1="70621" y1="58596" x2="70833" y2="57077"/>
                        <a14:backgroundMark x1="67833" y1="78615" x2="69025" y2="70056"/>
                        <a14:backgroundMark x1="67128" y1="58424" x2="65333" y2="59077"/>
                        <a14:backgroundMark x1="70833" y1="57077" x2="69437" y2="57585"/>
                        <a14:backgroundMark x1="65333" y1="59077" x2="65408" y2="59655"/>
                        <a14:backgroundMark x1="72000" y1="57692" x2="71602" y2="58868"/>
                        <a14:backgroundMark x1="64500" y1="72923" x2="64584" y2="73372"/>
                        <a14:backgroundMark x1="52250" y1="71692" x2="50917" y2="72923"/>
                        <a14:backgroundMark x1="45167" y1="72154" x2="45167" y2="72154"/>
                        <a14:backgroundMark x1="51417" y1="84769" x2="46917" y2="90923"/>
                        <a14:backgroundMark x1="58874" y1="77966" x2="58711" y2="78062"/>
                        <a14:backgroundMark x1="59374" y1="77670" x2="59050" y2="77862"/>
                        <a14:backgroundMark x1="61963" y1="76136" x2="59845" y2="77391"/>
                        <a14:backgroundMark x1="61366" y1="74297" x2="60463" y2="74979"/>
                        <a14:backgroundMark x1="64000" y1="72308" x2="61882" y2="73908"/>
                        <a14:backgroundMark x1="63416" y1="60769" x2="61664" y2="62710"/>
                        <a14:backgroundMark x1="63693" y1="60462" x2="63416" y2="60769"/>
                        <a14:backgroundMark x1="64341" y1="59745" x2="63693" y2="60462"/>
                        <a14:backgroundMark x1="66500" y1="75538" x2="62167" y2="81846"/>
                        <a14:backgroundMark x1="49149" y1="77823" x2="48762" y2="78067"/>
                        <a14:backgroundMark x1="53361" y1="75164" x2="52504" y2="75705"/>
                        <a14:backgroundMark x1="52250" y1="84923" x2="50167" y2="91846"/>
                        <a14:backgroundMark x1="48917" y1="13231" x2="48833" y2="19538"/>
                        <a14:backgroundMark x1="49000" y1="12923" x2="49000" y2="12923"/>
                        <a14:backgroundMark x1="48917" y1="13538" x2="48917" y2="13538"/>
                        <a14:backgroundMark x1="58500" y1="25385" x2="59000" y2="26769"/>
                        <a14:backgroundMark x1="58250" y1="24923" x2="58667" y2="26462"/>
                        <a14:backgroundMark x1="56917" y1="80923" x2="56917" y2="80923"/>
                        <a14:backgroundMark x1="57833" y1="79538" x2="57333" y2="80000"/>
                        <a14:backgroundMark x1="65145" y1="64615" x2="63667" y2="67385"/>
                        <a14:backgroundMark x1="65128" y1="64648" x2="65145" y2="64615"/>
                        <a14:backgroundMark x1="66130" y1="62769" x2="65323" y2="64281"/>
                        <a14:backgroundMark x1="66361" y1="62336" x2="66130" y2="62769"/>
                        <a14:backgroundMark x1="67197" y1="60769" x2="66823" y2="61470"/>
                        <a14:backgroundMark x1="67443" y1="60308" x2="67197" y2="60769"/>
                        <a14:backgroundMark x1="69250" y1="56923" x2="68675" y2="58000"/>
                        <a14:backgroundMark x1="63583" y1="67538" x2="64083" y2="70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6" r="23880" b="1"/>
          <a:stretch/>
        </p:blipFill>
        <p:spPr bwMode="auto">
          <a:xfrm>
            <a:off x="2111605" y="2360435"/>
            <a:ext cx="3638550" cy="3597127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2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614D87-ACFB-616B-84C1-8FF39B4A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Přínosy praxe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DA5665B5-4744-EACA-118F-D7B6D9B361D0}"/>
              </a:ext>
            </a:extLst>
          </p:cNvPr>
          <p:cNvGrpSpPr/>
          <p:nvPr/>
        </p:nvGrpSpPr>
        <p:grpSpPr>
          <a:xfrm>
            <a:off x="6418187" y="847416"/>
            <a:ext cx="5333343" cy="5154700"/>
            <a:chOff x="5789500" y="762517"/>
            <a:chExt cx="6169680" cy="5154700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81F35D62-C776-94E5-605D-9C48F86F479F}"/>
                </a:ext>
              </a:extLst>
            </p:cNvPr>
            <p:cNvSpPr/>
            <p:nvPr/>
          </p:nvSpPr>
          <p:spPr>
            <a:xfrm>
              <a:off x="5789500" y="762517"/>
              <a:ext cx="6169680" cy="754649"/>
            </a:xfrm>
            <a:custGeom>
              <a:avLst/>
              <a:gdLst>
                <a:gd name="connsiteX0" fmla="*/ 0 w 6169680"/>
                <a:gd name="connsiteY0" fmla="*/ 125777 h 754649"/>
                <a:gd name="connsiteX1" fmla="*/ 125777 w 6169680"/>
                <a:gd name="connsiteY1" fmla="*/ 0 h 754649"/>
                <a:gd name="connsiteX2" fmla="*/ 6043903 w 6169680"/>
                <a:gd name="connsiteY2" fmla="*/ 0 h 754649"/>
                <a:gd name="connsiteX3" fmla="*/ 6169680 w 6169680"/>
                <a:gd name="connsiteY3" fmla="*/ 125777 h 754649"/>
                <a:gd name="connsiteX4" fmla="*/ 6169680 w 6169680"/>
                <a:gd name="connsiteY4" fmla="*/ 628872 h 754649"/>
                <a:gd name="connsiteX5" fmla="*/ 6043903 w 6169680"/>
                <a:gd name="connsiteY5" fmla="*/ 754649 h 754649"/>
                <a:gd name="connsiteX6" fmla="*/ 125777 w 6169680"/>
                <a:gd name="connsiteY6" fmla="*/ 754649 h 754649"/>
                <a:gd name="connsiteX7" fmla="*/ 0 w 6169680"/>
                <a:gd name="connsiteY7" fmla="*/ 628872 h 754649"/>
                <a:gd name="connsiteX8" fmla="*/ 0 w 6169680"/>
                <a:gd name="connsiteY8" fmla="*/ 125777 h 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9680" h="754649">
                  <a:moveTo>
                    <a:pt x="0" y="125777"/>
                  </a:moveTo>
                  <a:cubicBezTo>
                    <a:pt x="0" y="56312"/>
                    <a:pt x="56312" y="0"/>
                    <a:pt x="125777" y="0"/>
                  </a:cubicBezTo>
                  <a:lnTo>
                    <a:pt x="6043903" y="0"/>
                  </a:lnTo>
                  <a:cubicBezTo>
                    <a:pt x="6113368" y="0"/>
                    <a:pt x="6169680" y="56312"/>
                    <a:pt x="6169680" y="125777"/>
                  </a:cubicBezTo>
                  <a:lnTo>
                    <a:pt x="6169680" y="628872"/>
                  </a:lnTo>
                  <a:cubicBezTo>
                    <a:pt x="6169680" y="698337"/>
                    <a:pt x="6113368" y="754649"/>
                    <a:pt x="6043903" y="754649"/>
                  </a:cubicBezTo>
                  <a:lnTo>
                    <a:pt x="125777" y="754649"/>
                  </a:lnTo>
                  <a:cubicBezTo>
                    <a:pt x="56312" y="754649"/>
                    <a:pt x="0" y="698337"/>
                    <a:pt x="0" y="628872"/>
                  </a:cubicBezTo>
                  <a:lnTo>
                    <a:pt x="0" y="125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79" tIns="128279" rIns="128279" bIns="128279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Vstřícnost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DE760371-27EE-E5CC-5E41-50460103EFD3}"/>
                </a:ext>
              </a:extLst>
            </p:cNvPr>
            <p:cNvSpPr/>
            <p:nvPr/>
          </p:nvSpPr>
          <p:spPr>
            <a:xfrm>
              <a:off x="5789500" y="1644665"/>
              <a:ext cx="6169680" cy="754649"/>
            </a:xfrm>
            <a:custGeom>
              <a:avLst/>
              <a:gdLst>
                <a:gd name="connsiteX0" fmla="*/ 0 w 6169680"/>
                <a:gd name="connsiteY0" fmla="*/ 125777 h 754649"/>
                <a:gd name="connsiteX1" fmla="*/ 125777 w 6169680"/>
                <a:gd name="connsiteY1" fmla="*/ 0 h 754649"/>
                <a:gd name="connsiteX2" fmla="*/ 6043903 w 6169680"/>
                <a:gd name="connsiteY2" fmla="*/ 0 h 754649"/>
                <a:gd name="connsiteX3" fmla="*/ 6169680 w 6169680"/>
                <a:gd name="connsiteY3" fmla="*/ 125777 h 754649"/>
                <a:gd name="connsiteX4" fmla="*/ 6169680 w 6169680"/>
                <a:gd name="connsiteY4" fmla="*/ 628872 h 754649"/>
                <a:gd name="connsiteX5" fmla="*/ 6043903 w 6169680"/>
                <a:gd name="connsiteY5" fmla="*/ 754649 h 754649"/>
                <a:gd name="connsiteX6" fmla="*/ 125777 w 6169680"/>
                <a:gd name="connsiteY6" fmla="*/ 754649 h 754649"/>
                <a:gd name="connsiteX7" fmla="*/ 0 w 6169680"/>
                <a:gd name="connsiteY7" fmla="*/ 628872 h 754649"/>
                <a:gd name="connsiteX8" fmla="*/ 0 w 6169680"/>
                <a:gd name="connsiteY8" fmla="*/ 125777 h 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9680" h="754649">
                  <a:moveTo>
                    <a:pt x="0" y="125777"/>
                  </a:moveTo>
                  <a:cubicBezTo>
                    <a:pt x="0" y="56312"/>
                    <a:pt x="56312" y="0"/>
                    <a:pt x="125777" y="0"/>
                  </a:cubicBezTo>
                  <a:lnTo>
                    <a:pt x="6043903" y="0"/>
                  </a:lnTo>
                  <a:cubicBezTo>
                    <a:pt x="6113368" y="0"/>
                    <a:pt x="6169680" y="56312"/>
                    <a:pt x="6169680" y="125777"/>
                  </a:cubicBezTo>
                  <a:lnTo>
                    <a:pt x="6169680" y="628872"/>
                  </a:lnTo>
                  <a:cubicBezTo>
                    <a:pt x="6169680" y="698337"/>
                    <a:pt x="6113368" y="754649"/>
                    <a:pt x="6043903" y="754649"/>
                  </a:cubicBezTo>
                  <a:lnTo>
                    <a:pt x="125777" y="754649"/>
                  </a:lnTo>
                  <a:cubicBezTo>
                    <a:pt x="56312" y="754649"/>
                    <a:pt x="0" y="698337"/>
                    <a:pt x="0" y="628872"/>
                  </a:cubicBezTo>
                  <a:lnTo>
                    <a:pt x="0" y="125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91415"/>
                <a:satOff val="-16000"/>
                <a:lumOff val="4235"/>
                <a:alphaOff val="0"/>
              </a:schemeClr>
            </a:fillRef>
            <a:effectRef idx="2">
              <a:schemeClr val="accent2">
                <a:hueOff val="291415"/>
                <a:satOff val="-16000"/>
                <a:lumOff val="4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79" tIns="128279" rIns="128279" bIns="128279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Ochota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44DEFADA-3B09-906A-9928-5B0DF2863C56}"/>
                </a:ext>
              </a:extLst>
            </p:cNvPr>
            <p:cNvSpPr/>
            <p:nvPr/>
          </p:nvSpPr>
          <p:spPr>
            <a:xfrm>
              <a:off x="5789500" y="2526813"/>
              <a:ext cx="6169680" cy="754649"/>
            </a:xfrm>
            <a:custGeom>
              <a:avLst/>
              <a:gdLst>
                <a:gd name="connsiteX0" fmla="*/ 0 w 6169680"/>
                <a:gd name="connsiteY0" fmla="*/ 125777 h 754649"/>
                <a:gd name="connsiteX1" fmla="*/ 125777 w 6169680"/>
                <a:gd name="connsiteY1" fmla="*/ 0 h 754649"/>
                <a:gd name="connsiteX2" fmla="*/ 6043903 w 6169680"/>
                <a:gd name="connsiteY2" fmla="*/ 0 h 754649"/>
                <a:gd name="connsiteX3" fmla="*/ 6169680 w 6169680"/>
                <a:gd name="connsiteY3" fmla="*/ 125777 h 754649"/>
                <a:gd name="connsiteX4" fmla="*/ 6169680 w 6169680"/>
                <a:gd name="connsiteY4" fmla="*/ 628872 h 754649"/>
                <a:gd name="connsiteX5" fmla="*/ 6043903 w 6169680"/>
                <a:gd name="connsiteY5" fmla="*/ 754649 h 754649"/>
                <a:gd name="connsiteX6" fmla="*/ 125777 w 6169680"/>
                <a:gd name="connsiteY6" fmla="*/ 754649 h 754649"/>
                <a:gd name="connsiteX7" fmla="*/ 0 w 6169680"/>
                <a:gd name="connsiteY7" fmla="*/ 628872 h 754649"/>
                <a:gd name="connsiteX8" fmla="*/ 0 w 6169680"/>
                <a:gd name="connsiteY8" fmla="*/ 125777 h 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9680" h="754649">
                  <a:moveTo>
                    <a:pt x="0" y="125777"/>
                  </a:moveTo>
                  <a:cubicBezTo>
                    <a:pt x="0" y="56312"/>
                    <a:pt x="56312" y="0"/>
                    <a:pt x="125777" y="0"/>
                  </a:cubicBezTo>
                  <a:lnTo>
                    <a:pt x="6043903" y="0"/>
                  </a:lnTo>
                  <a:cubicBezTo>
                    <a:pt x="6113368" y="0"/>
                    <a:pt x="6169680" y="56312"/>
                    <a:pt x="6169680" y="125777"/>
                  </a:cubicBezTo>
                  <a:lnTo>
                    <a:pt x="6169680" y="628872"/>
                  </a:lnTo>
                  <a:cubicBezTo>
                    <a:pt x="6169680" y="698337"/>
                    <a:pt x="6113368" y="754649"/>
                    <a:pt x="6043903" y="754649"/>
                  </a:cubicBezTo>
                  <a:lnTo>
                    <a:pt x="125777" y="754649"/>
                  </a:lnTo>
                  <a:cubicBezTo>
                    <a:pt x="56312" y="754649"/>
                    <a:pt x="0" y="698337"/>
                    <a:pt x="0" y="628872"/>
                  </a:cubicBezTo>
                  <a:lnTo>
                    <a:pt x="0" y="125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582830"/>
                <a:satOff val="-32000"/>
                <a:lumOff val="8471"/>
                <a:alphaOff val="0"/>
              </a:schemeClr>
            </a:fillRef>
            <a:effectRef idx="2">
              <a:schemeClr val="accent2">
                <a:hueOff val="582830"/>
                <a:satOff val="-32000"/>
                <a:lumOff val="8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79" tIns="128279" rIns="128279" bIns="128279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Nové zkušenosti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F8DDE681-8BBB-511A-D509-657114075E96}"/>
                </a:ext>
              </a:extLst>
            </p:cNvPr>
            <p:cNvSpPr/>
            <p:nvPr/>
          </p:nvSpPr>
          <p:spPr>
            <a:xfrm>
              <a:off x="5789500" y="3405398"/>
              <a:ext cx="6169680" cy="754649"/>
            </a:xfrm>
            <a:custGeom>
              <a:avLst/>
              <a:gdLst>
                <a:gd name="connsiteX0" fmla="*/ 0 w 6169680"/>
                <a:gd name="connsiteY0" fmla="*/ 125777 h 754649"/>
                <a:gd name="connsiteX1" fmla="*/ 125777 w 6169680"/>
                <a:gd name="connsiteY1" fmla="*/ 0 h 754649"/>
                <a:gd name="connsiteX2" fmla="*/ 6043903 w 6169680"/>
                <a:gd name="connsiteY2" fmla="*/ 0 h 754649"/>
                <a:gd name="connsiteX3" fmla="*/ 6169680 w 6169680"/>
                <a:gd name="connsiteY3" fmla="*/ 125777 h 754649"/>
                <a:gd name="connsiteX4" fmla="*/ 6169680 w 6169680"/>
                <a:gd name="connsiteY4" fmla="*/ 628872 h 754649"/>
                <a:gd name="connsiteX5" fmla="*/ 6043903 w 6169680"/>
                <a:gd name="connsiteY5" fmla="*/ 754649 h 754649"/>
                <a:gd name="connsiteX6" fmla="*/ 125777 w 6169680"/>
                <a:gd name="connsiteY6" fmla="*/ 754649 h 754649"/>
                <a:gd name="connsiteX7" fmla="*/ 0 w 6169680"/>
                <a:gd name="connsiteY7" fmla="*/ 628872 h 754649"/>
                <a:gd name="connsiteX8" fmla="*/ 0 w 6169680"/>
                <a:gd name="connsiteY8" fmla="*/ 125777 h 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9680" h="754649">
                  <a:moveTo>
                    <a:pt x="0" y="125777"/>
                  </a:moveTo>
                  <a:cubicBezTo>
                    <a:pt x="0" y="56312"/>
                    <a:pt x="56312" y="0"/>
                    <a:pt x="125777" y="0"/>
                  </a:cubicBezTo>
                  <a:lnTo>
                    <a:pt x="6043903" y="0"/>
                  </a:lnTo>
                  <a:cubicBezTo>
                    <a:pt x="6113368" y="0"/>
                    <a:pt x="6169680" y="56312"/>
                    <a:pt x="6169680" y="125777"/>
                  </a:cubicBezTo>
                  <a:lnTo>
                    <a:pt x="6169680" y="628872"/>
                  </a:lnTo>
                  <a:cubicBezTo>
                    <a:pt x="6169680" y="698337"/>
                    <a:pt x="6113368" y="754649"/>
                    <a:pt x="6043903" y="754649"/>
                  </a:cubicBezTo>
                  <a:lnTo>
                    <a:pt x="125777" y="754649"/>
                  </a:lnTo>
                  <a:cubicBezTo>
                    <a:pt x="56312" y="754649"/>
                    <a:pt x="0" y="698337"/>
                    <a:pt x="0" y="628872"/>
                  </a:cubicBezTo>
                  <a:lnTo>
                    <a:pt x="0" y="125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874244"/>
                <a:satOff val="-48000"/>
                <a:lumOff val="12706"/>
                <a:alphaOff val="0"/>
              </a:schemeClr>
            </a:fillRef>
            <a:effectRef idx="2">
              <a:schemeClr val="accent2">
                <a:hueOff val="874244"/>
                <a:satOff val="-48000"/>
                <a:lumOff val="12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79" tIns="128279" rIns="128279" bIns="128279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Poznání firemního prostředí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5F45D775-6749-6200-C1A9-2A26D88D0C2A}"/>
                </a:ext>
              </a:extLst>
            </p:cNvPr>
            <p:cNvSpPr/>
            <p:nvPr/>
          </p:nvSpPr>
          <p:spPr>
            <a:xfrm>
              <a:off x="5789500" y="4283983"/>
              <a:ext cx="6169680" cy="754649"/>
            </a:xfrm>
            <a:custGeom>
              <a:avLst/>
              <a:gdLst>
                <a:gd name="connsiteX0" fmla="*/ 0 w 6169680"/>
                <a:gd name="connsiteY0" fmla="*/ 125777 h 754649"/>
                <a:gd name="connsiteX1" fmla="*/ 125777 w 6169680"/>
                <a:gd name="connsiteY1" fmla="*/ 0 h 754649"/>
                <a:gd name="connsiteX2" fmla="*/ 6043903 w 6169680"/>
                <a:gd name="connsiteY2" fmla="*/ 0 h 754649"/>
                <a:gd name="connsiteX3" fmla="*/ 6169680 w 6169680"/>
                <a:gd name="connsiteY3" fmla="*/ 125777 h 754649"/>
                <a:gd name="connsiteX4" fmla="*/ 6169680 w 6169680"/>
                <a:gd name="connsiteY4" fmla="*/ 628872 h 754649"/>
                <a:gd name="connsiteX5" fmla="*/ 6043903 w 6169680"/>
                <a:gd name="connsiteY5" fmla="*/ 754649 h 754649"/>
                <a:gd name="connsiteX6" fmla="*/ 125777 w 6169680"/>
                <a:gd name="connsiteY6" fmla="*/ 754649 h 754649"/>
                <a:gd name="connsiteX7" fmla="*/ 0 w 6169680"/>
                <a:gd name="connsiteY7" fmla="*/ 628872 h 754649"/>
                <a:gd name="connsiteX8" fmla="*/ 0 w 6169680"/>
                <a:gd name="connsiteY8" fmla="*/ 125777 h 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9680" h="754649">
                  <a:moveTo>
                    <a:pt x="0" y="125777"/>
                  </a:moveTo>
                  <a:cubicBezTo>
                    <a:pt x="0" y="56312"/>
                    <a:pt x="56312" y="0"/>
                    <a:pt x="125777" y="0"/>
                  </a:cubicBezTo>
                  <a:lnTo>
                    <a:pt x="6043903" y="0"/>
                  </a:lnTo>
                  <a:cubicBezTo>
                    <a:pt x="6113368" y="0"/>
                    <a:pt x="6169680" y="56312"/>
                    <a:pt x="6169680" y="125777"/>
                  </a:cubicBezTo>
                  <a:lnTo>
                    <a:pt x="6169680" y="628872"/>
                  </a:lnTo>
                  <a:cubicBezTo>
                    <a:pt x="6169680" y="698337"/>
                    <a:pt x="6113368" y="754649"/>
                    <a:pt x="6043903" y="754649"/>
                  </a:cubicBezTo>
                  <a:lnTo>
                    <a:pt x="125777" y="754649"/>
                  </a:lnTo>
                  <a:cubicBezTo>
                    <a:pt x="56312" y="754649"/>
                    <a:pt x="0" y="698337"/>
                    <a:pt x="0" y="628872"/>
                  </a:cubicBezTo>
                  <a:lnTo>
                    <a:pt x="0" y="125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65659"/>
                <a:satOff val="-64000"/>
                <a:lumOff val="16942"/>
                <a:alphaOff val="0"/>
              </a:schemeClr>
            </a:fillRef>
            <a:effectRef idx="2">
              <a:schemeClr val="accent2">
                <a:hueOff val="1165659"/>
                <a:satOff val="-64000"/>
                <a:lumOff val="169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79" tIns="128279" rIns="128279" bIns="128279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Jazykový přínos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3DD7F74D-6C2E-570A-A5DE-DC084C445BA2}"/>
                </a:ext>
              </a:extLst>
            </p:cNvPr>
            <p:cNvSpPr/>
            <p:nvPr/>
          </p:nvSpPr>
          <p:spPr>
            <a:xfrm>
              <a:off x="5789500" y="5162568"/>
              <a:ext cx="6169680" cy="754649"/>
            </a:xfrm>
            <a:custGeom>
              <a:avLst/>
              <a:gdLst>
                <a:gd name="connsiteX0" fmla="*/ 0 w 6169680"/>
                <a:gd name="connsiteY0" fmla="*/ 125777 h 754649"/>
                <a:gd name="connsiteX1" fmla="*/ 125777 w 6169680"/>
                <a:gd name="connsiteY1" fmla="*/ 0 h 754649"/>
                <a:gd name="connsiteX2" fmla="*/ 6043903 w 6169680"/>
                <a:gd name="connsiteY2" fmla="*/ 0 h 754649"/>
                <a:gd name="connsiteX3" fmla="*/ 6169680 w 6169680"/>
                <a:gd name="connsiteY3" fmla="*/ 125777 h 754649"/>
                <a:gd name="connsiteX4" fmla="*/ 6169680 w 6169680"/>
                <a:gd name="connsiteY4" fmla="*/ 628872 h 754649"/>
                <a:gd name="connsiteX5" fmla="*/ 6043903 w 6169680"/>
                <a:gd name="connsiteY5" fmla="*/ 754649 h 754649"/>
                <a:gd name="connsiteX6" fmla="*/ 125777 w 6169680"/>
                <a:gd name="connsiteY6" fmla="*/ 754649 h 754649"/>
                <a:gd name="connsiteX7" fmla="*/ 0 w 6169680"/>
                <a:gd name="connsiteY7" fmla="*/ 628872 h 754649"/>
                <a:gd name="connsiteX8" fmla="*/ 0 w 6169680"/>
                <a:gd name="connsiteY8" fmla="*/ 125777 h 75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9680" h="754649">
                  <a:moveTo>
                    <a:pt x="0" y="125777"/>
                  </a:moveTo>
                  <a:cubicBezTo>
                    <a:pt x="0" y="56312"/>
                    <a:pt x="56312" y="0"/>
                    <a:pt x="125777" y="0"/>
                  </a:cubicBezTo>
                  <a:lnTo>
                    <a:pt x="6043903" y="0"/>
                  </a:lnTo>
                  <a:cubicBezTo>
                    <a:pt x="6113368" y="0"/>
                    <a:pt x="6169680" y="56312"/>
                    <a:pt x="6169680" y="125777"/>
                  </a:cubicBezTo>
                  <a:lnTo>
                    <a:pt x="6169680" y="628872"/>
                  </a:lnTo>
                  <a:cubicBezTo>
                    <a:pt x="6169680" y="698337"/>
                    <a:pt x="6113368" y="754649"/>
                    <a:pt x="6043903" y="754649"/>
                  </a:cubicBezTo>
                  <a:lnTo>
                    <a:pt x="125777" y="754649"/>
                  </a:lnTo>
                  <a:cubicBezTo>
                    <a:pt x="56312" y="754649"/>
                    <a:pt x="0" y="698337"/>
                    <a:pt x="0" y="628872"/>
                  </a:cubicBezTo>
                  <a:lnTo>
                    <a:pt x="0" y="1257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457074"/>
                <a:satOff val="-80000"/>
                <a:lumOff val="21177"/>
                <a:alphaOff val="0"/>
              </a:schemeClr>
            </a:fillRef>
            <a:effectRef idx="2">
              <a:schemeClr val="accent2">
                <a:hueOff val="1457074"/>
                <a:satOff val="-80000"/>
                <a:lumOff val="2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79" tIns="128279" rIns="128279" bIns="128279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Obohacení a prohloubení odborných znalostí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4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14D87-ACFB-616B-84C1-8FF39B4A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</a:t>
            </a:r>
            <a:r>
              <a:rPr lang="cs-C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praxe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AA02588-7E30-D4B4-7D3D-3849F0EBF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60435"/>
              </p:ext>
            </p:extLst>
          </p:nvPr>
        </p:nvGraphicFramePr>
        <p:xfrm>
          <a:off x="-78447" y="1362269"/>
          <a:ext cx="10612708" cy="475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74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auto, černá, přeprava&#10;&#10;Popis byl vytvořen automaticky">
            <a:extLst>
              <a:ext uri="{FF2B5EF4-FFF2-40B4-BE49-F238E27FC236}">
                <a16:creationId xmlns:a16="http://schemas.microsoft.com/office/drawing/2014/main" id="{A0D64309-909F-83A9-F1F4-9595C9DDE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5D24EF-D510-DEE6-89D9-337BC432E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19" b="93241" l="72917" r="90990">
                        <a14:foregroundMark x1="79844" y1="27222" x2="88177" y2="49907"/>
                        <a14:foregroundMark x1="76510" y1="23148" x2="87865" y2="25000"/>
                        <a14:foregroundMark x1="87865" y1="25000" x2="89375" y2="53148"/>
                        <a14:foregroundMark x1="89375" y1="53148" x2="86302" y2="81574"/>
                        <a14:foregroundMark x1="86302" y1="81574" x2="80365" y2="85278"/>
                        <a14:foregroundMark x1="87604" y1="28796" x2="88021" y2="52778"/>
                        <a14:foregroundMark x1="89635" y1="26574" x2="89844" y2="86296"/>
                        <a14:foregroundMark x1="89844" y1="86296" x2="74323" y2="89259"/>
                        <a14:foregroundMark x1="74323" y1="89259" x2="87604" y2="84630"/>
                        <a14:foregroundMark x1="87604" y1="84630" x2="88802" y2="78241"/>
                        <a14:foregroundMark x1="88802" y1="78241" x2="86823" y2="83981"/>
                        <a14:foregroundMark x1="86823" y1="83981" x2="90990" y2="70556"/>
                        <a14:foregroundMark x1="90990" y1="70556" x2="90990" y2="68704"/>
                        <a14:foregroundMark x1="90000" y1="87685" x2="75104" y2="88981"/>
                        <a14:foregroundMark x1="76458" y1="22778" x2="83802" y2="40000"/>
                        <a14:foregroundMark x1="83802" y1="40000" x2="89271" y2="26852"/>
                        <a14:foregroundMark x1="89271" y1="26852" x2="79792" y2="23704"/>
                        <a14:foregroundMark x1="79792" y1="23704" x2="79896" y2="36574"/>
                        <a14:foregroundMark x1="79896" y1="36574" x2="82969" y2="23519"/>
                        <a14:foregroundMark x1="82969" y1="23519" x2="82396" y2="24537"/>
                        <a14:foregroundMark x1="78559" y1="37130" x2="78491" y2="34100"/>
                        <a14:foregroundMark x1="78594" y1="38704" x2="78559" y2="37130"/>
                        <a14:foregroundMark x1="78542" y1="37870" x2="78542" y2="39259"/>
                        <a14:foregroundMark x1="78750" y1="37222" x2="78594" y2="38519"/>
                        <a14:foregroundMark x1="78490" y1="37130" x2="78490" y2="36204"/>
                        <a14:foregroundMark x1="78490" y1="38704" x2="78490" y2="37130"/>
                        <a14:foregroundMark x1="78271" y1="34636" x2="78229" y2="33796"/>
                        <a14:foregroundMark x1="78490" y1="38981" x2="78397" y2="37130"/>
                        <a14:foregroundMark x1="78123" y1="34074" x2="78020" y2="32898"/>
                        <a14:foregroundMark x1="78173" y1="34652" x2="78123" y2="34074"/>
                        <a14:foregroundMark x1="78542" y1="38889" x2="78388" y2="37130"/>
                        <a14:foregroundMark x1="80677" y1="70463" x2="80677" y2="70463"/>
                        <a14:foregroundMark x1="79896" y1="69444" x2="81510" y2="70741"/>
                        <a14:foregroundMark x1="78375" y1="37130" x2="78750" y2="40278"/>
                        <a14:foregroundMark x1="78637" y1="37130" x2="79219" y2="40556"/>
                        <a14:foregroundMark x1="78444" y1="37130" x2="78594" y2="38704"/>
                        <a14:foregroundMark x1="78125" y1="33796" x2="78206" y2="34647"/>
                        <a14:foregroundMark x1="78594" y1="38704" x2="78594" y2="38704"/>
                        <a14:foregroundMark x1="77292" y1="30000" x2="77586" y2="33081"/>
                        <a14:foregroundMark x1="78214" y1="37115" x2="79844" y2="42222"/>
                        <a14:foregroundMark x1="79844" y1="42222" x2="80417" y2="42500"/>
                        <a14:foregroundMark x1="80729" y1="53241" x2="80000" y2="57778"/>
                        <a14:foregroundMark x1="80104" y1="52407" x2="80156" y2="61019"/>
                        <a14:foregroundMark x1="75277" y1="85584" x2="76667" y2="81296"/>
                        <a14:foregroundMark x1="74896" y1="86759" x2="75165" y2="85928"/>
                        <a14:foregroundMark x1="75321" y1="85603" x2="78385" y2="80000"/>
                        <a14:foregroundMark x1="74891" y1="86388" x2="75147" y2="85920"/>
                        <a14:foregroundMark x1="78385" y1="80000" x2="78802" y2="80000"/>
                        <a14:foregroundMark x1="73438" y1="89444" x2="72917" y2="93241"/>
                        <a14:foregroundMark x1="75152" y1="85529" x2="77760" y2="80648"/>
                        <a14:foregroundMark x1="75585" y1="85718" x2="76563" y2="83981"/>
                        <a14:foregroundMark x1="77763" y1="33441" x2="77865" y2="33981"/>
                        <a14:foregroundMark x1="77768" y1="33432" x2="78021" y2="33981"/>
                        <a14:foregroundMark x1="77928" y1="34167" x2="78021" y2="34630"/>
                        <a14:foregroundMark x1="77760" y1="33333" x2="77928" y2="34167"/>
                        <a14:foregroundMark x1="77917" y1="32685" x2="77865" y2="34444"/>
                        <a14:backgroundMark x1="77760" y1="34722" x2="77865" y2="36667"/>
                        <a14:backgroundMark x1="77813" y1="36204" x2="78073" y2="37222"/>
                        <a14:backgroundMark x1="73698" y1="87963" x2="74531" y2="85926"/>
                        <a14:backgroundMark x1="73906" y1="87222" x2="74635" y2="85648"/>
                        <a14:backgroundMark x1="74167" y1="87222" x2="73648" y2="88420"/>
                        <a14:backgroundMark x1="78177" y1="37130" x2="78177" y2="37130"/>
                        <a14:backgroundMark x1="78125" y1="36852" x2="78125" y2="36852"/>
                        <a14:backgroundMark x1="74531" y1="86481" x2="74531" y2="86481"/>
                        <a14:backgroundMark x1="74792" y1="86111" x2="74531" y2="86111"/>
                        <a14:backgroundMark x1="75000" y1="85463" x2="74948" y2="85833"/>
                        <a14:backgroundMark x1="77500" y1="34167" x2="77500" y2="34167"/>
                        <a14:backgroundMark x1="77292" y1="33704" x2="77552" y2="33889"/>
                      </a14:backgroundRemoval>
                    </a14:imgEffect>
                  </a14:imgLayer>
                </a14:imgProps>
              </a:ext>
            </a:extLst>
          </a:blip>
          <a:srcRect l="72092" t="22177" r="9081" b="10476"/>
          <a:stretch/>
        </p:blipFill>
        <p:spPr>
          <a:xfrm>
            <a:off x="8851641" y="0"/>
            <a:ext cx="3340359" cy="6858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48CC8F5B-2780-36C0-2253-F377C9DEE316}"/>
              </a:ext>
            </a:extLst>
          </p:cNvPr>
          <p:cNvSpPr txBox="1">
            <a:spLocks/>
          </p:cNvSpPr>
          <p:nvPr/>
        </p:nvSpPr>
        <p:spPr>
          <a:xfrm>
            <a:off x="2765944" y="4690462"/>
            <a:ext cx="6085697" cy="17293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spc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</a:t>
            </a:r>
          </a:p>
          <a:p>
            <a:r>
              <a:rPr lang="cs-CZ" sz="6000" b="1" spc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Vaši pozornost.</a:t>
            </a:r>
          </a:p>
        </p:txBody>
      </p:sp>
    </p:spTree>
    <p:extLst>
      <p:ext uri="{BB962C8B-B14F-4D97-AF65-F5344CB8AC3E}">
        <p14:creationId xmlns:p14="http://schemas.microsoft.com/office/powerpoint/2010/main" val="325195706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í 7">
      <a:dk1>
        <a:sysClr val="windowText" lastClr="000000"/>
      </a:dk1>
      <a:lt1>
        <a:sysClr val="window" lastClr="FFFFFF"/>
      </a:lt1>
      <a:dk2>
        <a:srgbClr val="C00000"/>
      </a:dk2>
      <a:lt2>
        <a:srgbClr val="C00000"/>
      </a:lt2>
      <a:accent1>
        <a:srgbClr val="000000"/>
      </a:accent1>
      <a:accent2>
        <a:srgbClr val="C00000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F0000"/>
      </a:hlink>
      <a:folHlink>
        <a:srgbClr val="FF000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195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Fazeta</vt:lpstr>
      <vt:lpstr>Odborná praxe Robert Bosch, spol. s r.o.</vt:lpstr>
      <vt:lpstr>Robert Bosch, spol. s r.o.</vt:lpstr>
      <vt:lpstr>Náplň a průběh praxe</vt:lpstr>
      <vt:lpstr>Náplň a průběh  praxe</vt:lpstr>
      <vt:lpstr>Přínosy praxe</vt:lpstr>
      <vt:lpstr>Zhodnocení praxe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Iveta Koloušková</dc:creator>
  <cp:lastModifiedBy>Iveta Koloušková</cp:lastModifiedBy>
  <cp:revision>90</cp:revision>
  <dcterms:created xsi:type="dcterms:W3CDTF">2023-04-11T13:39:03Z</dcterms:created>
  <dcterms:modified xsi:type="dcterms:W3CDTF">2023-05-08T11:59:26Z</dcterms:modified>
</cp:coreProperties>
</file>