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7"/>
  </p:normalViewPr>
  <p:slideViewPr>
    <p:cSldViewPr snapToGrid="0">
      <p:cViewPr varScale="1">
        <p:scale>
          <a:sx n="104" d="100"/>
          <a:sy n="104" d="100"/>
        </p:scale>
        <p:origin x="8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C4F113-E98F-48AB-A416-2B10D6632F1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C059454-D068-4BFF-B83D-37C236F13A20}">
      <dgm:prSet/>
      <dgm:spPr/>
      <dgm:t>
        <a:bodyPr/>
        <a:lstStyle/>
        <a:p>
          <a:r>
            <a:rPr lang="cs-CZ"/>
            <a:t>2. polovina 15. století, počátek 16. století</a:t>
          </a:r>
          <a:endParaRPr lang="en-US"/>
        </a:p>
      </dgm:t>
    </dgm:pt>
    <dgm:pt modelId="{EFE48988-EE99-40A9-8A46-07AE82E735B9}" type="parTrans" cxnId="{D431727C-5470-4F44-ACD2-8D268E14926A}">
      <dgm:prSet/>
      <dgm:spPr/>
      <dgm:t>
        <a:bodyPr/>
        <a:lstStyle/>
        <a:p>
          <a:endParaRPr lang="en-US"/>
        </a:p>
      </dgm:t>
    </dgm:pt>
    <dgm:pt modelId="{640A2CFC-3C06-4087-A9B3-8624991C06EE}" type="sibTrans" cxnId="{D431727C-5470-4F44-ACD2-8D268E14926A}">
      <dgm:prSet/>
      <dgm:spPr/>
      <dgm:t>
        <a:bodyPr/>
        <a:lstStyle/>
        <a:p>
          <a:endParaRPr lang="en-US"/>
        </a:p>
      </dgm:t>
    </dgm:pt>
    <dgm:pt modelId="{BED38F3A-05E7-4FFF-AA1D-2B6A99AC7EAE}">
      <dgm:prSet/>
      <dgm:spPr/>
      <dgm:t>
        <a:bodyPr/>
        <a:lstStyle/>
        <a:p>
          <a:r>
            <a:rPr lang="cs-CZ"/>
            <a:t>Josef Štěpánek Netolický</a:t>
          </a:r>
          <a:endParaRPr lang="en-US"/>
        </a:p>
      </dgm:t>
    </dgm:pt>
    <dgm:pt modelId="{C35307DE-5516-4471-A0AB-C45B2F20AB15}" type="parTrans" cxnId="{13A14DAE-03CB-4E31-93AC-9AB7E30D88DF}">
      <dgm:prSet/>
      <dgm:spPr/>
      <dgm:t>
        <a:bodyPr/>
        <a:lstStyle/>
        <a:p>
          <a:endParaRPr lang="en-US"/>
        </a:p>
      </dgm:t>
    </dgm:pt>
    <dgm:pt modelId="{DDC95951-B11C-453A-9C0D-965587FDFB90}" type="sibTrans" cxnId="{13A14DAE-03CB-4E31-93AC-9AB7E30D88DF}">
      <dgm:prSet/>
      <dgm:spPr/>
      <dgm:t>
        <a:bodyPr/>
        <a:lstStyle/>
        <a:p>
          <a:endParaRPr lang="en-US"/>
        </a:p>
      </dgm:t>
    </dgm:pt>
    <dgm:pt modelId="{56DFC711-03EE-45D5-B9F4-656C69BE7DC1}">
      <dgm:prSet/>
      <dgm:spPr/>
      <dgm:t>
        <a:bodyPr/>
        <a:lstStyle/>
        <a:p>
          <a:r>
            <a:rPr lang="cs-CZ"/>
            <a:t>Třeboňská rybniční soustava, Zlatá stoka</a:t>
          </a:r>
          <a:endParaRPr lang="en-US"/>
        </a:p>
      </dgm:t>
    </dgm:pt>
    <dgm:pt modelId="{EEEF6CC7-34C6-4DE6-A007-1EBE916E7EE5}" type="parTrans" cxnId="{18915AF0-CF84-4B42-88C9-98B23A140BCA}">
      <dgm:prSet/>
      <dgm:spPr/>
      <dgm:t>
        <a:bodyPr/>
        <a:lstStyle/>
        <a:p>
          <a:endParaRPr lang="en-US"/>
        </a:p>
      </dgm:t>
    </dgm:pt>
    <dgm:pt modelId="{FDE08109-A5C5-47F1-8826-99F641FDE388}" type="sibTrans" cxnId="{18915AF0-CF84-4B42-88C9-98B23A140BCA}">
      <dgm:prSet/>
      <dgm:spPr/>
      <dgm:t>
        <a:bodyPr/>
        <a:lstStyle/>
        <a:p>
          <a:endParaRPr lang="en-US"/>
        </a:p>
      </dgm:t>
    </dgm:pt>
    <dgm:pt modelId="{36A7AF01-B8EC-4165-AB10-44067C333100}">
      <dgm:prSet/>
      <dgm:spPr/>
      <dgm:t>
        <a:bodyPr/>
        <a:lstStyle/>
        <a:p>
          <a:r>
            <a:rPr lang="cs-CZ"/>
            <a:t>Horusický rybník</a:t>
          </a:r>
          <a:endParaRPr lang="en-US"/>
        </a:p>
      </dgm:t>
    </dgm:pt>
    <dgm:pt modelId="{DAD02003-1F9B-4871-B064-CEDBF4C48D5D}" type="parTrans" cxnId="{17F45BA0-756E-4833-A468-0A42E27A07D5}">
      <dgm:prSet/>
      <dgm:spPr/>
      <dgm:t>
        <a:bodyPr/>
        <a:lstStyle/>
        <a:p>
          <a:endParaRPr lang="en-US"/>
        </a:p>
      </dgm:t>
    </dgm:pt>
    <dgm:pt modelId="{003386F8-A94F-405E-8FFA-7D123ECE9B98}" type="sibTrans" cxnId="{17F45BA0-756E-4833-A468-0A42E27A07D5}">
      <dgm:prSet/>
      <dgm:spPr/>
      <dgm:t>
        <a:bodyPr/>
        <a:lstStyle/>
        <a:p>
          <a:endParaRPr lang="en-US"/>
        </a:p>
      </dgm:t>
    </dgm:pt>
    <dgm:pt modelId="{C28C76CF-420F-4590-883D-83CD7F7DBE9E}">
      <dgm:prSet/>
      <dgm:spPr/>
      <dgm:t>
        <a:bodyPr/>
        <a:lstStyle/>
        <a:p>
          <a:r>
            <a:rPr lang="cs-CZ"/>
            <a:t>Mikuláš Ruthard z Malešova</a:t>
          </a:r>
          <a:endParaRPr lang="en-US"/>
        </a:p>
      </dgm:t>
    </dgm:pt>
    <dgm:pt modelId="{4ABAC18D-09F1-4DBF-BEF8-0C4F964B56A6}" type="parTrans" cxnId="{2FED9944-9C58-4EE7-9A8C-08941C6DAEE6}">
      <dgm:prSet/>
      <dgm:spPr/>
      <dgm:t>
        <a:bodyPr/>
        <a:lstStyle/>
        <a:p>
          <a:endParaRPr lang="en-US"/>
        </a:p>
      </dgm:t>
    </dgm:pt>
    <dgm:pt modelId="{BEBF9C07-1B86-46EF-9C89-F327A1802CB4}" type="sibTrans" cxnId="{2FED9944-9C58-4EE7-9A8C-08941C6DAEE6}">
      <dgm:prSet/>
      <dgm:spPr/>
      <dgm:t>
        <a:bodyPr/>
        <a:lstStyle/>
        <a:p>
          <a:endParaRPr lang="en-US"/>
        </a:p>
      </dgm:t>
    </dgm:pt>
    <dgm:pt modelId="{E22F1857-3D89-4304-977B-D58A5C23AFFF}">
      <dgm:prSet/>
      <dgm:spPr/>
      <dgm:t>
        <a:bodyPr/>
        <a:lstStyle/>
        <a:p>
          <a:r>
            <a:rPr lang="cs-CZ"/>
            <a:t>Rybniční soustava Chlum u Třeboně</a:t>
          </a:r>
          <a:endParaRPr lang="en-US"/>
        </a:p>
      </dgm:t>
    </dgm:pt>
    <dgm:pt modelId="{67BD8681-19C7-48F8-9CD9-96CD2BF603FD}" type="parTrans" cxnId="{E711990B-7202-409A-B307-48B8BB3C2A46}">
      <dgm:prSet/>
      <dgm:spPr/>
      <dgm:t>
        <a:bodyPr/>
        <a:lstStyle/>
        <a:p>
          <a:endParaRPr lang="en-US"/>
        </a:p>
      </dgm:t>
    </dgm:pt>
    <dgm:pt modelId="{4A0B7465-F507-48D8-A1D1-74D4ABF4579D}" type="sibTrans" cxnId="{E711990B-7202-409A-B307-48B8BB3C2A46}">
      <dgm:prSet/>
      <dgm:spPr/>
      <dgm:t>
        <a:bodyPr/>
        <a:lstStyle/>
        <a:p>
          <a:endParaRPr lang="en-US"/>
        </a:p>
      </dgm:t>
    </dgm:pt>
    <dgm:pt modelId="{705FE2CE-891C-4FDC-BA34-5A17DB2401BC}">
      <dgm:prSet/>
      <dgm:spPr/>
      <dgm:t>
        <a:bodyPr/>
        <a:lstStyle/>
        <a:p>
          <a:r>
            <a:rPr lang="cs-CZ"/>
            <a:t>Jakub Krčín z Jelčan a Sedlčan</a:t>
          </a:r>
          <a:endParaRPr lang="en-US"/>
        </a:p>
      </dgm:t>
    </dgm:pt>
    <dgm:pt modelId="{F8B1C496-182E-420E-97FB-80F0AA8544C4}" type="parTrans" cxnId="{4C831A52-50C2-4E78-A058-7C62747293BA}">
      <dgm:prSet/>
      <dgm:spPr/>
      <dgm:t>
        <a:bodyPr/>
        <a:lstStyle/>
        <a:p>
          <a:endParaRPr lang="en-US"/>
        </a:p>
      </dgm:t>
    </dgm:pt>
    <dgm:pt modelId="{7CF21BEC-C9D9-44B3-91FE-7B55EC37C1CD}" type="sibTrans" cxnId="{4C831A52-50C2-4E78-A058-7C62747293BA}">
      <dgm:prSet/>
      <dgm:spPr/>
      <dgm:t>
        <a:bodyPr/>
        <a:lstStyle/>
        <a:p>
          <a:endParaRPr lang="en-US"/>
        </a:p>
      </dgm:t>
    </dgm:pt>
    <dgm:pt modelId="{F9F78116-310B-4374-805B-5C6D0E23CE9D}">
      <dgm:prSet/>
      <dgm:spPr/>
      <dgm:t>
        <a:bodyPr/>
        <a:lstStyle/>
        <a:p>
          <a:r>
            <a:rPr lang="cs-CZ"/>
            <a:t>Rožmberk, Svět</a:t>
          </a:r>
          <a:endParaRPr lang="en-US"/>
        </a:p>
      </dgm:t>
    </dgm:pt>
    <dgm:pt modelId="{A46C42F8-E6BD-4810-8E77-6E2A1DC87D34}" type="parTrans" cxnId="{902E949B-CC5F-4B62-A238-40F33898157B}">
      <dgm:prSet/>
      <dgm:spPr/>
      <dgm:t>
        <a:bodyPr/>
        <a:lstStyle/>
        <a:p>
          <a:endParaRPr lang="en-US"/>
        </a:p>
      </dgm:t>
    </dgm:pt>
    <dgm:pt modelId="{1809BF0C-5D4A-4F4F-AEF5-7222CF3589E2}" type="sibTrans" cxnId="{902E949B-CC5F-4B62-A238-40F33898157B}">
      <dgm:prSet/>
      <dgm:spPr/>
      <dgm:t>
        <a:bodyPr/>
        <a:lstStyle/>
        <a:p>
          <a:endParaRPr lang="en-US"/>
        </a:p>
      </dgm:t>
    </dgm:pt>
    <dgm:pt modelId="{FA814EE3-BB43-9C47-9BED-56B2B871F7A3}" type="pres">
      <dgm:prSet presAssocID="{7DC4F113-E98F-48AB-A416-2B10D6632F11}" presName="Name0" presStyleCnt="0">
        <dgm:presLayoutVars>
          <dgm:dir/>
          <dgm:animLvl val="lvl"/>
          <dgm:resizeHandles val="exact"/>
        </dgm:presLayoutVars>
      </dgm:prSet>
      <dgm:spPr/>
    </dgm:pt>
    <dgm:pt modelId="{C0D79D0E-894C-B149-83DD-F1DA9220EA5B}" type="pres">
      <dgm:prSet presAssocID="{4C059454-D068-4BFF-B83D-37C236F13A20}" presName="linNode" presStyleCnt="0"/>
      <dgm:spPr/>
    </dgm:pt>
    <dgm:pt modelId="{DFE3BFF7-CB5A-2340-B15B-D15ED3B03CB7}" type="pres">
      <dgm:prSet presAssocID="{4C059454-D068-4BFF-B83D-37C236F13A20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B2F25A4F-5C63-0A41-BF54-FD18C95A2EAD}" type="pres">
      <dgm:prSet presAssocID="{640A2CFC-3C06-4087-A9B3-8624991C06EE}" presName="sp" presStyleCnt="0"/>
      <dgm:spPr/>
    </dgm:pt>
    <dgm:pt modelId="{4F0813D9-2F0D-0342-9C80-0813700746EA}" type="pres">
      <dgm:prSet presAssocID="{BED38F3A-05E7-4FFF-AA1D-2B6A99AC7EAE}" presName="linNode" presStyleCnt="0"/>
      <dgm:spPr/>
    </dgm:pt>
    <dgm:pt modelId="{1206ED71-BD10-4A42-83DE-BCF8DBA509DF}" type="pres">
      <dgm:prSet presAssocID="{BED38F3A-05E7-4FFF-AA1D-2B6A99AC7EAE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A72475D3-30B0-0E49-82FA-6E0265E7A501}" type="pres">
      <dgm:prSet presAssocID="{BED38F3A-05E7-4FFF-AA1D-2B6A99AC7EAE}" presName="descendantText" presStyleLbl="alignAccFollowNode1" presStyleIdx="0" presStyleCnt="3">
        <dgm:presLayoutVars>
          <dgm:bulletEnabled val="1"/>
        </dgm:presLayoutVars>
      </dgm:prSet>
      <dgm:spPr/>
    </dgm:pt>
    <dgm:pt modelId="{B1FE4ED5-C210-954C-8008-5C3D53304A40}" type="pres">
      <dgm:prSet presAssocID="{DDC95951-B11C-453A-9C0D-965587FDFB90}" presName="sp" presStyleCnt="0"/>
      <dgm:spPr/>
    </dgm:pt>
    <dgm:pt modelId="{E863A8A1-AC92-794A-AD9C-0CDBE55D58B3}" type="pres">
      <dgm:prSet presAssocID="{C28C76CF-420F-4590-883D-83CD7F7DBE9E}" presName="linNode" presStyleCnt="0"/>
      <dgm:spPr/>
    </dgm:pt>
    <dgm:pt modelId="{092E055A-4F0E-7E43-946F-3F0BCCEE7834}" type="pres">
      <dgm:prSet presAssocID="{C28C76CF-420F-4590-883D-83CD7F7DBE9E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C3150C52-513C-BF44-9299-45991F574802}" type="pres">
      <dgm:prSet presAssocID="{C28C76CF-420F-4590-883D-83CD7F7DBE9E}" presName="descendantText" presStyleLbl="alignAccFollowNode1" presStyleIdx="1" presStyleCnt="3">
        <dgm:presLayoutVars>
          <dgm:bulletEnabled val="1"/>
        </dgm:presLayoutVars>
      </dgm:prSet>
      <dgm:spPr/>
    </dgm:pt>
    <dgm:pt modelId="{366AC88E-5A4F-C142-861A-45EDAF805326}" type="pres">
      <dgm:prSet presAssocID="{BEBF9C07-1B86-46EF-9C89-F327A1802CB4}" presName="sp" presStyleCnt="0"/>
      <dgm:spPr/>
    </dgm:pt>
    <dgm:pt modelId="{7B3B0B73-AEFB-EE4B-B9BE-16CADDD052CE}" type="pres">
      <dgm:prSet presAssocID="{705FE2CE-891C-4FDC-BA34-5A17DB2401BC}" presName="linNode" presStyleCnt="0"/>
      <dgm:spPr/>
    </dgm:pt>
    <dgm:pt modelId="{02509D73-87D3-524C-BAC6-3E64F9872846}" type="pres">
      <dgm:prSet presAssocID="{705FE2CE-891C-4FDC-BA34-5A17DB2401BC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6E06B84B-152A-AC48-85AC-21866EC72D8E}" type="pres">
      <dgm:prSet presAssocID="{705FE2CE-891C-4FDC-BA34-5A17DB2401B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711990B-7202-409A-B307-48B8BB3C2A46}" srcId="{C28C76CF-420F-4590-883D-83CD7F7DBE9E}" destId="{E22F1857-3D89-4304-977B-D58A5C23AFFF}" srcOrd="0" destOrd="0" parTransId="{67BD8681-19C7-48F8-9CD9-96CD2BF603FD}" sibTransId="{4A0B7465-F507-48D8-A1D1-74D4ABF4579D}"/>
    <dgm:cxn modelId="{9530B612-3729-C447-8082-549E6997028B}" type="presOf" srcId="{705FE2CE-891C-4FDC-BA34-5A17DB2401BC}" destId="{02509D73-87D3-524C-BAC6-3E64F9872846}" srcOrd="0" destOrd="0" presId="urn:microsoft.com/office/officeart/2005/8/layout/vList5"/>
    <dgm:cxn modelId="{1C59A715-A60F-1E4D-882B-19920674B785}" type="presOf" srcId="{56DFC711-03EE-45D5-B9F4-656C69BE7DC1}" destId="{A72475D3-30B0-0E49-82FA-6E0265E7A501}" srcOrd="0" destOrd="0" presId="urn:microsoft.com/office/officeart/2005/8/layout/vList5"/>
    <dgm:cxn modelId="{ED966443-74B0-6347-8F05-F0E41E99841C}" type="presOf" srcId="{36A7AF01-B8EC-4165-AB10-44067C333100}" destId="{A72475D3-30B0-0E49-82FA-6E0265E7A501}" srcOrd="0" destOrd="1" presId="urn:microsoft.com/office/officeart/2005/8/layout/vList5"/>
    <dgm:cxn modelId="{2FED9944-9C58-4EE7-9A8C-08941C6DAEE6}" srcId="{7DC4F113-E98F-48AB-A416-2B10D6632F11}" destId="{C28C76CF-420F-4590-883D-83CD7F7DBE9E}" srcOrd="2" destOrd="0" parTransId="{4ABAC18D-09F1-4DBF-BEF8-0C4F964B56A6}" sibTransId="{BEBF9C07-1B86-46EF-9C89-F327A1802CB4}"/>
    <dgm:cxn modelId="{4C831A52-50C2-4E78-A058-7C62747293BA}" srcId="{7DC4F113-E98F-48AB-A416-2B10D6632F11}" destId="{705FE2CE-891C-4FDC-BA34-5A17DB2401BC}" srcOrd="3" destOrd="0" parTransId="{F8B1C496-182E-420E-97FB-80F0AA8544C4}" sibTransId="{7CF21BEC-C9D9-44B3-91FE-7B55EC37C1CD}"/>
    <dgm:cxn modelId="{7BEBE675-78FB-134C-882F-A967CC391CD8}" type="presOf" srcId="{4C059454-D068-4BFF-B83D-37C236F13A20}" destId="{DFE3BFF7-CB5A-2340-B15B-D15ED3B03CB7}" srcOrd="0" destOrd="0" presId="urn:microsoft.com/office/officeart/2005/8/layout/vList5"/>
    <dgm:cxn modelId="{D431727C-5470-4F44-ACD2-8D268E14926A}" srcId="{7DC4F113-E98F-48AB-A416-2B10D6632F11}" destId="{4C059454-D068-4BFF-B83D-37C236F13A20}" srcOrd="0" destOrd="0" parTransId="{EFE48988-EE99-40A9-8A46-07AE82E735B9}" sibTransId="{640A2CFC-3C06-4087-A9B3-8624991C06EE}"/>
    <dgm:cxn modelId="{A0495584-4B18-504C-B614-A29CB4D4400F}" type="presOf" srcId="{C28C76CF-420F-4590-883D-83CD7F7DBE9E}" destId="{092E055A-4F0E-7E43-946F-3F0BCCEE7834}" srcOrd="0" destOrd="0" presId="urn:microsoft.com/office/officeart/2005/8/layout/vList5"/>
    <dgm:cxn modelId="{902E949B-CC5F-4B62-A238-40F33898157B}" srcId="{705FE2CE-891C-4FDC-BA34-5A17DB2401BC}" destId="{F9F78116-310B-4374-805B-5C6D0E23CE9D}" srcOrd="0" destOrd="0" parTransId="{A46C42F8-E6BD-4810-8E77-6E2A1DC87D34}" sibTransId="{1809BF0C-5D4A-4F4F-AEF5-7222CF3589E2}"/>
    <dgm:cxn modelId="{C3831B9E-808A-2348-879B-5CDC38F5A44F}" type="presOf" srcId="{F9F78116-310B-4374-805B-5C6D0E23CE9D}" destId="{6E06B84B-152A-AC48-85AC-21866EC72D8E}" srcOrd="0" destOrd="0" presId="urn:microsoft.com/office/officeart/2005/8/layout/vList5"/>
    <dgm:cxn modelId="{98E20DA0-4B6C-B84B-B466-F77B22756C9C}" type="presOf" srcId="{E22F1857-3D89-4304-977B-D58A5C23AFFF}" destId="{C3150C52-513C-BF44-9299-45991F574802}" srcOrd="0" destOrd="0" presId="urn:microsoft.com/office/officeart/2005/8/layout/vList5"/>
    <dgm:cxn modelId="{17F45BA0-756E-4833-A468-0A42E27A07D5}" srcId="{BED38F3A-05E7-4FFF-AA1D-2B6A99AC7EAE}" destId="{36A7AF01-B8EC-4165-AB10-44067C333100}" srcOrd="1" destOrd="0" parTransId="{DAD02003-1F9B-4871-B064-CEDBF4C48D5D}" sibTransId="{003386F8-A94F-405E-8FFA-7D123ECE9B98}"/>
    <dgm:cxn modelId="{13A14DAE-03CB-4E31-93AC-9AB7E30D88DF}" srcId="{7DC4F113-E98F-48AB-A416-2B10D6632F11}" destId="{BED38F3A-05E7-4FFF-AA1D-2B6A99AC7EAE}" srcOrd="1" destOrd="0" parTransId="{C35307DE-5516-4471-A0AB-C45B2F20AB15}" sibTransId="{DDC95951-B11C-453A-9C0D-965587FDFB90}"/>
    <dgm:cxn modelId="{B42544BB-A98F-4C46-B0FB-0B47B13584E6}" type="presOf" srcId="{BED38F3A-05E7-4FFF-AA1D-2B6A99AC7EAE}" destId="{1206ED71-BD10-4A42-83DE-BCF8DBA509DF}" srcOrd="0" destOrd="0" presId="urn:microsoft.com/office/officeart/2005/8/layout/vList5"/>
    <dgm:cxn modelId="{A3F511EE-1E6F-EA4E-89EA-CAD705F10779}" type="presOf" srcId="{7DC4F113-E98F-48AB-A416-2B10D6632F11}" destId="{FA814EE3-BB43-9C47-9BED-56B2B871F7A3}" srcOrd="0" destOrd="0" presId="urn:microsoft.com/office/officeart/2005/8/layout/vList5"/>
    <dgm:cxn modelId="{18915AF0-CF84-4B42-88C9-98B23A140BCA}" srcId="{BED38F3A-05E7-4FFF-AA1D-2B6A99AC7EAE}" destId="{56DFC711-03EE-45D5-B9F4-656C69BE7DC1}" srcOrd="0" destOrd="0" parTransId="{EEEF6CC7-34C6-4DE6-A007-1EBE916E7EE5}" sibTransId="{FDE08109-A5C5-47F1-8826-99F641FDE388}"/>
    <dgm:cxn modelId="{5C0F4580-BEC8-C84D-9BB5-1589CABDEE48}" type="presParOf" srcId="{FA814EE3-BB43-9C47-9BED-56B2B871F7A3}" destId="{C0D79D0E-894C-B149-83DD-F1DA9220EA5B}" srcOrd="0" destOrd="0" presId="urn:microsoft.com/office/officeart/2005/8/layout/vList5"/>
    <dgm:cxn modelId="{04BF4697-94C9-664E-8BA5-8E9489C34150}" type="presParOf" srcId="{C0D79D0E-894C-B149-83DD-F1DA9220EA5B}" destId="{DFE3BFF7-CB5A-2340-B15B-D15ED3B03CB7}" srcOrd="0" destOrd="0" presId="urn:microsoft.com/office/officeart/2005/8/layout/vList5"/>
    <dgm:cxn modelId="{4BA26BB0-0492-8340-8634-6E61DE6DD8D6}" type="presParOf" srcId="{FA814EE3-BB43-9C47-9BED-56B2B871F7A3}" destId="{B2F25A4F-5C63-0A41-BF54-FD18C95A2EAD}" srcOrd="1" destOrd="0" presId="urn:microsoft.com/office/officeart/2005/8/layout/vList5"/>
    <dgm:cxn modelId="{15C19E2B-AABA-9C4D-B978-6ED65A64AB47}" type="presParOf" srcId="{FA814EE3-BB43-9C47-9BED-56B2B871F7A3}" destId="{4F0813D9-2F0D-0342-9C80-0813700746EA}" srcOrd="2" destOrd="0" presId="urn:microsoft.com/office/officeart/2005/8/layout/vList5"/>
    <dgm:cxn modelId="{4E70AABE-755C-4944-ACB4-B4D7D22C76CB}" type="presParOf" srcId="{4F0813D9-2F0D-0342-9C80-0813700746EA}" destId="{1206ED71-BD10-4A42-83DE-BCF8DBA509DF}" srcOrd="0" destOrd="0" presId="urn:microsoft.com/office/officeart/2005/8/layout/vList5"/>
    <dgm:cxn modelId="{FAB57E19-B354-9B4F-ABD4-8E61533B0C61}" type="presParOf" srcId="{4F0813D9-2F0D-0342-9C80-0813700746EA}" destId="{A72475D3-30B0-0E49-82FA-6E0265E7A501}" srcOrd="1" destOrd="0" presId="urn:microsoft.com/office/officeart/2005/8/layout/vList5"/>
    <dgm:cxn modelId="{18BBD1E7-3237-8348-BF68-CF0BE3B725FD}" type="presParOf" srcId="{FA814EE3-BB43-9C47-9BED-56B2B871F7A3}" destId="{B1FE4ED5-C210-954C-8008-5C3D53304A40}" srcOrd="3" destOrd="0" presId="urn:microsoft.com/office/officeart/2005/8/layout/vList5"/>
    <dgm:cxn modelId="{F38D3B6E-947D-5846-BB37-04BB0A6D9818}" type="presParOf" srcId="{FA814EE3-BB43-9C47-9BED-56B2B871F7A3}" destId="{E863A8A1-AC92-794A-AD9C-0CDBE55D58B3}" srcOrd="4" destOrd="0" presId="urn:microsoft.com/office/officeart/2005/8/layout/vList5"/>
    <dgm:cxn modelId="{E3E52AB7-EC38-2143-9C57-3592FE724A3A}" type="presParOf" srcId="{E863A8A1-AC92-794A-AD9C-0CDBE55D58B3}" destId="{092E055A-4F0E-7E43-946F-3F0BCCEE7834}" srcOrd="0" destOrd="0" presId="urn:microsoft.com/office/officeart/2005/8/layout/vList5"/>
    <dgm:cxn modelId="{5F242B65-E196-A247-A41A-8E5F26CD3F31}" type="presParOf" srcId="{E863A8A1-AC92-794A-AD9C-0CDBE55D58B3}" destId="{C3150C52-513C-BF44-9299-45991F574802}" srcOrd="1" destOrd="0" presId="urn:microsoft.com/office/officeart/2005/8/layout/vList5"/>
    <dgm:cxn modelId="{10BF6050-5EDE-5D43-B619-CD1EF00928F5}" type="presParOf" srcId="{FA814EE3-BB43-9C47-9BED-56B2B871F7A3}" destId="{366AC88E-5A4F-C142-861A-45EDAF805326}" srcOrd="5" destOrd="0" presId="urn:microsoft.com/office/officeart/2005/8/layout/vList5"/>
    <dgm:cxn modelId="{4E460F31-27D5-9F47-A8A5-FC914181C83E}" type="presParOf" srcId="{FA814EE3-BB43-9C47-9BED-56B2B871F7A3}" destId="{7B3B0B73-AEFB-EE4B-B9BE-16CADDD052CE}" srcOrd="6" destOrd="0" presId="urn:microsoft.com/office/officeart/2005/8/layout/vList5"/>
    <dgm:cxn modelId="{9BDC01AB-3D17-3449-9281-0B1E810CDA2F}" type="presParOf" srcId="{7B3B0B73-AEFB-EE4B-B9BE-16CADDD052CE}" destId="{02509D73-87D3-524C-BAC6-3E64F9872846}" srcOrd="0" destOrd="0" presId="urn:microsoft.com/office/officeart/2005/8/layout/vList5"/>
    <dgm:cxn modelId="{1B6D3BFD-4F8E-6846-9CE9-BA608C8BBD62}" type="presParOf" srcId="{7B3B0B73-AEFB-EE4B-B9BE-16CADDD052CE}" destId="{6E06B84B-152A-AC48-85AC-21866EC72D8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52FC7D-6013-4F2C-8438-13A29AA3E40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2B607D-991E-45C9-943D-A9CEBD2CBF4A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Strategické řízení</a:t>
          </a:r>
          <a:endParaRPr lang="en-US" dirty="0"/>
        </a:p>
      </dgm:t>
    </dgm:pt>
    <dgm:pt modelId="{AF9899D2-C6A7-4C9A-A6ED-FB1A3C690290}" type="parTrans" cxnId="{275DB424-E362-4949-A394-23BEB8B5F302}">
      <dgm:prSet/>
      <dgm:spPr/>
      <dgm:t>
        <a:bodyPr/>
        <a:lstStyle/>
        <a:p>
          <a:endParaRPr lang="en-US"/>
        </a:p>
      </dgm:t>
    </dgm:pt>
    <dgm:pt modelId="{EA14F71F-12DB-4CD3-AC24-4DA94367A1DA}" type="sibTrans" cxnId="{275DB424-E362-4949-A394-23BEB8B5F302}">
      <dgm:prSet/>
      <dgm:spPr/>
      <dgm:t>
        <a:bodyPr/>
        <a:lstStyle/>
        <a:p>
          <a:endParaRPr lang="en-US"/>
        </a:p>
      </dgm:t>
    </dgm:pt>
    <dgm:pt modelId="{13A47890-37D2-46C6-A263-4546546F978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Personální management</a:t>
          </a:r>
          <a:endParaRPr lang="en-US"/>
        </a:p>
      </dgm:t>
    </dgm:pt>
    <dgm:pt modelId="{2F037466-E3BD-4C89-BB98-3928893DCC79}" type="parTrans" cxnId="{631106BE-D70E-4AF5-8CC2-3DF7E928460F}">
      <dgm:prSet/>
      <dgm:spPr/>
      <dgm:t>
        <a:bodyPr/>
        <a:lstStyle/>
        <a:p>
          <a:endParaRPr lang="en-US"/>
        </a:p>
      </dgm:t>
    </dgm:pt>
    <dgm:pt modelId="{B9F80B7E-B328-45AB-8082-360D5223448C}" type="sibTrans" cxnId="{631106BE-D70E-4AF5-8CC2-3DF7E928460F}">
      <dgm:prSet/>
      <dgm:spPr/>
      <dgm:t>
        <a:bodyPr/>
        <a:lstStyle/>
        <a:p>
          <a:endParaRPr lang="en-US"/>
        </a:p>
      </dgm:t>
    </dgm:pt>
    <dgm:pt modelId="{567F8EAD-3564-400B-A28F-04951235512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Finanční účetnictví</a:t>
          </a:r>
          <a:endParaRPr lang="en-US"/>
        </a:p>
      </dgm:t>
    </dgm:pt>
    <dgm:pt modelId="{13D6490B-5363-4BDB-86F0-7DA8A2EDDDAD}" type="parTrans" cxnId="{48A3C2A0-6CCF-4BBA-AEF3-924A3E11DF87}">
      <dgm:prSet/>
      <dgm:spPr/>
      <dgm:t>
        <a:bodyPr/>
        <a:lstStyle/>
        <a:p>
          <a:endParaRPr lang="en-US"/>
        </a:p>
      </dgm:t>
    </dgm:pt>
    <dgm:pt modelId="{40FB3CDE-F3A8-404F-9EBF-C250DFEEE38B}" type="sibTrans" cxnId="{48A3C2A0-6CCF-4BBA-AEF3-924A3E11DF87}">
      <dgm:prSet/>
      <dgm:spPr/>
      <dgm:t>
        <a:bodyPr/>
        <a:lstStyle/>
        <a:p>
          <a:endParaRPr lang="en-US"/>
        </a:p>
      </dgm:t>
    </dgm:pt>
    <dgm:pt modelId="{8961A69D-E3CD-490B-82F8-765905B24115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Finance podniku</a:t>
          </a:r>
          <a:endParaRPr lang="en-US"/>
        </a:p>
      </dgm:t>
    </dgm:pt>
    <dgm:pt modelId="{15C0FFA5-4679-4B3E-9B58-1FDEBE190347}" type="parTrans" cxnId="{0AED449E-3BE1-4287-B6DA-9798FDF34EB2}">
      <dgm:prSet/>
      <dgm:spPr/>
      <dgm:t>
        <a:bodyPr/>
        <a:lstStyle/>
        <a:p>
          <a:endParaRPr lang="en-US"/>
        </a:p>
      </dgm:t>
    </dgm:pt>
    <dgm:pt modelId="{2CBDB659-9AA1-4287-BD77-3A4F7BE2F24F}" type="sibTrans" cxnId="{0AED449E-3BE1-4287-B6DA-9798FDF34EB2}">
      <dgm:prSet/>
      <dgm:spPr/>
      <dgm:t>
        <a:bodyPr/>
        <a:lstStyle/>
        <a:p>
          <a:endParaRPr lang="en-US"/>
        </a:p>
      </dgm:t>
    </dgm:pt>
    <dgm:pt modelId="{A737C084-9959-468C-842B-468D7A16CE5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Marketing</a:t>
          </a:r>
          <a:endParaRPr lang="en-US"/>
        </a:p>
      </dgm:t>
    </dgm:pt>
    <dgm:pt modelId="{D4D3D900-5F6E-4376-857B-068E5C990620}" type="parTrans" cxnId="{8D4B4655-74C4-4A00-8E4E-82C32F1FBC1B}">
      <dgm:prSet/>
      <dgm:spPr/>
      <dgm:t>
        <a:bodyPr/>
        <a:lstStyle/>
        <a:p>
          <a:endParaRPr lang="en-US"/>
        </a:p>
      </dgm:t>
    </dgm:pt>
    <dgm:pt modelId="{5AD462FF-DECC-4ECA-BB83-0BF866E8AFE7}" type="sibTrans" cxnId="{8D4B4655-74C4-4A00-8E4E-82C32F1FBC1B}">
      <dgm:prSet/>
      <dgm:spPr/>
      <dgm:t>
        <a:bodyPr/>
        <a:lstStyle/>
        <a:p>
          <a:endParaRPr lang="en-US"/>
        </a:p>
      </dgm:t>
    </dgm:pt>
    <dgm:pt modelId="{39A1EEEB-717E-4C6E-9649-182BFFA3878D}" type="pres">
      <dgm:prSet presAssocID="{9752FC7D-6013-4F2C-8438-13A29AA3E40C}" presName="root" presStyleCnt="0">
        <dgm:presLayoutVars>
          <dgm:dir/>
          <dgm:resizeHandles val="exact"/>
        </dgm:presLayoutVars>
      </dgm:prSet>
      <dgm:spPr/>
    </dgm:pt>
    <dgm:pt modelId="{F63496AF-B16F-442D-BF8B-275F0DE70563}" type="pres">
      <dgm:prSet presAssocID="{B02B607D-991E-45C9-943D-A9CEBD2CBF4A}" presName="compNode" presStyleCnt="0"/>
      <dgm:spPr/>
    </dgm:pt>
    <dgm:pt modelId="{5C313FF8-DFEA-40F1-910F-E029F167C15E}" type="pres">
      <dgm:prSet presAssocID="{B02B607D-991E-45C9-943D-A9CEBD2CBF4A}" presName="bgRect" presStyleLbl="bgShp" presStyleIdx="0" presStyleCnt="5"/>
      <dgm:spPr/>
    </dgm:pt>
    <dgm:pt modelId="{58B6652F-02F3-496A-81AF-705D49D4EBF6}" type="pres">
      <dgm:prSet presAssocID="{B02B607D-991E-45C9-943D-A9CEBD2CBF4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efa do černého"/>
        </a:ext>
      </dgm:extLst>
    </dgm:pt>
    <dgm:pt modelId="{20FA767C-1EAA-46D9-99F9-E83BF805F8C1}" type="pres">
      <dgm:prSet presAssocID="{B02B607D-991E-45C9-943D-A9CEBD2CBF4A}" presName="spaceRect" presStyleCnt="0"/>
      <dgm:spPr/>
    </dgm:pt>
    <dgm:pt modelId="{BFDA3692-649B-42AD-BEE7-2D3119CB2375}" type="pres">
      <dgm:prSet presAssocID="{B02B607D-991E-45C9-943D-A9CEBD2CBF4A}" presName="parTx" presStyleLbl="revTx" presStyleIdx="0" presStyleCnt="5">
        <dgm:presLayoutVars>
          <dgm:chMax val="0"/>
          <dgm:chPref val="0"/>
        </dgm:presLayoutVars>
      </dgm:prSet>
      <dgm:spPr/>
    </dgm:pt>
    <dgm:pt modelId="{067144E6-1818-474A-B71B-60F44F661F50}" type="pres">
      <dgm:prSet presAssocID="{EA14F71F-12DB-4CD3-AC24-4DA94367A1DA}" presName="sibTrans" presStyleCnt="0"/>
      <dgm:spPr/>
    </dgm:pt>
    <dgm:pt modelId="{6EFC23B5-9F18-4862-86FA-664C1860A419}" type="pres">
      <dgm:prSet presAssocID="{13A47890-37D2-46C6-A263-4546546F9787}" presName="compNode" presStyleCnt="0"/>
      <dgm:spPr/>
    </dgm:pt>
    <dgm:pt modelId="{73406FE5-2F1C-4BE5-904C-C471629B9F75}" type="pres">
      <dgm:prSet presAssocID="{13A47890-37D2-46C6-A263-4546546F9787}" presName="bgRect" presStyleLbl="bgShp" presStyleIdx="1" presStyleCnt="5"/>
      <dgm:spPr/>
    </dgm:pt>
    <dgm:pt modelId="{C67DBBB3-FA1D-4C4C-B3F4-11B6511E2A27}" type="pres">
      <dgm:prSet presAssocID="{13A47890-37D2-46C6-A263-4546546F9787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živatelé"/>
        </a:ext>
      </dgm:extLst>
    </dgm:pt>
    <dgm:pt modelId="{006EA300-89F3-4CC9-A3EE-DB4954DED8B2}" type="pres">
      <dgm:prSet presAssocID="{13A47890-37D2-46C6-A263-4546546F9787}" presName="spaceRect" presStyleCnt="0"/>
      <dgm:spPr/>
    </dgm:pt>
    <dgm:pt modelId="{257B36DB-EF68-471A-9B37-48CFAC1EF84F}" type="pres">
      <dgm:prSet presAssocID="{13A47890-37D2-46C6-A263-4546546F9787}" presName="parTx" presStyleLbl="revTx" presStyleIdx="1" presStyleCnt="5">
        <dgm:presLayoutVars>
          <dgm:chMax val="0"/>
          <dgm:chPref val="0"/>
        </dgm:presLayoutVars>
      </dgm:prSet>
      <dgm:spPr/>
    </dgm:pt>
    <dgm:pt modelId="{69DA33C3-5D66-4F92-B12F-97AD2E5F421D}" type="pres">
      <dgm:prSet presAssocID="{B9F80B7E-B328-45AB-8082-360D5223448C}" presName="sibTrans" presStyleCnt="0"/>
      <dgm:spPr/>
    </dgm:pt>
    <dgm:pt modelId="{3C853AC2-ECE7-4F90-8664-19DB83D5DFEA}" type="pres">
      <dgm:prSet presAssocID="{567F8EAD-3564-400B-A28F-049512355125}" presName="compNode" presStyleCnt="0"/>
      <dgm:spPr/>
    </dgm:pt>
    <dgm:pt modelId="{71475B0A-893A-41B8-A553-FEBE903B36D8}" type="pres">
      <dgm:prSet presAssocID="{567F8EAD-3564-400B-A28F-049512355125}" presName="bgRect" presStyleLbl="bgShp" presStyleIdx="2" presStyleCnt="5"/>
      <dgm:spPr/>
    </dgm:pt>
    <dgm:pt modelId="{32650EC3-FB6F-4490-9882-B50FAA05DF6A}" type="pres">
      <dgm:prSet presAssocID="{567F8EAD-3564-400B-A28F-04951235512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lkulačka"/>
        </a:ext>
      </dgm:extLst>
    </dgm:pt>
    <dgm:pt modelId="{1A7305FF-F106-449A-9307-8C0506DE8840}" type="pres">
      <dgm:prSet presAssocID="{567F8EAD-3564-400B-A28F-049512355125}" presName="spaceRect" presStyleCnt="0"/>
      <dgm:spPr/>
    </dgm:pt>
    <dgm:pt modelId="{88C73E0E-E79C-47CC-8829-FF25CA47F207}" type="pres">
      <dgm:prSet presAssocID="{567F8EAD-3564-400B-A28F-049512355125}" presName="parTx" presStyleLbl="revTx" presStyleIdx="2" presStyleCnt="5">
        <dgm:presLayoutVars>
          <dgm:chMax val="0"/>
          <dgm:chPref val="0"/>
        </dgm:presLayoutVars>
      </dgm:prSet>
      <dgm:spPr/>
    </dgm:pt>
    <dgm:pt modelId="{EA0AAF47-9DBE-4A07-84F6-2D59819FA09F}" type="pres">
      <dgm:prSet presAssocID="{40FB3CDE-F3A8-404F-9EBF-C250DFEEE38B}" presName="sibTrans" presStyleCnt="0"/>
      <dgm:spPr/>
    </dgm:pt>
    <dgm:pt modelId="{FBB27E33-C7DD-4644-8B11-A5B3B0705E80}" type="pres">
      <dgm:prSet presAssocID="{8961A69D-E3CD-490B-82F8-765905B24115}" presName="compNode" presStyleCnt="0"/>
      <dgm:spPr/>
    </dgm:pt>
    <dgm:pt modelId="{2128CA18-E1FB-4758-A9D6-D5AAD539F416}" type="pres">
      <dgm:prSet presAssocID="{8961A69D-E3CD-490B-82F8-765905B24115}" presName="bgRect" presStyleLbl="bgShp" presStyleIdx="3" presStyleCnt="5"/>
      <dgm:spPr/>
    </dgm:pt>
    <dgm:pt modelId="{FE6669F2-BE06-4604-90C3-59C2C82438AE}" type="pres">
      <dgm:prSet presAssocID="{8961A69D-E3CD-490B-82F8-765905B2411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íze"/>
        </a:ext>
      </dgm:extLst>
    </dgm:pt>
    <dgm:pt modelId="{02C98408-0A16-44D9-A11D-2F8765FF4ED9}" type="pres">
      <dgm:prSet presAssocID="{8961A69D-E3CD-490B-82F8-765905B24115}" presName="spaceRect" presStyleCnt="0"/>
      <dgm:spPr/>
    </dgm:pt>
    <dgm:pt modelId="{DC52E202-89E3-41E7-A7DD-FACCBB64B61F}" type="pres">
      <dgm:prSet presAssocID="{8961A69D-E3CD-490B-82F8-765905B24115}" presName="parTx" presStyleLbl="revTx" presStyleIdx="3" presStyleCnt="5">
        <dgm:presLayoutVars>
          <dgm:chMax val="0"/>
          <dgm:chPref val="0"/>
        </dgm:presLayoutVars>
      </dgm:prSet>
      <dgm:spPr/>
    </dgm:pt>
    <dgm:pt modelId="{B9843AF7-4A41-4FCC-A68D-ADD5D6E9E8AF}" type="pres">
      <dgm:prSet presAssocID="{2CBDB659-9AA1-4287-BD77-3A4F7BE2F24F}" presName="sibTrans" presStyleCnt="0"/>
      <dgm:spPr/>
    </dgm:pt>
    <dgm:pt modelId="{295009DA-C1F6-4439-B65D-D3B8FD0FED60}" type="pres">
      <dgm:prSet presAssocID="{A737C084-9959-468C-842B-468D7A16CE54}" presName="compNode" presStyleCnt="0"/>
      <dgm:spPr/>
    </dgm:pt>
    <dgm:pt modelId="{7D67DC52-A523-4C1F-A992-F7D1A2CB0022}" type="pres">
      <dgm:prSet presAssocID="{A737C084-9959-468C-842B-468D7A16CE54}" presName="bgRect" presStyleLbl="bgShp" presStyleIdx="4" presStyleCnt="5"/>
      <dgm:spPr/>
    </dgm:pt>
    <dgm:pt modelId="{3906C077-C451-463A-B971-FD00D86D527C}" type="pres">
      <dgm:prSet presAssocID="{A737C084-9959-468C-842B-468D7A16CE5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ting"/>
        </a:ext>
      </dgm:extLst>
    </dgm:pt>
    <dgm:pt modelId="{5CC8A3F1-5757-418C-965E-C1AF9A1DEA6A}" type="pres">
      <dgm:prSet presAssocID="{A737C084-9959-468C-842B-468D7A16CE54}" presName="spaceRect" presStyleCnt="0"/>
      <dgm:spPr/>
    </dgm:pt>
    <dgm:pt modelId="{88A25E60-360A-4B53-B12B-D0DF35F67CFD}" type="pres">
      <dgm:prSet presAssocID="{A737C084-9959-468C-842B-468D7A16CE5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75DB424-E362-4949-A394-23BEB8B5F302}" srcId="{9752FC7D-6013-4F2C-8438-13A29AA3E40C}" destId="{B02B607D-991E-45C9-943D-A9CEBD2CBF4A}" srcOrd="0" destOrd="0" parTransId="{AF9899D2-C6A7-4C9A-A6ED-FB1A3C690290}" sibTransId="{EA14F71F-12DB-4CD3-AC24-4DA94367A1DA}"/>
    <dgm:cxn modelId="{3B61E32C-AE3F-4064-BD69-95A51383DAF7}" type="presOf" srcId="{13A47890-37D2-46C6-A263-4546546F9787}" destId="{257B36DB-EF68-471A-9B37-48CFAC1EF84F}" srcOrd="0" destOrd="0" presId="urn:microsoft.com/office/officeart/2018/2/layout/IconVerticalSolidList"/>
    <dgm:cxn modelId="{5206F132-2565-4112-BE83-23798212263C}" type="presOf" srcId="{8961A69D-E3CD-490B-82F8-765905B24115}" destId="{DC52E202-89E3-41E7-A7DD-FACCBB64B61F}" srcOrd="0" destOrd="0" presId="urn:microsoft.com/office/officeart/2018/2/layout/IconVerticalSolidList"/>
    <dgm:cxn modelId="{50D2593F-F8A0-4F49-B261-F4FC68014062}" type="presOf" srcId="{A737C084-9959-468C-842B-468D7A16CE54}" destId="{88A25E60-360A-4B53-B12B-D0DF35F67CFD}" srcOrd="0" destOrd="0" presId="urn:microsoft.com/office/officeart/2018/2/layout/IconVerticalSolidList"/>
    <dgm:cxn modelId="{8D4B4655-74C4-4A00-8E4E-82C32F1FBC1B}" srcId="{9752FC7D-6013-4F2C-8438-13A29AA3E40C}" destId="{A737C084-9959-468C-842B-468D7A16CE54}" srcOrd="4" destOrd="0" parTransId="{D4D3D900-5F6E-4376-857B-068E5C990620}" sibTransId="{5AD462FF-DECC-4ECA-BB83-0BF866E8AFE7}"/>
    <dgm:cxn modelId="{4FB57D9B-475C-47DD-B1F8-315B7304925C}" type="presOf" srcId="{567F8EAD-3564-400B-A28F-049512355125}" destId="{88C73E0E-E79C-47CC-8829-FF25CA47F207}" srcOrd="0" destOrd="0" presId="urn:microsoft.com/office/officeart/2018/2/layout/IconVerticalSolidList"/>
    <dgm:cxn modelId="{0AED449E-3BE1-4287-B6DA-9798FDF34EB2}" srcId="{9752FC7D-6013-4F2C-8438-13A29AA3E40C}" destId="{8961A69D-E3CD-490B-82F8-765905B24115}" srcOrd="3" destOrd="0" parTransId="{15C0FFA5-4679-4B3E-9B58-1FDEBE190347}" sibTransId="{2CBDB659-9AA1-4287-BD77-3A4F7BE2F24F}"/>
    <dgm:cxn modelId="{48A3C2A0-6CCF-4BBA-AEF3-924A3E11DF87}" srcId="{9752FC7D-6013-4F2C-8438-13A29AA3E40C}" destId="{567F8EAD-3564-400B-A28F-049512355125}" srcOrd="2" destOrd="0" parTransId="{13D6490B-5363-4BDB-86F0-7DA8A2EDDDAD}" sibTransId="{40FB3CDE-F3A8-404F-9EBF-C250DFEEE38B}"/>
    <dgm:cxn modelId="{CB3463BC-12C6-4AB3-A5EB-ED0DA7A4876A}" type="presOf" srcId="{9752FC7D-6013-4F2C-8438-13A29AA3E40C}" destId="{39A1EEEB-717E-4C6E-9649-182BFFA3878D}" srcOrd="0" destOrd="0" presId="urn:microsoft.com/office/officeart/2018/2/layout/IconVerticalSolidList"/>
    <dgm:cxn modelId="{631106BE-D70E-4AF5-8CC2-3DF7E928460F}" srcId="{9752FC7D-6013-4F2C-8438-13A29AA3E40C}" destId="{13A47890-37D2-46C6-A263-4546546F9787}" srcOrd="1" destOrd="0" parTransId="{2F037466-E3BD-4C89-BB98-3928893DCC79}" sibTransId="{B9F80B7E-B328-45AB-8082-360D5223448C}"/>
    <dgm:cxn modelId="{57CBC6D9-BCB5-4743-BC69-5AE4861FA8D8}" type="presOf" srcId="{B02B607D-991E-45C9-943D-A9CEBD2CBF4A}" destId="{BFDA3692-649B-42AD-BEE7-2D3119CB2375}" srcOrd="0" destOrd="0" presId="urn:microsoft.com/office/officeart/2018/2/layout/IconVerticalSolidList"/>
    <dgm:cxn modelId="{57ABC499-F306-4E96-90D7-1A752D2433AC}" type="presParOf" srcId="{39A1EEEB-717E-4C6E-9649-182BFFA3878D}" destId="{F63496AF-B16F-442D-BF8B-275F0DE70563}" srcOrd="0" destOrd="0" presId="urn:microsoft.com/office/officeart/2018/2/layout/IconVerticalSolidList"/>
    <dgm:cxn modelId="{324E30D5-F4BD-4A2B-8F6F-713ABF5A05CE}" type="presParOf" srcId="{F63496AF-B16F-442D-BF8B-275F0DE70563}" destId="{5C313FF8-DFEA-40F1-910F-E029F167C15E}" srcOrd="0" destOrd="0" presId="urn:microsoft.com/office/officeart/2018/2/layout/IconVerticalSolidList"/>
    <dgm:cxn modelId="{3BEB008E-B875-478C-9A2F-7313617EEC21}" type="presParOf" srcId="{F63496AF-B16F-442D-BF8B-275F0DE70563}" destId="{58B6652F-02F3-496A-81AF-705D49D4EBF6}" srcOrd="1" destOrd="0" presId="urn:microsoft.com/office/officeart/2018/2/layout/IconVerticalSolidList"/>
    <dgm:cxn modelId="{946BCB6B-8437-46D9-8461-BD7AF92C9F8C}" type="presParOf" srcId="{F63496AF-B16F-442D-BF8B-275F0DE70563}" destId="{20FA767C-1EAA-46D9-99F9-E83BF805F8C1}" srcOrd="2" destOrd="0" presId="urn:microsoft.com/office/officeart/2018/2/layout/IconVerticalSolidList"/>
    <dgm:cxn modelId="{39E7EE67-1074-4A83-89B0-4683892E10E2}" type="presParOf" srcId="{F63496AF-B16F-442D-BF8B-275F0DE70563}" destId="{BFDA3692-649B-42AD-BEE7-2D3119CB2375}" srcOrd="3" destOrd="0" presId="urn:microsoft.com/office/officeart/2018/2/layout/IconVerticalSolidList"/>
    <dgm:cxn modelId="{F0724C1F-38AA-4CEB-AE16-4454BD522FFC}" type="presParOf" srcId="{39A1EEEB-717E-4C6E-9649-182BFFA3878D}" destId="{067144E6-1818-474A-B71B-60F44F661F50}" srcOrd="1" destOrd="0" presId="urn:microsoft.com/office/officeart/2018/2/layout/IconVerticalSolidList"/>
    <dgm:cxn modelId="{5C78F753-1FBD-4F3C-B019-5CAF9574F83D}" type="presParOf" srcId="{39A1EEEB-717E-4C6E-9649-182BFFA3878D}" destId="{6EFC23B5-9F18-4862-86FA-664C1860A419}" srcOrd="2" destOrd="0" presId="urn:microsoft.com/office/officeart/2018/2/layout/IconVerticalSolidList"/>
    <dgm:cxn modelId="{C76E899F-0D07-46EE-823D-F9FD86237B6A}" type="presParOf" srcId="{6EFC23B5-9F18-4862-86FA-664C1860A419}" destId="{73406FE5-2F1C-4BE5-904C-C471629B9F75}" srcOrd="0" destOrd="0" presId="urn:microsoft.com/office/officeart/2018/2/layout/IconVerticalSolidList"/>
    <dgm:cxn modelId="{368170FE-ED6F-42D0-B45E-108E295B3A34}" type="presParOf" srcId="{6EFC23B5-9F18-4862-86FA-664C1860A419}" destId="{C67DBBB3-FA1D-4C4C-B3F4-11B6511E2A27}" srcOrd="1" destOrd="0" presId="urn:microsoft.com/office/officeart/2018/2/layout/IconVerticalSolidList"/>
    <dgm:cxn modelId="{EE7C4958-739E-40AD-A236-FF08510EB038}" type="presParOf" srcId="{6EFC23B5-9F18-4862-86FA-664C1860A419}" destId="{006EA300-89F3-4CC9-A3EE-DB4954DED8B2}" srcOrd="2" destOrd="0" presId="urn:microsoft.com/office/officeart/2018/2/layout/IconVerticalSolidList"/>
    <dgm:cxn modelId="{9F7A4347-9C5A-48E2-80E5-69F05A518C9B}" type="presParOf" srcId="{6EFC23B5-9F18-4862-86FA-664C1860A419}" destId="{257B36DB-EF68-471A-9B37-48CFAC1EF84F}" srcOrd="3" destOrd="0" presId="urn:microsoft.com/office/officeart/2018/2/layout/IconVerticalSolidList"/>
    <dgm:cxn modelId="{3F86F18C-E9BF-441D-92B7-8FBF0A430AEE}" type="presParOf" srcId="{39A1EEEB-717E-4C6E-9649-182BFFA3878D}" destId="{69DA33C3-5D66-4F92-B12F-97AD2E5F421D}" srcOrd="3" destOrd="0" presId="urn:microsoft.com/office/officeart/2018/2/layout/IconVerticalSolidList"/>
    <dgm:cxn modelId="{271A7D76-6CAB-4ACF-9F3C-1023BE781496}" type="presParOf" srcId="{39A1EEEB-717E-4C6E-9649-182BFFA3878D}" destId="{3C853AC2-ECE7-4F90-8664-19DB83D5DFEA}" srcOrd="4" destOrd="0" presId="urn:microsoft.com/office/officeart/2018/2/layout/IconVerticalSolidList"/>
    <dgm:cxn modelId="{0CD1A751-9A08-4474-8AEB-C09E77191D35}" type="presParOf" srcId="{3C853AC2-ECE7-4F90-8664-19DB83D5DFEA}" destId="{71475B0A-893A-41B8-A553-FEBE903B36D8}" srcOrd="0" destOrd="0" presId="urn:microsoft.com/office/officeart/2018/2/layout/IconVerticalSolidList"/>
    <dgm:cxn modelId="{CD18D73A-5CA6-4E7A-8D3E-3D580C280748}" type="presParOf" srcId="{3C853AC2-ECE7-4F90-8664-19DB83D5DFEA}" destId="{32650EC3-FB6F-4490-9882-B50FAA05DF6A}" srcOrd="1" destOrd="0" presId="urn:microsoft.com/office/officeart/2018/2/layout/IconVerticalSolidList"/>
    <dgm:cxn modelId="{C85F4EC4-8E7C-46A2-B2F4-EC8C83137D6B}" type="presParOf" srcId="{3C853AC2-ECE7-4F90-8664-19DB83D5DFEA}" destId="{1A7305FF-F106-449A-9307-8C0506DE8840}" srcOrd="2" destOrd="0" presId="urn:microsoft.com/office/officeart/2018/2/layout/IconVerticalSolidList"/>
    <dgm:cxn modelId="{95876DA7-9FB4-407A-9AE3-FE5034F896F0}" type="presParOf" srcId="{3C853AC2-ECE7-4F90-8664-19DB83D5DFEA}" destId="{88C73E0E-E79C-47CC-8829-FF25CA47F207}" srcOrd="3" destOrd="0" presId="urn:microsoft.com/office/officeart/2018/2/layout/IconVerticalSolidList"/>
    <dgm:cxn modelId="{EA4AAC22-0F01-4DF3-BCF4-129F6E73A76F}" type="presParOf" srcId="{39A1EEEB-717E-4C6E-9649-182BFFA3878D}" destId="{EA0AAF47-9DBE-4A07-84F6-2D59819FA09F}" srcOrd="5" destOrd="0" presId="urn:microsoft.com/office/officeart/2018/2/layout/IconVerticalSolidList"/>
    <dgm:cxn modelId="{453AE502-3146-4FFD-9DF8-2A299DA6B004}" type="presParOf" srcId="{39A1EEEB-717E-4C6E-9649-182BFFA3878D}" destId="{FBB27E33-C7DD-4644-8B11-A5B3B0705E80}" srcOrd="6" destOrd="0" presId="urn:microsoft.com/office/officeart/2018/2/layout/IconVerticalSolidList"/>
    <dgm:cxn modelId="{09B2392A-B4FE-4FFF-8172-1AEE43E7FD65}" type="presParOf" srcId="{FBB27E33-C7DD-4644-8B11-A5B3B0705E80}" destId="{2128CA18-E1FB-4758-A9D6-D5AAD539F416}" srcOrd="0" destOrd="0" presId="urn:microsoft.com/office/officeart/2018/2/layout/IconVerticalSolidList"/>
    <dgm:cxn modelId="{15F4E79E-A5E1-4B9B-80A5-0D00CD7130E9}" type="presParOf" srcId="{FBB27E33-C7DD-4644-8B11-A5B3B0705E80}" destId="{FE6669F2-BE06-4604-90C3-59C2C82438AE}" srcOrd="1" destOrd="0" presId="urn:microsoft.com/office/officeart/2018/2/layout/IconVerticalSolidList"/>
    <dgm:cxn modelId="{1E1D3F6A-FFC2-47A9-A814-2DDFAAC67E96}" type="presParOf" srcId="{FBB27E33-C7DD-4644-8B11-A5B3B0705E80}" destId="{02C98408-0A16-44D9-A11D-2F8765FF4ED9}" srcOrd="2" destOrd="0" presId="urn:microsoft.com/office/officeart/2018/2/layout/IconVerticalSolidList"/>
    <dgm:cxn modelId="{21313FD8-5AD7-4705-AC78-63C760AEE663}" type="presParOf" srcId="{FBB27E33-C7DD-4644-8B11-A5B3B0705E80}" destId="{DC52E202-89E3-41E7-A7DD-FACCBB64B61F}" srcOrd="3" destOrd="0" presId="urn:microsoft.com/office/officeart/2018/2/layout/IconVerticalSolidList"/>
    <dgm:cxn modelId="{DF0909FE-43FE-42F6-98FE-7AA2DED731EF}" type="presParOf" srcId="{39A1EEEB-717E-4C6E-9649-182BFFA3878D}" destId="{B9843AF7-4A41-4FCC-A68D-ADD5D6E9E8AF}" srcOrd="7" destOrd="0" presId="urn:microsoft.com/office/officeart/2018/2/layout/IconVerticalSolidList"/>
    <dgm:cxn modelId="{D3FE7AD9-14FB-4088-A8C8-05AEF35439FF}" type="presParOf" srcId="{39A1EEEB-717E-4C6E-9649-182BFFA3878D}" destId="{295009DA-C1F6-4439-B65D-D3B8FD0FED60}" srcOrd="8" destOrd="0" presId="urn:microsoft.com/office/officeart/2018/2/layout/IconVerticalSolidList"/>
    <dgm:cxn modelId="{030A94A2-2D53-45B0-9EA7-713F26CB78D7}" type="presParOf" srcId="{295009DA-C1F6-4439-B65D-D3B8FD0FED60}" destId="{7D67DC52-A523-4C1F-A992-F7D1A2CB0022}" srcOrd="0" destOrd="0" presId="urn:microsoft.com/office/officeart/2018/2/layout/IconVerticalSolidList"/>
    <dgm:cxn modelId="{7BFC69A0-646D-425E-84D9-9CA194877412}" type="presParOf" srcId="{295009DA-C1F6-4439-B65D-D3B8FD0FED60}" destId="{3906C077-C451-463A-B971-FD00D86D527C}" srcOrd="1" destOrd="0" presId="urn:microsoft.com/office/officeart/2018/2/layout/IconVerticalSolidList"/>
    <dgm:cxn modelId="{A8622318-010A-44D1-98DC-2AB82E3874FA}" type="presParOf" srcId="{295009DA-C1F6-4439-B65D-D3B8FD0FED60}" destId="{5CC8A3F1-5757-418C-965E-C1AF9A1DEA6A}" srcOrd="2" destOrd="0" presId="urn:microsoft.com/office/officeart/2018/2/layout/IconVerticalSolidList"/>
    <dgm:cxn modelId="{BC92801D-B77C-4A45-8882-85D6CA4C9D41}" type="presParOf" srcId="{295009DA-C1F6-4439-B65D-D3B8FD0FED60}" destId="{88A25E60-360A-4B53-B12B-D0DF35F67CF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AE2216-1741-40E9-8E8B-FC27C03AAC9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CD536FC-8806-49D9-AB61-66D62BCE96F4}">
      <dgm:prSet/>
      <dgm:spPr/>
      <dgm:t>
        <a:bodyPr/>
        <a:lstStyle/>
        <a:p>
          <a:r>
            <a:rPr lang="cs-CZ"/>
            <a:t>Seznámení se s chodem společnosti</a:t>
          </a:r>
          <a:endParaRPr lang="en-US"/>
        </a:p>
      </dgm:t>
    </dgm:pt>
    <dgm:pt modelId="{5BFEF5A6-F0BF-4048-867E-BCAE41AF1E51}" type="parTrans" cxnId="{8BBCF1C6-503C-4699-9959-0B3FBCE63A3F}">
      <dgm:prSet/>
      <dgm:spPr/>
      <dgm:t>
        <a:bodyPr/>
        <a:lstStyle/>
        <a:p>
          <a:endParaRPr lang="en-US"/>
        </a:p>
      </dgm:t>
    </dgm:pt>
    <dgm:pt modelId="{4269C286-7D05-4BEB-A44D-3534636E3E88}" type="sibTrans" cxnId="{8BBCF1C6-503C-4699-9959-0B3FBCE63A3F}">
      <dgm:prSet/>
      <dgm:spPr/>
      <dgm:t>
        <a:bodyPr/>
        <a:lstStyle/>
        <a:p>
          <a:endParaRPr lang="en-US"/>
        </a:p>
      </dgm:t>
    </dgm:pt>
    <dgm:pt modelId="{2D39EC21-F5E6-4239-A544-01B10833811C}">
      <dgm:prSet/>
      <dgm:spPr/>
      <dgm:t>
        <a:bodyPr/>
        <a:lstStyle/>
        <a:p>
          <a:r>
            <a:rPr lang="cs-CZ"/>
            <a:t>Cenová politika, současný stav prodejů</a:t>
          </a:r>
          <a:endParaRPr lang="en-US"/>
        </a:p>
      </dgm:t>
    </dgm:pt>
    <dgm:pt modelId="{CA15724E-4701-4966-BF4E-D3385FEB2A66}" type="parTrans" cxnId="{ED71AF63-5DE3-4294-A2FE-8BEA583F2F32}">
      <dgm:prSet/>
      <dgm:spPr/>
      <dgm:t>
        <a:bodyPr/>
        <a:lstStyle/>
        <a:p>
          <a:endParaRPr lang="en-US"/>
        </a:p>
      </dgm:t>
    </dgm:pt>
    <dgm:pt modelId="{2DFC79BF-840F-44B9-8EC4-21F3CE7DE10E}" type="sibTrans" cxnId="{ED71AF63-5DE3-4294-A2FE-8BEA583F2F32}">
      <dgm:prSet/>
      <dgm:spPr/>
      <dgm:t>
        <a:bodyPr/>
        <a:lstStyle/>
        <a:p>
          <a:endParaRPr lang="en-US"/>
        </a:p>
      </dgm:t>
    </dgm:pt>
    <dgm:pt modelId="{0FBAF50D-57BA-4303-A496-8B214E344B0F}">
      <dgm:prSet/>
      <dgm:spPr/>
      <dgm:t>
        <a:bodyPr/>
        <a:lstStyle/>
        <a:p>
          <a:r>
            <a:rPr lang="cs-CZ"/>
            <a:t>Produktové portfolio</a:t>
          </a:r>
          <a:endParaRPr lang="en-US"/>
        </a:p>
      </dgm:t>
    </dgm:pt>
    <dgm:pt modelId="{8C6B11EE-AEFC-4E00-BEA6-320AAC0C98A0}" type="parTrans" cxnId="{F390FEB8-AD38-4487-A935-852ADCA3A3A7}">
      <dgm:prSet/>
      <dgm:spPr/>
      <dgm:t>
        <a:bodyPr/>
        <a:lstStyle/>
        <a:p>
          <a:endParaRPr lang="en-US"/>
        </a:p>
      </dgm:t>
    </dgm:pt>
    <dgm:pt modelId="{A443C252-7132-429C-BF45-79CB0AEC95C9}" type="sibTrans" cxnId="{F390FEB8-AD38-4487-A935-852ADCA3A3A7}">
      <dgm:prSet/>
      <dgm:spPr/>
      <dgm:t>
        <a:bodyPr/>
        <a:lstStyle/>
        <a:p>
          <a:endParaRPr lang="en-US"/>
        </a:p>
      </dgm:t>
    </dgm:pt>
    <dgm:pt modelId="{BCE63AC5-D6BE-4AA6-ABB6-98B6447F2273}">
      <dgm:prSet/>
      <dgm:spPr/>
      <dgm:t>
        <a:bodyPr/>
        <a:lstStyle/>
        <a:p>
          <a:r>
            <a:rPr lang="cs-CZ"/>
            <a:t>Exkurze do zpracoven ryb</a:t>
          </a:r>
          <a:endParaRPr lang="en-US"/>
        </a:p>
      </dgm:t>
    </dgm:pt>
    <dgm:pt modelId="{9638B890-975C-4037-948F-EF69AB636C73}" type="parTrans" cxnId="{1461A3E9-FAF2-4DC5-B8EE-0FFB7648103E}">
      <dgm:prSet/>
      <dgm:spPr/>
      <dgm:t>
        <a:bodyPr/>
        <a:lstStyle/>
        <a:p>
          <a:endParaRPr lang="en-US"/>
        </a:p>
      </dgm:t>
    </dgm:pt>
    <dgm:pt modelId="{32A677CD-1468-4C59-8B7F-2C5BD7BC51D7}" type="sibTrans" cxnId="{1461A3E9-FAF2-4DC5-B8EE-0FFB7648103E}">
      <dgm:prSet/>
      <dgm:spPr/>
      <dgm:t>
        <a:bodyPr/>
        <a:lstStyle/>
        <a:p>
          <a:endParaRPr lang="en-US"/>
        </a:p>
      </dgm:t>
    </dgm:pt>
    <dgm:pt modelId="{09759C47-2549-6046-A48B-743DA8F0EAB0}" type="pres">
      <dgm:prSet presAssocID="{5CAE2216-1741-40E9-8E8B-FC27C03AAC9C}" presName="vert0" presStyleCnt="0">
        <dgm:presLayoutVars>
          <dgm:dir/>
          <dgm:animOne val="branch"/>
          <dgm:animLvl val="lvl"/>
        </dgm:presLayoutVars>
      </dgm:prSet>
      <dgm:spPr/>
    </dgm:pt>
    <dgm:pt modelId="{D7DFE27F-DBF4-8848-967F-12EFF16F9665}" type="pres">
      <dgm:prSet presAssocID="{CCD536FC-8806-49D9-AB61-66D62BCE96F4}" presName="thickLine" presStyleLbl="alignNode1" presStyleIdx="0" presStyleCnt="4"/>
      <dgm:spPr/>
    </dgm:pt>
    <dgm:pt modelId="{A604F09A-51F5-1248-B970-44A0BB3D6FD2}" type="pres">
      <dgm:prSet presAssocID="{CCD536FC-8806-49D9-AB61-66D62BCE96F4}" presName="horz1" presStyleCnt="0"/>
      <dgm:spPr/>
    </dgm:pt>
    <dgm:pt modelId="{95874DF5-32EC-F341-9D66-7E893E566A9D}" type="pres">
      <dgm:prSet presAssocID="{CCD536FC-8806-49D9-AB61-66D62BCE96F4}" presName="tx1" presStyleLbl="revTx" presStyleIdx="0" presStyleCnt="4"/>
      <dgm:spPr/>
    </dgm:pt>
    <dgm:pt modelId="{CC1F37C8-E428-4745-8E47-40868D24DF8A}" type="pres">
      <dgm:prSet presAssocID="{CCD536FC-8806-49D9-AB61-66D62BCE96F4}" presName="vert1" presStyleCnt="0"/>
      <dgm:spPr/>
    </dgm:pt>
    <dgm:pt modelId="{3FB07634-B746-054B-AA61-AABB582EE104}" type="pres">
      <dgm:prSet presAssocID="{2D39EC21-F5E6-4239-A544-01B10833811C}" presName="thickLine" presStyleLbl="alignNode1" presStyleIdx="1" presStyleCnt="4"/>
      <dgm:spPr/>
    </dgm:pt>
    <dgm:pt modelId="{C88608F8-26C3-C747-94AD-69061DDB5149}" type="pres">
      <dgm:prSet presAssocID="{2D39EC21-F5E6-4239-A544-01B10833811C}" presName="horz1" presStyleCnt="0"/>
      <dgm:spPr/>
    </dgm:pt>
    <dgm:pt modelId="{393C0B78-CDAB-CE40-8FFC-38BC62C9A00B}" type="pres">
      <dgm:prSet presAssocID="{2D39EC21-F5E6-4239-A544-01B10833811C}" presName="tx1" presStyleLbl="revTx" presStyleIdx="1" presStyleCnt="4"/>
      <dgm:spPr/>
    </dgm:pt>
    <dgm:pt modelId="{8C374CAB-AD87-3741-9546-3004B2468A38}" type="pres">
      <dgm:prSet presAssocID="{2D39EC21-F5E6-4239-A544-01B10833811C}" presName="vert1" presStyleCnt="0"/>
      <dgm:spPr/>
    </dgm:pt>
    <dgm:pt modelId="{941F7FEC-582D-5F42-9716-7E9AF60E5EDD}" type="pres">
      <dgm:prSet presAssocID="{0FBAF50D-57BA-4303-A496-8B214E344B0F}" presName="thickLine" presStyleLbl="alignNode1" presStyleIdx="2" presStyleCnt="4"/>
      <dgm:spPr/>
    </dgm:pt>
    <dgm:pt modelId="{72122206-8407-3240-A5EF-34F2EFC2286A}" type="pres">
      <dgm:prSet presAssocID="{0FBAF50D-57BA-4303-A496-8B214E344B0F}" presName="horz1" presStyleCnt="0"/>
      <dgm:spPr/>
    </dgm:pt>
    <dgm:pt modelId="{A13E6594-4BEF-2F48-A217-A6499F2A44F5}" type="pres">
      <dgm:prSet presAssocID="{0FBAF50D-57BA-4303-A496-8B214E344B0F}" presName="tx1" presStyleLbl="revTx" presStyleIdx="2" presStyleCnt="4"/>
      <dgm:spPr/>
    </dgm:pt>
    <dgm:pt modelId="{59B3A513-0080-1C40-9B3E-410E7CDC9D42}" type="pres">
      <dgm:prSet presAssocID="{0FBAF50D-57BA-4303-A496-8B214E344B0F}" presName="vert1" presStyleCnt="0"/>
      <dgm:spPr/>
    </dgm:pt>
    <dgm:pt modelId="{3DC482DC-0A23-D249-B30C-4A67BB8132FE}" type="pres">
      <dgm:prSet presAssocID="{BCE63AC5-D6BE-4AA6-ABB6-98B6447F2273}" presName="thickLine" presStyleLbl="alignNode1" presStyleIdx="3" presStyleCnt="4"/>
      <dgm:spPr/>
    </dgm:pt>
    <dgm:pt modelId="{94AE4E35-B7F8-4241-A336-B0332CA49604}" type="pres">
      <dgm:prSet presAssocID="{BCE63AC5-D6BE-4AA6-ABB6-98B6447F2273}" presName="horz1" presStyleCnt="0"/>
      <dgm:spPr/>
    </dgm:pt>
    <dgm:pt modelId="{D59242F8-14FA-344F-B896-48A4C704E08E}" type="pres">
      <dgm:prSet presAssocID="{BCE63AC5-D6BE-4AA6-ABB6-98B6447F2273}" presName="tx1" presStyleLbl="revTx" presStyleIdx="3" presStyleCnt="4"/>
      <dgm:spPr/>
    </dgm:pt>
    <dgm:pt modelId="{89B6C516-7030-A34E-8E65-B8463FED2646}" type="pres">
      <dgm:prSet presAssocID="{BCE63AC5-D6BE-4AA6-ABB6-98B6447F2273}" presName="vert1" presStyleCnt="0"/>
      <dgm:spPr/>
    </dgm:pt>
  </dgm:ptLst>
  <dgm:cxnLst>
    <dgm:cxn modelId="{ED71AF63-5DE3-4294-A2FE-8BEA583F2F32}" srcId="{5CAE2216-1741-40E9-8E8B-FC27C03AAC9C}" destId="{2D39EC21-F5E6-4239-A544-01B10833811C}" srcOrd="1" destOrd="0" parTransId="{CA15724E-4701-4966-BF4E-D3385FEB2A66}" sibTransId="{2DFC79BF-840F-44B9-8EC4-21F3CE7DE10E}"/>
    <dgm:cxn modelId="{888DB26D-939E-3245-85C8-73E8675BC7DB}" type="presOf" srcId="{5CAE2216-1741-40E9-8E8B-FC27C03AAC9C}" destId="{09759C47-2549-6046-A48B-743DA8F0EAB0}" srcOrd="0" destOrd="0" presId="urn:microsoft.com/office/officeart/2008/layout/LinedList"/>
    <dgm:cxn modelId="{CE8C979A-72A3-F44A-B53F-9B19E4E69069}" type="presOf" srcId="{0FBAF50D-57BA-4303-A496-8B214E344B0F}" destId="{A13E6594-4BEF-2F48-A217-A6499F2A44F5}" srcOrd="0" destOrd="0" presId="urn:microsoft.com/office/officeart/2008/layout/LinedList"/>
    <dgm:cxn modelId="{1ED654A4-A20D-C24B-972A-407762F034BB}" type="presOf" srcId="{CCD536FC-8806-49D9-AB61-66D62BCE96F4}" destId="{95874DF5-32EC-F341-9D66-7E893E566A9D}" srcOrd="0" destOrd="0" presId="urn:microsoft.com/office/officeart/2008/layout/LinedList"/>
    <dgm:cxn modelId="{F390FEB8-AD38-4487-A935-852ADCA3A3A7}" srcId="{5CAE2216-1741-40E9-8E8B-FC27C03AAC9C}" destId="{0FBAF50D-57BA-4303-A496-8B214E344B0F}" srcOrd="2" destOrd="0" parTransId="{8C6B11EE-AEFC-4E00-BEA6-320AAC0C98A0}" sibTransId="{A443C252-7132-429C-BF45-79CB0AEC95C9}"/>
    <dgm:cxn modelId="{8BBCF1C6-503C-4699-9959-0B3FBCE63A3F}" srcId="{5CAE2216-1741-40E9-8E8B-FC27C03AAC9C}" destId="{CCD536FC-8806-49D9-AB61-66D62BCE96F4}" srcOrd="0" destOrd="0" parTransId="{5BFEF5A6-F0BF-4048-867E-BCAE41AF1E51}" sibTransId="{4269C286-7D05-4BEB-A44D-3534636E3E88}"/>
    <dgm:cxn modelId="{1461A3E9-FAF2-4DC5-B8EE-0FFB7648103E}" srcId="{5CAE2216-1741-40E9-8E8B-FC27C03AAC9C}" destId="{BCE63AC5-D6BE-4AA6-ABB6-98B6447F2273}" srcOrd="3" destOrd="0" parTransId="{9638B890-975C-4037-948F-EF69AB636C73}" sibTransId="{32A677CD-1468-4C59-8B7F-2C5BD7BC51D7}"/>
    <dgm:cxn modelId="{311741F7-58AB-0449-9982-6C454D73BFE7}" type="presOf" srcId="{BCE63AC5-D6BE-4AA6-ABB6-98B6447F2273}" destId="{D59242F8-14FA-344F-B896-48A4C704E08E}" srcOrd="0" destOrd="0" presId="urn:microsoft.com/office/officeart/2008/layout/LinedList"/>
    <dgm:cxn modelId="{0E7842FD-0804-5A4D-99BD-19EF5FAD8A15}" type="presOf" srcId="{2D39EC21-F5E6-4239-A544-01B10833811C}" destId="{393C0B78-CDAB-CE40-8FFC-38BC62C9A00B}" srcOrd="0" destOrd="0" presId="urn:microsoft.com/office/officeart/2008/layout/LinedList"/>
    <dgm:cxn modelId="{C694BF9F-C1F4-9942-9DF7-363874BA3B23}" type="presParOf" srcId="{09759C47-2549-6046-A48B-743DA8F0EAB0}" destId="{D7DFE27F-DBF4-8848-967F-12EFF16F9665}" srcOrd="0" destOrd="0" presId="urn:microsoft.com/office/officeart/2008/layout/LinedList"/>
    <dgm:cxn modelId="{69FC234D-43AB-D442-94C1-32CD20B108D5}" type="presParOf" srcId="{09759C47-2549-6046-A48B-743DA8F0EAB0}" destId="{A604F09A-51F5-1248-B970-44A0BB3D6FD2}" srcOrd="1" destOrd="0" presId="urn:microsoft.com/office/officeart/2008/layout/LinedList"/>
    <dgm:cxn modelId="{B467A804-7736-CD4F-ABF3-580957713E4F}" type="presParOf" srcId="{A604F09A-51F5-1248-B970-44A0BB3D6FD2}" destId="{95874DF5-32EC-F341-9D66-7E893E566A9D}" srcOrd="0" destOrd="0" presId="urn:microsoft.com/office/officeart/2008/layout/LinedList"/>
    <dgm:cxn modelId="{E1FB3ED8-A271-2242-8FA8-C81CBEC7A442}" type="presParOf" srcId="{A604F09A-51F5-1248-B970-44A0BB3D6FD2}" destId="{CC1F37C8-E428-4745-8E47-40868D24DF8A}" srcOrd="1" destOrd="0" presId="urn:microsoft.com/office/officeart/2008/layout/LinedList"/>
    <dgm:cxn modelId="{B80B4A8E-722B-3E46-880F-0D1CE9BBA1E7}" type="presParOf" srcId="{09759C47-2549-6046-A48B-743DA8F0EAB0}" destId="{3FB07634-B746-054B-AA61-AABB582EE104}" srcOrd="2" destOrd="0" presId="urn:microsoft.com/office/officeart/2008/layout/LinedList"/>
    <dgm:cxn modelId="{57C0684A-C402-3C4B-887D-E19E4F9D7217}" type="presParOf" srcId="{09759C47-2549-6046-A48B-743DA8F0EAB0}" destId="{C88608F8-26C3-C747-94AD-69061DDB5149}" srcOrd="3" destOrd="0" presId="urn:microsoft.com/office/officeart/2008/layout/LinedList"/>
    <dgm:cxn modelId="{AA1F8553-4D98-3E43-9243-4468FEA122E3}" type="presParOf" srcId="{C88608F8-26C3-C747-94AD-69061DDB5149}" destId="{393C0B78-CDAB-CE40-8FFC-38BC62C9A00B}" srcOrd="0" destOrd="0" presId="urn:microsoft.com/office/officeart/2008/layout/LinedList"/>
    <dgm:cxn modelId="{35103CCA-74FF-4C45-B357-474991320707}" type="presParOf" srcId="{C88608F8-26C3-C747-94AD-69061DDB5149}" destId="{8C374CAB-AD87-3741-9546-3004B2468A38}" srcOrd="1" destOrd="0" presId="urn:microsoft.com/office/officeart/2008/layout/LinedList"/>
    <dgm:cxn modelId="{6F189DFB-4E48-4F47-8449-419A343F760B}" type="presParOf" srcId="{09759C47-2549-6046-A48B-743DA8F0EAB0}" destId="{941F7FEC-582D-5F42-9716-7E9AF60E5EDD}" srcOrd="4" destOrd="0" presId="urn:microsoft.com/office/officeart/2008/layout/LinedList"/>
    <dgm:cxn modelId="{E309C1D9-9C50-3645-A6CB-C71BA2C7E30A}" type="presParOf" srcId="{09759C47-2549-6046-A48B-743DA8F0EAB0}" destId="{72122206-8407-3240-A5EF-34F2EFC2286A}" srcOrd="5" destOrd="0" presId="urn:microsoft.com/office/officeart/2008/layout/LinedList"/>
    <dgm:cxn modelId="{56695A32-7545-E04E-AA03-997596EA5EC2}" type="presParOf" srcId="{72122206-8407-3240-A5EF-34F2EFC2286A}" destId="{A13E6594-4BEF-2F48-A217-A6499F2A44F5}" srcOrd="0" destOrd="0" presId="urn:microsoft.com/office/officeart/2008/layout/LinedList"/>
    <dgm:cxn modelId="{77843AB1-AFC9-DB48-843B-6902D9C76862}" type="presParOf" srcId="{72122206-8407-3240-A5EF-34F2EFC2286A}" destId="{59B3A513-0080-1C40-9B3E-410E7CDC9D42}" srcOrd="1" destOrd="0" presId="urn:microsoft.com/office/officeart/2008/layout/LinedList"/>
    <dgm:cxn modelId="{5E95D29A-8F74-274B-9082-FD602CC18E44}" type="presParOf" srcId="{09759C47-2549-6046-A48B-743DA8F0EAB0}" destId="{3DC482DC-0A23-D249-B30C-4A67BB8132FE}" srcOrd="6" destOrd="0" presId="urn:microsoft.com/office/officeart/2008/layout/LinedList"/>
    <dgm:cxn modelId="{D2E98954-7CCE-8744-830F-EA8B492C682C}" type="presParOf" srcId="{09759C47-2549-6046-A48B-743DA8F0EAB0}" destId="{94AE4E35-B7F8-4241-A336-B0332CA49604}" srcOrd="7" destOrd="0" presId="urn:microsoft.com/office/officeart/2008/layout/LinedList"/>
    <dgm:cxn modelId="{1BC4E7D8-D4E2-2E4A-B325-7AE6DFE853FE}" type="presParOf" srcId="{94AE4E35-B7F8-4241-A336-B0332CA49604}" destId="{D59242F8-14FA-344F-B896-48A4C704E08E}" srcOrd="0" destOrd="0" presId="urn:microsoft.com/office/officeart/2008/layout/LinedList"/>
    <dgm:cxn modelId="{CE99BABA-59CD-4647-B02F-0F1D22FB6065}" type="presParOf" srcId="{94AE4E35-B7F8-4241-A336-B0332CA49604}" destId="{89B6C516-7030-A34E-8E65-B8463FED264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3BFF7-CB5A-2340-B15B-D15ED3B03CB7}">
      <dsp:nvSpPr>
        <dsp:cNvPr id="0" name=""/>
        <dsp:cNvSpPr/>
      </dsp:nvSpPr>
      <dsp:spPr>
        <a:xfrm>
          <a:off x="0" y="2177"/>
          <a:ext cx="3785616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2. polovina 15. století, počátek 16. století</a:t>
          </a:r>
          <a:endParaRPr lang="en-US" sz="2900" kern="1200"/>
        </a:p>
      </dsp:txBody>
      <dsp:txXfrm>
        <a:off x="51133" y="53310"/>
        <a:ext cx="3683350" cy="945199"/>
      </dsp:txXfrm>
    </dsp:sp>
    <dsp:sp modelId="{A72475D3-30B0-0E49-82FA-6E0265E7A501}">
      <dsp:nvSpPr>
        <dsp:cNvPr id="0" name=""/>
        <dsp:cNvSpPr/>
      </dsp:nvSpPr>
      <dsp:spPr>
        <a:xfrm rot="5400000">
          <a:off x="6731621" y="-1739242"/>
          <a:ext cx="837972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Třeboňská rybniční soustava, Zlatá stoka</a:t>
          </a:r>
          <a:endParaRPr lang="en-US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Horusický rybník</a:t>
          </a:r>
          <a:endParaRPr lang="en-US" sz="2200" kern="1200"/>
        </a:p>
      </dsp:txBody>
      <dsp:txXfrm rot="-5400000">
        <a:off x="3785615" y="1247670"/>
        <a:ext cx="6689078" cy="756160"/>
      </dsp:txXfrm>
    </dsp:sp>
    <dsp:sp modelId="{1206ED71-BD10-4A42-83DE-BCF8DBA509DF}">
      <dsp:nvSpPr>
        <dsp:cNvPr id="0" name=""/>
        <dsp:cNvSpPr/>
      </dsp:nvSpPr>
      <dsp:spPr>
        <a:xfrm>
          <a:off x="0" y="1102016"/>
          <a:ext cx="3785616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Josef Štěpánek Netolický</a:t>
          </a:r>
          <a:endParaRPr lang="en-US" sz="2900" kern="1200"/>
        </a:p>
      </dsp:txBody>
      <dsp:txXfrm>
        <a:off x="51133" y="1153149"/>
        <a:ext cx="3683350" cy="945199"/>
      </dsp:txXfrm>
    </dsp:sp>
    <dsp:sp modelId="{C3150C52-513C-BF44-9299-45991F574802}">
      <dsp:nvSpPr>
        <dsp:cNvPr id="0" name=""/>
        <dsp:cNvSpPr/>
      </dsp:nvSpPr>
      <dsp:spPr>
        <a:xfrm rot="5400000">
          <a:off x="6731621" y="-639403"/>
          <a:ext cx="837972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Rybniční soustava Chlum u Třeboně</a:t>
          </a:r>
          <a:endParaRPr lang="en-US" sz="2200" kern="1200"/>
        </a:p>
      </dsp:txBody>
      <dsp:txXfrm rot="-5400000">
        <a:off x="3785615" y="2347509"/>
        <a:ext cx="6689078" cy="756160"/>
      </dsp:txXfrm>
    </dsp:sp>
    <dsp:sp modelId="{092E055A-4F0E-7E43-946F-3F0BCCEE7834}">
      <dsp:nvSpPr>
        <dsp:cNvPr id="0" name=""/>
        <dsp:cNvSpPr/>
      </dsp:nvSpPr>
      <dsp:spPr>
        <a:xfrm>
          <a:off x="0" y="2201855"/>
          <a:ext cx="3785616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Mikuláš Ruthard z Malešova</a:t>
          </a:r>
          <a:endParaRPr lang="en-US" sz="2900" kern="1200"/>
        </a:p>
      </dsp:txBody>
      <dsp:txXfrm>
        <a:off x="51133" y="2252988"/>
        <a:ext cx="3683350" cy="945199"/>
      </dsp:txXfrm>
    </dsp:sp>
    <dsp:sp modelId="{6E06B84B-152A-AC48-85AC-21866EC72D8E}">
      <dsp:nvSpPr>
        <dsp:cNvPr id="0" name=""/>
        <dsp:cNvSpPr/>
      </dsp:nvSpPr>
      <dsp:spPr>
        <a:xfrm rot="5400000">
          <a:off x="6731621" y="460435"/>
          <a:ext cx="837972" cy="67299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/>
            <a:t>Rožmberk, Svět</a:t>
          </a:r>
          <a:endParaRPr lang="en-US" sz="2200" kern="1200"/>
        </a:p>
      </dsp:txBody>
      <dsp:txXfrm rot="-5400000">
        <a:off x="3785615" y="3447347"/>
        <a:ext cx="6689078" cy="756160"/>
      </dsp:txXfrm>
    </dsp:sp>
    <dsp:sp modelId="{02509D73-87D3-524C-BAC6-3E64F9872846}">
      <dsp:nvSpPr>
        <dsp:cNvPr id="0" name=""/>
        <dsp:cNvSpPr/>
      </dsp:nvSpPr>
      <dsp:spPr>
        <a:xfrm>
          <a:off x="0" y="3301694"/>
          <a:ext cx="3785616" cy="10474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Jakub Krčín z Jelčan a Sedlčan</a:t>
          </a:r>
          <a:endParaRPr lang="en-US" sz="2900" kern="1200"/>
        </a:p>
      </dsp:txBody>
      <dsp:txXfrm>
        <a:off x="51133" y="3352827"/>
        <a:ext cx="3683350" cy="945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13FF8-DFEA-40F1-910F-E029F167C15E}">
      <dsp:nvSpPr>
        <dsp:cNvPr id="0" name=""/>
        <dsp:cNvSpPr/>
      </dsp:nvSpPr>
      <dsp:spPr>
        <a:xfrm>
          <a:off x="0" y="3399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6652F-02F3-496A-81AF-705D49D4EBF6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A3692-649B-42AD-BEE7-2D3119CB2375}">
      <dsp:nvSpPr>
        <dsp:cNvPr id="0" name=""/>
        <dsp:cNvSpPr/>
      </dsp:nvSpPr>
      <dsp:spPr>
        <a:xfrm>
          <a:off x="836323" y="3399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Strategické řízení</a:t>
          </a:r>
          <a:endParaRPr lang="en-US" sz="1900" kern="1200" dirty="0"/>
        </a:p>
      </dsp:txBody>
      <dsp:txXfrm>
        <a:off x="836323" y="3399"/>
        <a:ext cx="9679276" cy="724089"/>
      </dsp:txXfrm>
    </dsp:sp>
    <dsp:sp modelId="{73406FE5-2F1C-4BE5-904C-C471629B9F75}">
      <dsp:nvSpPr>
        <dsp:cNvPr id="0" name=""/>
        <dsp:cNvSpPr/>
      </dsp:nvSpPr>
      <dsp:spPr>
        <a:xfrm>
          <a:off x="0" y="908511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DBBB3-FA1D-4C4C-B3F4-11B6511E2A27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B36DB-EF68-471A-9B37-48CFAC1EF84F}">
      <dsp:nvSpPr>
        <dsp:cNvPr id="0" name=""/>
        <dsp:cNvSpPr/>
      </dsp:nvSpPr>
      <dsp:spPr>
        <a:xfrm>
          <a:off x="836323" y="908511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Personální management</a:t>
          </a:r>
          <a:endParaRPr lang="en-US" sz="1900" kern="1200"/>
        </a:p>
      </dsp:txBody>
      <dsp:txXfrm>
        <a:off x="836323" y="908511"/>
        <a:ext cx="9679276" cy="724089"/>
      </dsp:txXfrm>
    </dsp:sp>
    <dsp:sp modelId="{71475B0A-893A-41B8-A553-FEBE903B36D8}">
      <dsp:nvSpPr>
        <dsp:cNvPr id="0" name=""/>
        <dsp:cNvSpPr/>
      </dsp:nvSpPr>
      <dsp:spPr>
        <a:xfrm>
          <a:off x="0" y="1813624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650EC3-FB6F-4490-9882-B50FAA05DF6A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C73E0E-E79C-47CC-8829-FF25CA47F207}">
      <dsp:nvSpPr>
        <dsp:cNvPr id="0" name=""/>
        <dsp:cNvSpPr/>
      </dsp:nvSpPr>
      <dsp:spPr>
        <a:xfrm>
          <a:off x="836323" y="1813624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Finanční účetnictví</a:t>
          </a:r>
          <a:endParaRPr lang="en-US" sz="1900" kern="1200"/>
        </a:p>
      </dsp:txBody>
      <dsp:txXfrm>
        <a:off x="836323" y="1813624"/>
        <a:ext cx="9679276" cy="724089"/>
      </dsp:txXfrm>
    </dsp:sp>
    <dsp:sp modelId="{2128CA18-E1FB-4758-A9D6-D5AAD539F416}">
      <dsp:nvSpPr>
        <dsp:cNvPr id="0" name=""/>
        <dsp:cNvSpPr/>
      </dsp:nvSpPr>
      <dsp:spPr>
        <a:xfrm>
          <a:off x="0" y="2718736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669F2-BE06-4604-90C3-59C2C82438AE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2E202-89E3-41E7-A7DD-FACCBB64B61F}">
      <dsp:nvSpPr>
        <dsp:cNvPr id="0" name=""/>
        <dsp:cNvSpPr/>
      </dsp:nvSpPr>
      <dsp:spPr>
        <a:xfrm>
          <a:off x="836323" y="2718736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Finance podniku</a:t>
          </a:r>
          <a:endParaRPr lang="en-US" sz="1900" kern="1200"/>
        </a:p>
      </dsp:txBody>
      <dsp:txXfrm>
        <a:off x="836323" y="2718736"/>
        <a:ext cx="9679276" cy="724089"/>
      </dsp:txXfrm>
    </dsp:sp>
    <dsp:sp modelId="{7D67DC52-A523-4C1F-A992-F7D1A2CB0022}">
      <dsp:nvSpPr>
        <dsp:cNvPr id="0" name=""/>
        <dsp:cNvSpPr/>
      </dsp:nvSpPr>
      <dsp:spPr>
        <a:xfrm>
          <a:off x="0" y="3623848"/>
          <a:ext cx="10515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6C077-C451-463A-B971-FD00D86D527C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25E60-360A-4B53-B12B-D0DF35F67CFD}">
      <dsp:nvSpPr>
        <dsp:cNvPr id="0" name=""/>
        <dsp:cNvSpPr/>
      </dsp:nvSpPr>
      <dsp:spPr>
        <a:xfrm>
          <a:off x="836323" y="3623848"/>
          <a:ext cx="9679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Marketing</a:t>
          </a:r>
          <a:endParaRPr lang="en-US" sz="1900" kern="1200"/>
        </a:p>
      </dsp:txBody>
      <dsp:txXfrm>
        <a:off x="836323" y="3623848"/>
        <a:ext cx="9679276" cy="724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FE27F-DBF4-8848-967F-12EFF16F9665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74DF5-32EC-F341-9D66-7E893E566A9D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/>
            <a:t>Seznámení se s chodem společnosti</a:t>
          </a:r>
          <a:endParaRPr lang="en-US" sz="3800" kern="1200"/>
        </a:p>
      </dsp:txBody>
      <dsp:txXfrm>
        <a:off x="0" y="0"/>
        <a:ext cx="6900512" cy="1384035"/>
      </dsp:txXfrm>
    </dsp:sp>
    <dsp:sp modelId="{3FB07634-B746-054B-AA61-AABB582EE104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C0B78-CDAB-CE40-8FFC-38BC62C9A00B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/>
            <a:t>Cenová politika, současný stav prodejů</a:t>
          </a:r>
          <a:endParaRPr lang="en-US" sz="3800" kern="1200"/>
        </a:p>
      </dsp:txBody>
      <dsp:txXfrm>
        <a:off x="0" y="1384035"/>
        <a:ext cx="6900512" cy="1384035"/>
      </dsp:txXfrm>
    </dsp:sp>
    <dsp:sp modelId="{941F7FEC-582D-5F42-9716-7E9AF60E5EDD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E6594-4BEF-2F48-A217-A6499F2A44F5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/>
            <a:t>Produktové portfolio</a:t>
          </a:r>
          <a:endParaRPr lang="en-US" sz="3800" kern="1200"/>
        </a:p>
      </dsp:txBody>
      <dsp:txXfrm>
        <a:off x="0" y="2768070"/>
        <a:ext cx="6900512" cy="1384035"/>
      </dsp:txXfrm>
    </dsp:sp>
    <dsp:sp modelId="{3DC482DC-0A23-D249-B30C-4A67BB8132FE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9242F8-14FA-344F-B896-48A4C704E08E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/>
            <a:t>Exkurze do zpracoven ryb</a:t>
          </a:r>
          <a:endParaRPr lang="en-US" sz="38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C5436-F311-33DB-5ACB-8F5C25766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B6CA99-4145-3C28-2106-5C4CD4119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3A478B-411A-1A89-69E2-499C8F94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B8D281-4D89-8581-054B-597EEE540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9F6763-03D6-9588-B0E7-1D6B9E79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086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68C06B-02CE-251A-F9D3-F2039DB1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92FE5B4-5157-EE24-B4A2-5C2ADEE81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7806E8-B289-F266-40B2-939F4654F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FDC929-276F-F787-DEFA-2D08C9FE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1DCBC1-DC04-6E8E-F7A7-9EC7800F4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742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251D065-9ED5-F646-E8CF-48B441C3F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45431D0-B3CA-A880-0109-9E2D23667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44A31D-9AFC-4C1E-6D2E-EEE4EB3A8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F0F46C-42DB-2CC7-590D-DB10E40DB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8FDC47-1420-0345-4E58-5DE5A097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5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91AE0-B115-0CA1-6194-D87EFA631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67BB3B-7F82-B5EF-8A7A-A81F5E9B7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4532620-E37E-0475-2A68-5DD2AC94A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2976BE-8AF0-B794-1509-9456540A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292162-EF48-E5AF-BF64-EFB1B55DC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39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012873-1921-4B03-5E44-68D0CE75A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965488-0A68-0353-DC9E-34A8BC328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EA709F-A032-F83F-1719-A5BC01AD9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3EB8F3-BF7C-E7E4-67F6-898E74C2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F6FFF1-82B2-87BE-5A4B-08CC8C66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05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9BAEE1-7C6E-E4DB-C74E-F7F79254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1D44A6-C2D4-5CB0-D86D-408AFF30B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24E7B8C-B0B9-335B-70F4-2AF355DC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3B33A1-CEF3-89A6-80A4-78AF9B095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8EB650B-E95E-6AB9-1B0A-DE613D29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1C3A4D-AC21-C37C-0F2D-472A7C07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366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DFAF4E-9E48-48E7-8650-85265833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8695DB-876F-ECD3-8E85-BDEE0B226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ECBF7F9-A580-1129-40F5-0A5772BC6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E35F921-275C-C739-9FC3-C835BED17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A2ECB5C-3724-8DFB-0923-EF955FB5C2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405F0D-DB54-5C5A-EB1D-0DDB89EC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10DD039-1BA0-583F-41EB-93CAF0CB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9FB4FC0-C077-2A22-C33C-3D0B09C9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270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9F3619-9B7A-60CA-6CBB-E1A0810D4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45AC11B-AEBC-5E44-7BC3-7D8B468FE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3488FA-B473-5878-D429-0E9201C12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FDD8FA2-02BE-23AE-34C9-BFF4F55F6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945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E7137DD-BDD4-F78A-7539-E8C3C722F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2E259F3-1B0D-52E6-7AFB-83F86988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8E0E36B-867E-4E18-6675-409B281A5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416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6096AA-BD84-C511-DA5E-2F21238E2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A09FE1-F1A8-DB36-7823-B250A11D3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0DE9CC-3D7A-7E9E-B571-CC647D3BC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9E1D956-396E-CCE2-CB06-5C10E60A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1F445F0-232A-1A93-8503-8AA557A25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08A729-D599-1A8B-DEA0-10CDBDEA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65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122241-6360-1625-241D-8F080675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ED54F13-3A74-5CC2-A1A2-349F87191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BFB172E-BB04-DC6A-9AC7-8BFFD9F137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5C2F92-2D2D-A880-FC54-BA6861AEA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D2CE018-F8BC-5D2D-562C-DAB2AACED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F6700F-C1DD-DB61-584B-EB55482E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517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00C0200-8D29-2679-DDFC-DC807B44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C99537-E574-B2A1-9252-9AAA2B756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4D9B65C-2FC1-44D0-9573-058AA6D77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10A6F-0394-7E4C-98AB-6AF3DFCD86B7}" type="datetimeFigureOut">
              <a:rPr lang="cs-CZ" smtClean="0"/>
              <a:t>11.05.2023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ECC99C-D9DF-01B4-B66A-FDA982208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E3DCB8-F8DF-EEDD-7E55-17AC7B716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8E11B-28FA-D940-BEF9-D15FF054176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19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9DDF71-102E-208E-3EA5-63B9CB20A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320040"/>
            <a:ext cx="6692827" cy="3892669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Odborná praxe Rybářství Třeboň a.s.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71AC36E-19E3-A11B-8281-707F7ED16E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31161"/>
            <a:ext cx="6692827" cy="1569486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Pavel Dlouhý </a:t>
            </a:r>
          </a:p>
          <a:p>
            <a:pPr algn="l"/>
            <a:r>
              <a:rPr lang="cs-CZ" dirty="0"/>
              <a:t>učo 27365</a:t>
            </a:r>
          </a:p>
          <a:p>
            <a:pPr algn="l"/>
            <a:r>
              <a:rPr lang="cs-CZ" dirty="0"/>
              <a:t>Letní semestr 2023</a:t>
            </a:r>
          </a:p>
        </p:txBody>
      </p:sp>
      <p:sp>
        <p:nvSpPr>
          <p:cNvPr id="10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Rybářství Třeboň a.s. - Produkce Třeboňského kapra a dalších sladkovodních  ryb | Třeboň a okolí - Třeboňsko.cz">
            <a:extLst>
              <a:ext uri="{FF2B5EF4-FFF2-40B4-BE49-F238E27FC236}">
                <a16:creationId xmlns:a16="http://schemas.microsoft.com/office/drawing/2014/main" id="{C42D04ED-81F0-65EA-D2A7-68FF4EB3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1544" y="1813764"/>
            <a:ext cx="4087368" cy="299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574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1F8369-D018-BBCC-0AD7-85008115C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Zhodnocení praxe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ástupný obsah 2">
            <a:extLst>
              <a:ext uri="{FF2B5EF4-FFF2-40B4-BE49-F238E27FC236}">
                <a16:creationId xmlns:a16="http://schemas.microsoft.com/office/drawing/2014/main" id="{489F4BEE-38A3-135A-4B10-BB4C12693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 dirty="0"/>
              <a:t>Uplatnění získaných dovedností při studiu</a:t>
            </a:r>
          </a:p>
          <a:p>
            <a:r>
              <a:rPr lang="cs-CZ" sz="2200" dirty="0"/>
              <a:t>Poznání chodu společnosti všeobecně</a:t>
            </a:r>
          </a:p>
          <a:p>
            <a:r>
              <a:rPr lang="cs-CZ" sz="2200" dirty="0"/>
              <a:t>Chod Rybářství Třeboň a.s.</a:t>
            </a:r>
          </a:p>
          <a:p>
            <a:endParaRPr lang="cs-CZ" sz="2200" dirty="0"/>
          </a:p>
        </p:txBody>
      </p:sp>
      <p:pic>
        <p:nvPicPr>
          <p:cNvPr id="5" name="Picture 4" descr="Graf v dokumentu a pero">
            <a:extLst>
              <a:ext uri="{FF2B5EF4-FFF2-40B4-BE49-F238E27FC236}">
                <a16:creationId xmlns:a16="http://schemas.microsoft.com/office/drawing/2014/main" id="{C27E631F-D64F-F6CE-858A-B72356350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85" r="966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8975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3529149-423D-0996-54EB-EA7DD7A9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</a:rPr>
              <a:t>Děkuji za pozornost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484F81-96C9-A1C1-7BC3-60D94C531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endParaRPr lang="cs-CZ" sz="2000"/>
          </a:p>
        </p:txBody>
      </p:sp>
    </p:spTree>
    <p:extLst>
      <p:ext uri="{BB962C8B-B14F-4D97-AF65-F5344CB8AC3E}">
        <p14:creationId xmlns:p14="http://schemas.microsoft.com/office/powerpoint/2010/main" val="3706322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7BD0B-A656-6777-EB1A-CE455435E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762C7B28-944C-6F91-673C-75CECCEBE9D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9682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E3A26C-0AD8-1D2B-896E-E9BA984A8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1594707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cs-CZ" sz="3600">
                <a:solidFill>
                  <a:schemeClr val="tx2"/>
                </a:solidFill>
              </a:rPr>
              <a:t>Představení firmy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D5A447-7371-6577-E868-85EE49691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329677"/>
            <a:ext cx="9833548" cy="2457269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2"/>
                </a:solidFill>
              </a:rPr>
              <a:t>Vznik 1. 1. 2007</a:t>
            </a:r>
          </a:p>
          <a:p>
            <a:r>
              <a:rPr lang="cs-CZ" sz="2400" dirty="0">
                <a:solidFill>
                  <a:schemeClr val="tx2"/>
                </a:solidFill>
              </a:rPr>
              <a:t>Přibližně 100 zaměstnanců</a:t>
            </a:r>
          </a:p>
          <a:p>
            <a:r>
              <a:rPr lang="cs-CZ" sz="2400" dirty="0">
                <a:solidFill>
                  <a:schemeClr val="tx2"/>
                </a:solidFill>
              </a:rPr>
              <a:t>Největší výrobce sladkovodních ryb v ČR</a:t>
            </a:r>
          </a:p>
          <a:p>
            <a:r>
              <a:rPr lang="cs-CZ" sz="2400" dirty="0">
                <a:solidFill>
                  <a:schemeClr val="tx2"/>
                </a:solidFill>
              </a:rPr>
              <a:t>488 rybníků, 8 086 Ha </a:t>
            </a:r>
          </a:p>
          <a:p>
            <a:r>
              <a:rPr lang="cs-CZ" sz="2400" dirty="0">
                <a:solidFill>
                  <a:schemeClr val="tx2"/>
                </a:solidFill>
              </a:rPr>
              <a:t>Roční produkce ryb – 3 200 tun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78370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owchart: Document 14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2FC83DB-F537-ED3E-3EEA-5993F1FF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Organizačně řídící struktura Rybářství Třeboň a.s.</a:t>
            </a:r>
          </a:p>
        </p:txBody>
      </p:sp>
      <p:pic>
        <p:nvPicPr>
          <p:cNvPr id="5" name="Zástupný obsah 4" descr="Obsah obrázku diagram&#10;&#10;Popis byl vytvořen automaticky">
            <a:extLst>
              <a:ext uri="{FF2B5EF4-FFF2-40B4-BE49-F238E27FC236}">
                <a16:creationId xmlns:a16="http://schemas.microsoft.com/office/drawing/2014/main" id="{18219E50-6D76-3599-1E11-73A2506F2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5188072" y="-818613"/>
            <a:ext cx="5809736" cy="801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37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F2C9BD-2752-32BB-963B-486AFF942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chemeClr val="tx2"/>
                </a:solidFill>
              </a:rPr>
              <a:t>Hlavní činnost Rybářství Třeboň a. s.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F7DE5B-42C0-49F9-EF71-C7847EBFB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tx2"/>
                </a:solidFill>
              </a:rPr>
              <a:t>Chov ryb</a:t>
            </a:r>
          </a:p>
          <a:p>
            <a:r>
              <a:rPr lang="cs-CZ" sz="2400" dirty="0">
                <a:solidFill>
                  <a:schemeClr val="tx2"/>
                </a:solidFill>
              </a:rPr>
              <a:t>Rybí líheň</a:t>
            </a:r>
          </a:p>
          <a:p>
            <a:r>
              <a:rPr lang="cs-CZ" sz="2400" dirty="0">
                <a:solidFill>
                  <a:schemeClr val="tx2"/>
                </a:solidFill>
              </a:rPr>
              <a:t>Sádkovací kapacity</a:t>
            </a:r>
          </a:p>
          <a:p>
            <a:r>
              <a:rPr lang="cs-CZ" sz="2400" dirty="0">
                <a:solidFill>
                  <a:schemeClr val="tx2"/>
                </a:solidFill>
              </a:rPr>
              <a:t>Sportovní rybolov</a:t>
            </a:r>
          </a:p>
          <a:p>
            <a:r>
              <a:rPr lang="cs-CZ" sz="2400" dirty="0">
                <a:solidFill>
                  <a:schemeClr val="tx2"/>
                </a:solidFill>
              </a:rPr>
              <a:t>Myslivecké honitby</a:t>
            </a:r>
          </a:p>
          <a:p>
            <a:pPr marL="0" indent="0">
              <a:buNone/>
            </a:pPr>
            <a:endParaRPr lang="cs-CZ" sz="18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phic 6" descr="Ryba">
            <a:extLst>
              <a:ext uri="{FF2B5EF4-FFF2-40B4-BE49-F238E27FC236}">
                <a16:creationId xmlns:a16="http://schemas.microsoft.com/office/drawing/2014/main" id="{AE890452-D235-A495-5FBD-0962B4D22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29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BEBE4-ADB0-B543-5E0E-1FBC2787E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Hlavní náplň praxe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FE0F8E1-BBE1-B906-F258-9ABC6A1CC1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736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6E4CAC-06FB-500F-8BAB-CB90C7987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5052"/>
            <a:ext cx="3093720" cy="1645920"/>
          </a:xfrm>
        </p:spPr>
        <p:txBody>
          <a:bodyPr>
            <a:normAutofit/>
          </a:bodyPr>
          <a:lstStyle/>
          <a:p>
            <a:r>
              <a:rPr lang="cs-CZ" sz="2600"/>
              <a:t>Exkurze na výlov rybníka</a:t>
            </a:r>
          </a:p>
        </p:txBody>
      </p:sp>
      <p:pic>
        <p:nvPicPr>
          <p:cNvPr id="7" name="Obrázek 6" descr="Obsah obrázku voda, obloha, venku, loď&#10;&#10;Popis byl vytvořen automaticky">
            <a:extLst>
              <a:ext uri="{FF2B5EF4-FFF2-40B4-BE49-F238E27FC236}">
                <a16:creationId xmlns:a16="http://schemas.microsoft.com/office/drawing/2014/main" id="{3F8BE319-EE5F-115E-685D-6332A5ACB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2" r="17457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pic>
        <p:nvPicPr>
          <p:cNvPr id="9" name="Obrázek 8" descr="Obsah obrázku obloha, venku, modrá, loď&#10;&#10;Popis byl vytvořen automaticky">
            <a:extLst>
              <a:ext uri="{FF2B5EF4-FFF2-40B4-BE49-F238E27FC236}">
                <a16:creationId xmlns:a16="http://schemas.microsoft.com/office/drawing/2014/main" id="{4C3DF175-5BD9-D89D-3D3E-42C3D21FD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369" b="-2"/>
          <a:stretch/>
        </p:blipFill>
        <p:spPr>
          <a:xfrm>
            <a:off x="4130040" y="6"/>
            <a:ext cx="3931920" cy="4005071"/>
          </a:xfrm>
          <a:prstGeom prst="rect">
            <a:avLst/>
          </a:prstGeom>
        </p:spPr>
      </p:pic>
      <p:pic>
        <p:nvPicPr>
          <p:cNvPr id="5" name="Obrázek 4" descr="Obsah obrázku obloha, venku, voda, pláž&#10;&#10;Popis byl vytvořen automaticky">
            <a:extLst>
              <a:ext uri="{FF2B5EF4-FFF2-40B4-BE49-F238E27FC236}">
                <a16:creationId xmlns:a16="http://schemas.microsoft.com/office/drawing/2014/main" id="{CB91D8C6-5E0C-DCB2-9CC5-FD3C73832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78" r="12490" b="-2"/>
          <a:stretch/>
        </p:blipFill>
        <p:spPr>
          <a:xfrm>
            <a:off x="8260080" y="-1"/>
            <a:ext cx="3931920" cy="40050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373A4F-DF6C-1AAB-0B2C-D4D5DF7D9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266" y="4435052"/>
            <a:ext cx="7104188" cy="1645920"/>
          </a:xfrm>
        </p:spPr>
        <p:txBody>
          <a:bodyPr anchor="ctr">
            <a:normAutofit/>
          </a:bodyPr>
          <a:lstStyle/>
          <a:p>
            <a:r>
              <a:rPr lang="cs-CZ" sz="1800" dirty="0"/>
              <a:t>Rybník Koclířov</a:t>
            </a:r>
          </a:p>
          <a:p>
            <a:r>
              <a:rPr lang="cs-CZ" sz="1800" dirty="0"/>
              <a:t>Průběh výlovu</a:t>
            </a:r>
          </a:p>
          <a:p>
            <a:r>
              <a:rPr lang="cs-CZ" sz="1800" dirty="0"/>
              <a:t>Příjem ryb na sádkách </a:t>
            </a:r>
          </a:p>
        </p:txBody>
      </p:sp>
    </p:spTree>
    <p:extLst>
      <p:ext uri="{BB962C8B-B14F-4D97-AF65-F5344CB8AC3E}">
        <p14:creationId xmlns:p14="http://schemas.microsoft.com/office/powerpoint/2010/main" val="1341271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5" name="Rectangle 1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0D8DC1-1182-68BE-A488-93BB6CB2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/>
              <a:t>Exkurze do rybí líhně Mokřiny</a:t>
            </a:r>
          </a:p>
        </p:txBody>
      </p:sp>
      <p:sp>
        <p:nvSpPr>
          <p:cNvPr id="1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F7BEDA-2E05-496E-AF78-29326AF98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cs-CZ" sz="2200" dirty="0"/>
              <a:t>Na přelomu března a dubna</a:t>
            </a:r>
          </a:p>
          <a:p>
            <a:pPr>
              <a:spcBef>
                <a:spcPts val="1600"/>
              </a:spcBef>
            </a:pPr>
            <a:r>
              <a:rPr lang="cs-CZ" sz="2200" dirty="0"/>
              <a:t>Umělé vytírání štik</a:t>
            </a:r>
          </a:p>
          <a:p>
            <a:pPr>
              <a:spcBef>
                <a:spcPts val="1600"/>
              </a:spcBef>
            </a:pPr>
            <a:r>
              <a:rPr lang="cs-CZ" sz="2200" dirty="0"/>
              <a:t>Průběh procesu</a:t>
            </a:r>
          </a:p>
          <a:p>
            <a:pPr>
              <a:spcBef>
                <a:spcPts val="1600"/>
              </a:spcBef>
            </a:pPr>
            <a:r>
              <a:rPr lang="cs-CZ" sz="2200" dirty="0"/>
              <a:t>Vyskladňování, expedice</a:t>
            </a:r>
          </a:p>
        </p:txBody>
      </p:sp>
      <p:pic>
        <p:nvPicPr>
          <p:cNvPr id="1042" name="Picture 1041" descr="Ryby na pobřeží">
            <a:extLst>
              <a:ext uri="{FF2B5EF4-FFF2-40B4-BE49-F238E27FC236}">
                <a16:creationId xmlns:a16="http://schemas.microsoft.com/office/drawing/2014/main" id="{6A0C02DB-EB59-BE74-EB3A-1682A0127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7" r="987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2747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1FFFD8-5DF8-12C1-ABE1-591C0F5E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cs-CZ" sz="5400"/>
              <a:t>Exkurze do FISH MARKET a.s.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AC4016B-B02A-3B2F-99F3-8F1FB730D7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9966211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396752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201</Words>
  <Application>Microsoft Macintosh PowerPoint</Application>
  <PresentationFormat>Širokoúhlá obrazovka</PresentationFormat>
  <Paragraphs>51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Odborná praxe Rybářství Třeboň a.s.</vt:lpstr>
      <vt:lpstr>Historie</vt:lpstr>
      <vt:lpstr>Představení firmy</vt:lpstr>
      <vt:lpstr>Organizačně řídící struktura Rybářství Třeboň a.s.</vt:lpstr>
      <vt:lpstr>Hlavní činnost Rybářství Třeboň a. s. </vt:lpstr>
      <vt:lpstr>Hlavní náplň praxe</vt:lpstr>
      <vt:lpstr>Exkurze na výlov rybníka</vt:lpstr>
      <vt:lpstr>Exkurze do rybí líhně Mokřiny</vt:lpstr>
      <vt:lpstr>Exkurze do FISH MARKET a.s.</vt:lpstr>
      <vt:lpstr>Zhodnocení praxe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Rybářství Třeboň a.s.</dc:title>
  <dc:creator>Pavel Dlouhý</dc:creator>
  <cp:lastModifiedBy>Pavel Dlouhý</cp:lastModifiedBy>
  <cp:revision>7</cp:revision>
  <dcterms:created xsi:type="dcterms:W3CDTF">2023-03-21T07:17:31Z</dcterms:created>
  <dcterms:modified xsi:type="dcterms:W3CDTF">2023-05-11T15:55:23Z</dcterms:modified>
</cp:coreProperties>
</file>