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478A3-3BD4-5442-9DE0-E87CDDC6BCD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C95DD-19C6-3946-AA80-B69798BE3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94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C95DD-19C6-3946-AA80-B69798BE388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16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59EE1-BA07-20CA-6B48-465E0F664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15F5C6-599C-59C8-E590-955C4156F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AD8B82-63AD-B36C-D469-6ABB7265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DF8-0634-4041-BA6D-D201BF61813B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091CF6-BF22-CF02-7537-7A25BE27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E5FCE0-E923-2FA9-5842-EE16E983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41C3-AA52-FE40-9FCD-07136B567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4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25C48-5F3D-8376-07B7-5E63CC23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0AB8F9-D2F6-59BF-2970-22BD408B2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CD4CDF-6FA7-E658-1CF1-80C05C84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DF8-0634-4041-BA6D-D201BF61813B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F257E6-D965-FC79-80CD-5BD0DA98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3C8D7D-B156-B43E-3A8E-6CC5F9BF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41C3-AA52-FE40-9FCD-07136B567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44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5FE07D-E19C-903A-C48E-EE0706CFE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26A8E2-C7A2-E10B-2062-5EBD2973C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1AB480-F6DD-9879-86C6-8DA08B29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DF8-0634-4041-BA6D-D201BF61813B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BF5F52-72C6-A79A-604A-9912C4C2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CD8038-C4F2-B1A2-9EF9-0ABB2C22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41C3-AA52-FE40-9FCD-07136B567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79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41C32-2B98-F213-C13C-C0EC7841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8D532-FDB0-90C9-C7DB-5ACADF3F2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D6307E-239D-217E-3136-B3339FB2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DF8-0634-4041-BA6D-D201BF61813B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4EC82E-48D7-9BBA-986B-E8E55E19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1D1B61-D107-4175-EC6E-3E77965F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41C3-AA52-FE40-9FCD-07136B567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97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01BD8-0FD7-F191-DE8F-DA8DE99E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82A87D-2BA1-AC45-67FF-B5BFCB85C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A302B3-3260-F98F-832F-212F4062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DF8-0634-4041-BA6D-D201BF61813B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871364-6630-8FF6-19A1-8FED939F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85AEB2-8EF5-2149-AC9E-2E86CAA9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41C3-AA52-FE40-9FCD-07136B567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33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D9394-48DE-AA95-68B0-6EF32BD5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3A7DC-93E1-8268-9F51-547174515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B886B8-4A79-2EE2-34B4-613FC0054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A8E4D6-EB79-123E-9CCB-8B042EE5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DF8-0634-4041-BA6D-D201BF61813B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A26327-9F63-04F7-65BE-F2D18138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8B9C4E-CD90-15FE-A9EB-BC4F9206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41C3-AA52-FE40-9FCD-07136B567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63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EA369-E9F8-9321-A395-86875BB3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860F3B-4CA7-F223-EF9E-F1604F2F1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17A3FA-3E9B-0E37-D688-176153BB9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6D45AC-F419-F8A3-68BA-8186ACF19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CACF66-2E8D-B9D9-F386-5D91B04EE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BC57AE9-B0F7-C6D5-DFC6-C5482D26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DF8-0634-4041-BA6D-D201BF61813B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5A9AEF9-A927-044E-738D-2EEE3BF6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BEE86D-956E-E995-41C0-C949BFEF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41C3-AA52-FE40-9FCD-07136B567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09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4439C-D25A-2DE4-319F-E1DF34C1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DE959DB-6A04-94AC-9521-25D0CEF3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DF8-0634-4041-BA6D-D201BF61813B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6E1558-4A43-4DD1-7A71-FBE962F5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315D21-D8E0-8A6C-7827-B6949573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41C3-AA52-FE40-9FCD-07136B567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43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BE8CACA-E29A-923B-B4CB-C57B246B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DF8-0634-4041-BA6D-D201BF61813B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B4C3EA-791B-BA16-CA53-2F517908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B6D499-3D53-0057-9474-573EF324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41C3-AA52-FE40-9FCD-07136B567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79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F2101-44B3-9A88-208C-78EF07D2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6A63E-14A1-6826-3F4F-612DB3E2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6914FD-6052-D541-1ED2-E7D8E548F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BC1885-D974-E24B-180F-C60B30FA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DF8-0634-4041-BA6D-D201BF61813B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9EE083-2BE7-80AE-0958-30F34960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C81976-CC8D-E2CB-3A9B-77071BDD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41C3-AA52-FE40-9FCD-07136B567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78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DAEE8-2E97-9101-75D9-746BBF1F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519AA9-D5AC-A9E1-D4AC-4A10DA0A6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13342F-AF14-EB91-AF70-6DD3D6E16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EDFA96-01E5-2177-D17C-AD4B798C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DF8-0634-4041-BA6D-D201BF61813B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DA7844-065F-0024-CE35-CD1584E2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6C18E7-0B21-AC90-FD65-FB78987E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41C3-AA52-FE40-9FCD-07136B567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07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ADB986-5AB5-9E1D-E3CC-B41BAA72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58E364-C42F-BCD4-4AF6-D509DF631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DFCC70-D505-B3D4-FFA6-13D894B6A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34DF8-0634-4041-BA6D-D201BF61813B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7DC711-788B-982C-59A9-3FBB9289C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3A501E-0ACC-6BDC-AE59-24CA75C1F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941C3-AA52-FE40-9FCD-07136B567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99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23FCA8FF-3178-2CDA-BF7D-7517B6A61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" name="Podnadpis 14">
            <a:extLst>
              <a:ext uri="{FF2B5EF4-FFF2-40B4-BE49-F238E27FC236}">
                <a16:creationId xmlns:a16="http://schemas.microsoft.com/office/drawing/2014/main" id="{14A00FA7-59D3-478F-5320-0C91020D1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5E4002C9-89B4-7C06-188D-2175CA012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5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C3FEB-FA29-F05A-92E0-39C4D8D8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8805F05-59D4-D314-A65F-53260FB09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268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08375-8777-623C-324C-B5570781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9328475-FF86-E101-0055-79838B355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4925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1FA1BB-858B-7026-D01B-98638D00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2DF58E2-5351-D3BE-1C88-B2488FE9E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815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BE43E-AA4B-E3EF-EC2A-06B0DCE4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3F687A7-F8DF-1F6C-401A-E71CED582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9129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1D53D-6EAA-750C-2BAA-DC1952BE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9B77FB7-66EA-3F5B-23EB-9572D5D1C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9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BD1F0-C8B4-AB8B-8543-B8113A09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1B9E164-E2E3-0995-62D0-03307C3D4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705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455DB-EDA0-2DA0-90C3-87118C4D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456E263-DD40-F8D4-DFAD-6F972FA0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738172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</Words>
  <Application>Microsoft Macintosh PowerPoint</Application>
  <PresentationFormat>Širokoúhlá obrazovka</PresentationFormat>
  <Paragraphs>1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Adéla Neubergová</dc:creator>
  <cp:lastModifiedBy>Adéla Neubergová</cp:lastModifiedBy>
  <cp:revision>2</cp:revision>
  <dcterms:created xsi:type="dcterms:W3CDTF">2023-05-09T15:15:47Z</dcterms:created>
  <dcterms:modified xsi:type="dcterms:W3CDTF">2023-05-10T16:14:47Z</dcterms:modified>
</cp:coreProperties>
</file>