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0B8E3E-7211-4981-9A65-CA40007A2C81}" v="1036" dt="2023-05-10T18:20:45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3998E-D192-9001-2A4A-E15DBC51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83" y="2934405"/>
            <a:ext cx="3290887" cy="2452687"/>
          </a:xfrm>
        </p:spPr>
        <p:txBody>
          <a:bodyPr anchor="ctr">
            <a:normAutofit/>
          </a:bodyPr>
          <a:lstStyle/>
          <a:p>
            <a:r>
              <a:rPr lang="cs-CZ" sz="3600" b="1">
                <a:latin typeface="Calibri"/>
                <a:cs typeface="Calibri Light"/>
              </a:rPr>
              <a:t>Odborná praxe 2023</a:t>
            </a:r>
            <a:endParaRPr lang="cs-CZ" sz="3600" b="1">
              <a:latin typeface="Calibri"/>
              <a:cs typeface="Calibri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03574A71-8829-B0D6-D06D-B6DD0FDE2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73" b="33391"/>
          <a:stretch/>
        </p:blipFill>
        <p:spPr>
          <a:xfrm>
            <a:off x="1392316" y="263417"/>
            <a:ext cx="9510869" cy="289215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36E31D-C1F4-0D8A-1969-C89AEE07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cs-CZ" sz="1800" b="1" dirty="0">
              <a:cs typeface="Calibri"/>
            </a:endParaRPr>
          </a:p>
          <a:p>
            <a:pPr marL="0" indent="0">
              <a:buNone/>
            </a:pPr>
            <a:endParaRPr lang="cs-CZ" sz="1800" b="1">
              <a:cs typeface="Calibri"/>
            </a:endParaRPr>
          </a:p>
          <a:p>
            <a:pPr marL="0" indent="0">
              <a:buNone/>
            </a:pPr>
            <a:endParaRPr lang="cs-CZ" sz="1800" b="1">
              <a:cs typeface="Calibri"/>
            </a:endParaRPr>
          </a:p>
        </p:txBody>
      </p:sp>
      <p:pic>
        <p:nvPicPr>
          <p:cNvPr id="5" name="Obrázek 5" descr="Obsah obrázku text, klipart&#10;&#10;Popis se vygeneroval automaticky.">
            <a:extLst>
              <a:ext uri="{FF2B5EF4-FFF2-40B4-BE49-F238E27FC236}">
                <a16:creationId xmlns:a16="http://schemas.microsoft.com/office/drawing/2014/main" id="{339A4E98-3C7A-430C-50A1-07C70D3D9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08" y="5598274"/>
            <a:ext cx="1000306" cy="99545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A63CB58-C616-D432-4738-5B773C951AB0}"/>
              </a:ext>
            </a:extLst>
          </p:cNvPr>
          <p:cNvSpPr txBox="1"/>
          <p:nvPr/>
        </p:nvSpPr>
        <p:spPr>
          <a:xfrm>
            <a:off x="1676400" y="5687683"/>
            <a:ext cx="61218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dirty="0">
                <a:solidFill>
                  <a:srgbClr val="5E5E5E"/>
                </a:solidFill>
                <a:latin typeface="Helvetica Neue"/>
              </a:rPr>
              <a:t>Vysoká škola technická a ekonomická v Českých Budějovicích</a:t>
            </a:r>
            <a:endParaRPr lang="cs-CZ" sz="2400" b="1" dirty="0">
              <a:cs typeface="Calibri" panose="020F0502020204030204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6C894A-A2D5-7BE9-B454-BCC3AA7393D6}"/>
              </a:ext>
            </a:extLst>
          </p:cNvPr>
          <p:cNvSpPr txBox="1"/>
          <p:nvPr/>
        </p:nvSpPr>
        <p:spPr>
          <a:xfrm>
            <a:off x="8496770" y="6003807"/>
            <a:ext cx="643090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>
                <a:latin typeface="Helvetica Neue"/>
              </a:rPr>
              <a:t>Vypracoval: Martin Koudelka</a:t>
            </a:r>
          </a:p>
          <a:p>
            <a:r>
              <a:rPr lang="cs-CZ" sz="2000" b="1" dirty="0">
                <a:latin typeface="Helvetica Neue"/>
              </a:rPr>
              <a:t>                     28185</a:t>
            </a:r>
          </a:p>
        </p:txBody>
      </p:sp>
    </p:spTree>
    <p:extLst>
      <p:ext uri="{BB962C8B-B14F-4D97-AF65-F5344CB8AC3E}">
        <p14:creationId xmlns:p14="http://schemas.microsoft.com/office/powerpoint/2010/main" val="173521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4A626E-7A39-6BEA-AD60-D35AFBD9A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cs-CZ" sz="6600" b="1">
                <a:latin typeface="Calibri"/>
                <a:cs typeface="Calibri Light"/>
              </a:rPr>
              <a:t>Obsah</a:t>
            </a:r>
            <a:endParaRPr lang="cs-CZ" sz="6600">
              <a:latin typeface="Calibri Light" panose="020F0302020204030204"/>
              <a:cs typeface="Calibri Light" panose="020F0302020204030204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94DC3B-6A0F-28C7-7559-ABB57502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dirty="0">
                <a:latin typeface="Tahoma"/>
                <a:ea typeface="Tahoma"/>
                <a:cs typeface="Calibri"/>
              </a:rPr>
              <a:t>Charakteristika podniku</a:t>
            </a:r>
          </a:p>
          <a:p>
            <a:r>
              <a:rPr lang="cs-CZ" sz="2400" dirty="0">
                <a:latin typeface="Tahoma"/>
                <a:ea typeface="Tahoma"/>
                <a:cs typeface="Calibri"/>
              </a:rPr>
              <a:t>Hlavní náplň praxe</a:t>
            </a:r>
          </a:p>
          <a:p>
            <a:r>
              <a:rPr lang="cs-CZ" sz="2400" dirty="0">
                <a:latin typeface="Tahoma"/>
                <a:ea typeface="Tahoma"/>
                <a:cs typeface="Calibri"/>
              </a:rPr>
              <a:t>Osobní přínos praxe</a:t>
            </a:r>
          </a:p>
          <a:p>
            <a:r>
              <a:rPr lang="cs-CZ" sz="2400" dirty="0">
                <a:latin typeface="Tahoma"/>
                <a:ea typeface="Tahoma"/>
                <a:cs typeface="Calibri"/>
              </a:rPr>
              <a:t>Závěr a zhodnocení praxe </a:t>
            </a:r>
          </a:p>
        </p:txBody>
      </p:sp>
    </p:spTree>
    <p:extLst>
      <p:ext uri="{BB962C8B-B14F-4D97-AF65-F5344CB8AC3E}">
        <p14:creationId xmlns:p14="http://schemas.microsoft.com/office/powerpoint/2010/main" val="262307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2416" y="1044519"/>
            <a:ext cx="4620584" cy="45671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sz="2800" b="1" dirty="0" err="1">
                <a:latin typeface="Calibri"/>
                <a:cs typeface="Calibri Light"/>
              </a:rPr>
              <a:t>Collection</a:t>
            </a:r>
            <a:r>
              <a:rPr lang="cs-CZ" sz="2800" b="1" dirty="0">
                <a:latin typeface="Calibri"/>
                <a:cs typeface="Calibri Light"/>
              </a:rPr>
              <a:t> s.r.o.</a:t>
            </a:r>
            <a:br>
              <a:rPr lang="cs-CZ" sz="2800" b="1" dirty="0">
                <a:latin typeface="Calibri"/>
                <a:cs typeface="Calibri Light"/>
              </a:rPr>
            </a:br>
            <a:endParaRPr lang="cs-CZ" sz="2800" b="1" dirty="0">
              <a:latin typeface="Calibri"/>
              <a:cs typeface="Calibri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endParaRPr lang="cs-CZ"/>
          </a:p>
        </p:txBody>
      </p:sp>
      <p:pic>
        <p:nvPicPr>
          <p:cNvPr id="8" name="Obrázek 9" descr="Obsah obrázku auto, modrá, přeprava&#10;&#10;Popis se vygeneroval automaticky.">
            <a:extLst>
              <a:ext uri="{FF2B5EF4-FFF2-40B4-BE49-F238E27FC236}">
                <a16:creationId xmlns:a16="http://schemas.microsoft.com/office/drawing/2014/main" id="{593D15BD-414D-5A5A-58A0-8B0275F09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83" t="-141" r="16030"/>
          <a:stretch/>
        </p:blipFill>
        <p:spPr>
          <a:xfrm>
            <a:off x="4791309" y="10"/>
            <a:ext cx="7426779" cy="68579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AAD36BEC-00CC-0CFC-5D47-5F6D0C843D45}"/>
              </a:ext>
            </a:extLst>
          </p:cNvPr>
          <p:cNvSpPr txBox="1"/>
          <p:nvPr/>
        </p:nvSpPr>
        <p:spPr>
          <a:xfrm>
            <a:off x="322714" y="1709019"/>
            <a:ext cx="356616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b="1" dirty="0">
                <a:cs typeface="Calibri"/>
              </a:rPr>
              <a:t>Vznik v roce 2010</a:t>
            </a:r>
          </a:p>
          <a:p>
            <a:pPr marL="285750" indent="-285750">
              <a:buFont typeface="Arial"/>
              <a:buChar char="•"/>
            </a:pPr>
            <a:r>
              <a:rPr lang="cs-CZ" b="1" dirty="0">
                <a:cs typeface="Calibri"/>
              </a:rPr>
              <a:t>Služby ručního mytí a </a:t>
            </a:r>
            <a:r>
              <a:rPr lang="cs-CZ" b="1" dirty="0" err="1">
                <a:cs typeface="Calibri"/>
              </a:rPr>
              <a:t>detailingu</a:t>
            </a:r>
            <a:endParaRPr lang="cs-CZ" b="1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cs-CZ" b="1" dirty="0">
                <a:cs typeface="Calibri"/>
              </a:rPr>
              <a:t>4 pobočky: Eden</a:t>
            </a:r>
          </a:p>
          <a:p>
            <a:pPr lvl="3"/>
            <a:r>
              <a:rPr lang="cs-CZ" b="1" dirty="0">
                <a:cs typeface="Calibri"/>
              </a:rPr>
              <a:t>Brumlovka</a:t>
            </a:r>
          </a:p>
          <a:p>
            <a:pPr lvl="3"/>
            <a:r>
              <a:rPr lang="cs-CZ" b="1" dirty="0">
                <a:cs typeface="Calibri"/>
              </a:rPr>
              <a:t>Vinice</a:t>
            </a:r>
          </a:p>
          <a:p>
            <a:pPr lvl="3"/>
            <a:r>
              <a:rPr lang="cs-CZ" b="1" dirty="0">
                <a:cs typeface="Calibri"/>
              </a:rPr>
              <a:t>Stromovka</a:t>
            </a:r>
          </a:p>
          <a:p>
            <a:r>
              <a:rPr lang="cs-CZ" b="1" dirty="0">
                <a:cs typeface="Calibri"/>
              </a:rPr>
              <a:t>	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B093AA8-5B53-31EE-A40D-A85835318153}"/>
              </a:ext>
            </a:extLst>
          </p:cNvPr>
          <p:cNvSpPr txBox="1"/>
          <p:nvPr/>
        </p:nvSpPr>
        <p:spPr>
          <a:xfrm>
            <a:off x="187157" y="521367"/>
            <a:ext cx="48260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200" b="1" dirty="0">
                <a:cs typeface="Calibri"/>
              </a:rPr>
              <a:t>Charakteristika podniku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 descr="Obsah obrázku logo&#10;&#10;Popis se vygeneroval automaticky.">
            <a:extLst>
              <a:ext uri="{FF2B5EF4-FFF2-40B4-BE49-F238E27FC236}">
                <a16:creationId xmlns:a16="http://schemas.microsoft.com/office/drawing/2014/main" id="{28F2CEE0-D2E4-4949-A7CB-02916F307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691" b="9091"/>
          <a:stretch/>
        </p:blipFill>
        <p:spPr>
          <a:xfrm>
            <a:off x="4595454" y="10"/>
            <a:ext cx="7596546" cy="6857990"/>
          </a:xfrm>
          <a:prstGeom prst="rect">
            <a:avLst/>
          </a:prstGeom>
        </p:spPr>
      </p:pic>
      <p:sp>
        <p:nvSpPr>
          <p:cNvPr id="2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CCE3C3-EEA0-BE4B-8AFE-13328E3E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>
                <a:latin typeface="Arial Black"/>
                <a:cs typeface="Calibri Light"/>
              </a:rPr>
              <a:t>Odborná praxe</a:t>
            </a:r>
            <a:endParaRPr lang="cs-CZ" sz="2800">
              <a:latin typeface="Arial Black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073A9-1F58-394E-177B-9231D5FA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1700" b="1" dirty="0">
                <a:cs typeface="Calibri" panose="020F0502020204030204"/>
              </a:rPr>
              <a:t>Marketing:</a:t>
            </a:r>
            <a:endParaRPr lang="cs-CZ" sz="1700" dirty="0">
              <a:cs typeface="Calibri"/>
            </a:endParaRPr>
          </a:p>
          <a:p>
            <a:pPr marL="342900" indent="-342900"/>
            <a:r>
              <a:rPr lang="cs-CZ" sz="1700" dirty="0">
                <a:latin typeface="Tahoma"/>
                <a:ea typeface="Tahoma"/>
                <a:cs typeface="Calibri" panose="020F0502020204030204"/>
              </a:rPr>
              <a:t>Sociální sítě </a:t>
            </a:r>
          </a:p>
          <a:p>
            <a:pPr marL="342900" indent="-342900"/>
            <a:r>
              <a:rPr lang="cs-CZ" sz="1700" dirty="0">
                <a:latin typeface="Tahoma"/>
                <a:ea typeface="Tahoma"/>
                <a:cs typeface="Calibri" panose="020F0502020204030204"/>
              </a:rPr>
              <a:t>Podpora prodeje </a:t>
            </a:r>
          </a:p>
          <a:p>
            <a:pPr marL="342900" indent="-342900"/>
            <a:r>
              <a:rPr lang="cs-CZ" sz="1700" dirty="0">
                <a:latin typeface="Tahoma"/>
                <a:ea typeface="Tahoma"/>
                <a:cs typeface="Calibri" panose="020F0502020204030204"/>
              </a:rPr>
              <a:t>Webové stránky</a:t>
            </a:r>
          </a:p>
          <a:p>
            <a:pPr marL="342900" indent="-342900"/>
            <a:endParaRPr lang="cs-CZ" sz="1700">
              <a:latin typeface="Tahoma"/>
              <a:ea typeface="Tahoma"/>
              <a:cs typeface="Calibri" panose="020F0502020204030204"/>
            </a:endParaRPr>
          </a:p>
          <a:p>
            <a:pPr marL="0" indent="0">
              <a:buNone/>
            </a:pPr>
            <a:r>
              <a:rPr lang="cs-CZ" sz="1700" b="1" dirty="0">
                <a:latin typeface="Calibri"/>
                <a:ea typeface="Tahoma"/>
                <a:cs typeface="Calibri" panose="020F0502020204030204"/>
              </a:rPr>
              <a:t>Strategické řízení:</a:t>
            </a:r>
          </a:p>
          <a:p>
            <a:pPr marL="342900" indent="-342900"/>
            <a:r>
              <a:rPr lang="cs-CZ" sz="1700" dirty="0">
                <a:latin typeface="Tahoma"/>
                <a:ea typeface="Tahoma"/>
                <a:cs typeface="Calibri" panose="020F0502020204030204"/>
              </a:rPr>
              <a:t>Plánování budoucí strategie </a:t>
            </a:r>
          </a:p>
        </p:txBody>
      </p:sp>
    </p:spTree>
    <p:extLst>
      <p:ext uri="{BB962C8B-B14F-4D97-AF65-F5344CB8AC3E}">
        <p14:creationId xmlns:p14="http://schemas.microsoft.com/office/powerpoint/2010/main" val="182763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C4480EBD-9B00-F6C2-F246-D915EF0CD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89" b="1538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B99993-2808-516F-AB18-1107428A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 dirty="0">
                <a:latin typeface="Arial Black"/>
                <a:cs typeface="Calibri Light"/>
              </a:rPr>
              <a:t>Odborná praxe</a:t>
            </a:r>
            <a:endParaRPr lang="cs-CZ" sz="2800">
              <a:latin typeface="Arial Blac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3A79E5-171C-4B33-6562-BB290D3DA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077924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1600" b="1" dirty="0">
                <a:cs typeface="Calibri"/>
              </a:rPr>
              <a:t>Finanční účetnictví:</a:t>
            </a:r>
            <a:endParaRPr lang="cs-CZ" sz="1600">
              <a:cs typeface="Calibri"/>
            </a:endParaRPr>
          </a:p>
          <a:p>
            <a:r>
              <a:rPr lang="cs-CZ" sz="1600" dirty="0">
                <a:latin typeface="Tahoma"/>
                <a:ea typeface="Tahoma"/>
                <a:cs typeface="Calibri"/>
              </a:rPr>
              <a:t>Zadání objednávek </a:t>
            </a:r>
          </a:p>
          <a:p>
            <a:r>
              <a:rPr lang="cs-CZ" sz="1600" dirty="0">
                <a:latin typeface="Tahoma"/>
                <a:ea typeface="Tahoma"/>
                <a:cs typeface="Calibri"/>
              </a:rPr>
              <a:t>Zařazení dokladů</a:t>
            </a:r>
          </a:p>
          <a:p>
            <a:r>
              <a:rPr lang="cs-CZ" sz="1600" dirty="0">
                <a:latin typeface="Tahoma"/>
                <a:ea typeface="Tahoma"/>
                <a:cs typeface="Calibri"/>
              </a:rPr>
              <a:t>Příprava podkladů pro vyúčtování</a:t>
            </a:r>
          </a:p>
          <a:p>
            <a:endParaRPr lang="cs-CZ" sz="1600" b="1" dirty="0">
              <a:cs typeface="Calibri"/>
            </a:endParaRPr>
          </a:p>
          <a:p>
            <a:pPr marL="0" indent="0">
              <a:buNone/>
            </a:pPr>
            <a:r>
              <a:rPr lang="cs-CZ" sz="1600" b="1" dirty="0">
                <a:cs typeface="Calibri"/>
              </a:rPr>
              <a:t>Finance podniku:</a:t>
            </a:r>
            <a:endParaRPr lang="cs-CZ" sz="1600">
              <a:cs typeface="Calibri"/>
            </a:endParaRPr>
          </a:p>
          <a:p>
            <a:r>
              <a:rPr lang="cs-CZ" sz="1600" dirty="0">
                <a:latin typeface="Tahoma"/>
                <a:ea typeface="Tahoma"/>
                <a:cs typeface="Calibri"/>
              </a:rPr>
              <a:t>Udávání reportů na prodejnost </a:t>
            </a:r>
          </a:p>
          <a:p>
            <a:endParaRPr lang="cs-CZ" sz="1600" b="1" dirty="0">
              <a:cs typeface="Calibri"/>
            </a:endParaRPr>
          </a:p>
          <a:p>
            <a:pPr marL="0" indent="0">
              <a:buNone/>
            </a:pPr>
            <a:r>
              <a:rPr lang="cs-CZ" sz="1600" b="1" dirty="0">
                <a:cs typeface="Calibri"/>
              </a:rPr>
              <a:t>Personální managment:</a:t>
            </a:r>
            <a:endParaRPr lang="cs-CZ" sz="1600">
              <a:cs typeface="Calibri"/>
            </a:endParaRPr>
          </a:p>
          <a:p>
            <a:r>
              <a:rPr lang="cs-CZ" sz="1600" dirty="0">
                <a:latin typeface="Tahoma"/>
                <a:ea typeface="Tahoma"/>
                <a:cs typeface="Calibri"/>
              </a:rPr>
              <a:t>Nabíraní nových zaměstnanců a jejich zaškolení</a:t>
            </a:r>
          </a:p>
          <a:p>
            <a:r>
              <a:rPr lang="cs-CZ" sz="1600" dirty="0">
                <a:latin typeface="Tahoma"/>
                <a:ea typeface="Tahoma"/>
                <a:cs typeface="Calibri"/>
              </a:rPr>
              <a:t>Kontrola kvality</a:t>
            </a:r>
          </a:p>
          <a:p>
            <a:endParaRPr lang="cs-CZ" sz="1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76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F317A-120D-4ED2-8C17-0F0C90BB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Arial Black"/>
                <a:ea typeface="Calibri Light"/>
                <a:cs typeface="Calibri Light"/>
              </a:rPr>
              <a:t>Osobní přínos praxe a zhodnocení</a:t>
            </a:r>
            <a:endParaRPr lang="cs-CZ" sz="2800">
              <a:latin typeface="Arial Black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ED72DF-BDF9-A7BF-578A-C4523351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latin typeface="Tahoma"/>
                <a:ea typeface="Calibri"/>
                <a:cs typeface="Calibri"/>
              </a:rPr>
              <a:t>Vstřícnost a ochota </a:t>
            </a:r>
          </a:p>
          <a:p>
            <a:r>
              <a:rPr lang="cs-CZ" sz="2400" dirty="0">
                <a:latin typeface="Tahoma"/>
                <a:ea typeface="Calibri"/>
                <a:cs typeface="Calibri"/>
              </a:rPr>
              <a:t>Poznatky z reálných aktivit a situací spolu s možností na ně reagovat</a:t>
            </a:r>
          </a:p>
          <a:p>
            <a:r>
              <a:rPr lang="cs-CZ" sz="2400" dirty="0">
                <a:latin typeface="Tahoma"/>
                <a:ea typeface="Calibri"/>
                <a:cs typeface="Calibri"/>
              </a:rPr>
              <a:t>Nové zkušenosti</a:t>
            </a:r>
          </a:p>
          <a:p>
            <a:r>
              <a:rPr lang="cs-CZ" sz="2400" dirty="0">
                <a:latin typeface="Tahoma"/>
                <a:ea typeface="Calibri"/>
                <a:cs typeface="Calibri"/>
              </a:rPr>
              <a:t>Poznání firemního prostředí</a:t>
            </a:r>
          </a:p>
          <a:p>
            <a:r>
              <a:rPr lang="cs-CZ" sz="2400" dirty="0">
                <a:latin typeface="Tahoma"/>
                <a:ea typeface="Calibri"/>
                <a:cs typeface="Calibri"/>
              </a:rPr>
              <a:t>Obohacení a prohloubení odborných znalostí</a:t>
            </a:r>
          </a:p>
          <a:p>
            <a:r>
              <a:rPr lang="cs-CZ" sz="2400" dirty="0">
                <a:latin typeface="Tahoma"/>
                <a:ea typeface="Calibri"/>
                <a:cs typeface="Calibri"/>
              </a:rPr>
              <a:t>Kontakty pro budoucí profesní rozvoj</a:t>
            </a:r>
          </a:p>
        </p:txBody>
      </p:sp>
    </p:spTree>
    <p:extLst>
      <p:ext uri="{BB962C8B-B14F-4D97-AF65-F5344CB8AC3E}">
        <p14:creationId xmlns:p14="http://schemas.microsoft.com/office/powerpoint/2010/main" val="133879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7" descr="Obsah obrázku kolo, přeprava&#10;&#10;Popis se vygeneroval automaticky.">
            <a:extLst>
              <a:ext uri="{FF2B5EF4-FFF2-40B4-BE49-F238E27FC236}">
                <a16:creationId xmlns:a16="http://schemas.microsoft.com/office/drawing/2014/main" id="{F1C64FF7-CD0F-CF18-5BE9-CCB852E8E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4" t="-207" r="31573" b="1245"/>
          <a:stretch/>
        </p:blipFill>
        <p:spPr>
          <a:xfrm>
            <a:off x="3522050" y="-14367"/>
            <a:ext cx="8663446" cy="6867406"/>
          </a:xfrm>
          <a:prstGeom prst="rect">
            <a:avLst/>
          </a:pr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8488EE-4829-3FF0-3992-3E9F5E56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6500521" cy="1095958"/>
          </a:xfrm>
        </p:spPr>
        <p:txBody>
          <a:bodyPr anchor="b">
            <a:normAutofit/>
          </a:bodyPr>
          <a:lstStyle/>
          <a:p>
            <a:r>
              <a:rPr lang="cs-CZ" sz="2800" dirty="0">
                <a:latin typeface="Arial Black"/>
                <a:ea typeface="Calibri Light"/>
                <a:cs typeface="Calibri Light"/>
              </a:rPr>
              <a:t>Děkuji za Vaši pozornost</a:t>
            </a:r>
            <a:endParaRPr lang="cs-CZ" sz="2800" dirty="0">
              <a:latin typeface="Tahoma"/>
              <a:ea typeface="Tahoma"/>
              <a:cs typeface="Tahoma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6B297C-BC45-41BB-D689-E15196CA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1800" b="1" dirty="0">
                <a:latin typeface="Tahoma"/>
                <a:ea typeface="Calibri"/>
                <a:cs typeface="Calibri"/>
              </a:rPr>
              <a:t>Prostor na dotazy</a:t>
            </a:r>
            <a:endParaRPr lang="cs-CZ" sz="1800" b="1">
              <a:latin typeface="Tahoma"/>
              <a:ea typeface="Tahoma"/>
              <a:cs typeface="Tahoma"/>
            </a:endParaRPr>
          </a:p>
        </p:txBody>
      </p:sp>
      <p:pic>
        <p:nvPicPr>
          <p:cNvPr id="34" name="Obrázek 34" descr="Obsah obrázku text, cedule&#10;&#10;Popis se vygeneroval automaticky.">
            <a:extLst>
              <a:ext uri="{FF2B5EF4-FFF2-40B4-BE49-F238E27FC236}">
                <a16:creationId xmlns:a16="http://schemas.microsoft.com/office/drawing/2014/main" id="{FC11471E-9280-2A26-0E65-757A57F0B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33" y="5933409"/>
            <a:ext cx="2743200" cy="62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764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Širokoúhlá obrazovka</PresentationFormat>
  <Paragraphs>48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Helvetica Neue</vt:lpstr>
      <vt:lpstr>Tahoma</vt:lpstr>
      <vt:lpstr>Motiv systému Office</vt:lpstr>
      <vt:lpstr>Odborná praxe 2023</vt:lpstr>
      <vt:lpstr>Obsah</vt:lpstr>
      <vt:lpstr>Collection s.r.o. </vt:lpstr>
      <vt:lpstr>Odborná praxe</vt:lpstr>
      <vt:lpstr>Odborná praxe</vt:lpstr>
      <vt:lpstr>Osobní přínos praxe a zhodnocení</vt:lpstr>
      <vt:lpstr>Děkuji za Vaši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279</cp:revision>
  <dcterms:created xsi:type="dcterms:W3CDTF">2012-08-16T00:56:33Z</dcterms:created>
  <dcterms:modified xsi:type="dcterms:W3CDTF">2023-05-11T20:55:27Z</dcterms:modified>
</cp:coreProperties>
</file>