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25" r:id="rId3"/>
    <p:sldId id="338" r:id="rId4"/>
    <p:sldId id="343" r:id="rId5"/>
    <p:sldId id="341" r:id="rId6"/>
    <p:sldId id="340" r:id="rId7"/>
    <p:sldId id="342" r:id="rId8"/>
    <p:sldId id="339" r:id="rId9"/>
    <p:sldId id="348" r:id="rId10"/>
    <p:sldId id="345" r:id="rId11"/>
    <p:sldId id="34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ha Radim" initials="PR" lastIdx="7" clrIdx="0"/>
  <p:cmAuthor id="1" name="Staněk Jaroslav" initials="SJ" lastIdx="9" clrIdx="1">
    <p:extLst>
      <p:ext uri="{19B8F6BF-5375-455C-9EA6-DF929625EA0E}">
        <p15:presenceInfo xmlns:p15="http://schemas.microsoft.com/office/powerpoint/2012/main" userId="Staněk Jarosla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107" d="100"/>
          <a:sy n="107" d="100"/>
        </p:scale>
        <p:origin x="78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islav Veselý" userId="03459a3e-1ac3-450f-89f4-d258260abe66" providerId="ADAL" clId="{F4AF533B-6272-4463-AFAB-CD7E52196F55}"/>
    <pc:docChg chg="modSld">
      <pc:chgData name="Stanislav Veselý" userId="03459a3e-1ac3-450f-89f4-d258260abe66" providerId="ADAL" clId="{F4AF533B-6272-4463-AFAB-CD7E52196F55}" dt="2023-05-10T14:46:01.279" v="6" actId="20577"/>
      <pc:docMkLst>
        <pc:docMk/>
      </pc:docMkLst>
      <pc:sldChg chg="modSp mod">
        <pc:chgData name="Stanislav Veselý" userId="03459a3e-1ac3-450f-89f4-d258260abe66" providerId="ADAL" clId="{F4AF533B-6272-4463-AFAB-CD7E52196F55}" dt="2023-05-10T14:46:01.279" v="6" actId="20577"/>
        <pc:sldMkLst>
          <pc:docMk/>
          <pc:sldMk cId="1662030605" sldId="325"/>
        </pc:sldMkLst>
        <pc:spChg chg="mod">
          <ac:chgData name="Stanislav Veselý" userId="03459a3e-1ac3-450f-89f4-d258260abe66" providerId="ADAL" clId="{F4AF533B-6272-4463-AFAB-CD7E52196F55}" dt="2023-05-10T14:46:01.279" v="6" actId="20577"/>
          <ac:spMkLst>
            <pc:docMk/>
            <pc:sldMk cId="1662030605" sldId="32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B2BC-0166-48FD-B8DE-38CAE39C86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C5049-5173-4D2E-8FF1-8806CA3C90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5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7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4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0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7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11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55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68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7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30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25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1"/>
            <a:ext cx="9144000" cy="457200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5997146"/>
            <a:ext cx="9144000" cy="860854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/>
              <a:t>						www.VSTECB.cz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97262A-65CB-4DA7-A720-32D46776F17C}"/>
              </a:ext>
            </a:extLst>
          </p:cNvPr>
          <p:cNvSpPr txBox="1"/>
          <p:nvPr/>
        </p:nvSpPr>
        <p:spPr>
          <a:xfrm>
            <a:off x="226540" y="2686676"/>
            <a:ext cx="8690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 </a:t>
            </a:r>
          </a:p>
        </p:txBody>
      </p:sp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4C16360B-CA25-4730-8C46-71AA59179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4833" y="925937"/>
            <a:ext cx="7328630" cy="1672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Zhodnocení praxe studentem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Velký přínos v rámci znalostí v podnikové ekonomice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Možnost spolupráce s výše postavenými lidmi z VŠTE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Zefektivnění </a:t>
            </a:r>
            <a:r>
              <a:rPr lang="cs-CZ" dirty="0" err="1"/>
              <a:t>time</a:t>
            </a:r>
            <a:r>
              <a:rPr lang="cs-CZ" dirty="0"/>
              <a:t> managementu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Negativum technického vybavení VŠTE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Velice kladný přístup vedoucí praxe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3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-1"/>
            <a:ext cx="9144000" cy="61261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DĚKUJI ZA POZORNOST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6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/>
              <a:t>ODBORNÁ PRAXE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Stanislav Veselý</a:t>
            </a:r>
          </a:p>
          <a:p>
            <a:pPr marL="0" indent="0" algn="ctr">
              <a:buNone/>
            </a:pPr>
            <a:r>
              <a:rPr lang="cs-CZ" dirty="0"/>
              <a:t>26631</a:t>
            </a:r>
          </a:p>
          <a:p>
            <a:pPr marL="0" indent="0" algn="ctr">
              <a:buNone/>
            </a:pPr>
            <a:r>
              <a:rPr lang="cs-CZ" dirty="0"/>
              <a:t>Letní semestr 2023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Informace o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technická</a:t>
            </a:r>
            <a:r>
              <a:rPr lang="en-US" dirty="0"/>
              <a:t> a </a:t>
            </a:r>
            <a:r>
              <a:rPr lang="en-US" dirty="0" err="1"/>
              <a:t>ekonomická</a:t>
            </a:r>
            <a:r>
              <a:rPr lang="en-US" dirty="0"/>
              <a:t> v </a:t>
            </a:r>
            <a:r>
              <a:rPr lang="en-US" dirty="0" err="1"/>
              <a:t>Českých</a:t>
            </a:r>
            <a:r>
              <a:rPr lang="en-US" dirty="0"/>
              <a:t> </a:t>
            </a:r>
            <a:r>
              <a:rPr lang="en-US" dirty="0" err="1"/>
              <a:t>Budějovicích</a:t>
            </a:r>
            <a:r>
              <a:rPr lang="cs-CZ" dirty="0"/>
              <a:t> (VŠTE v ČB) – Ústav znalectví a oceňování (ÚZO), Výzkumná a tvůrčí činnost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VŠTE byla založena 27. června 2006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Zaměření na hodnocení podniku, finanční analýzy, predikce vývoje, vývoj ukazatelů, publikace odborným publikací.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Oblast strategického řízení a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360" y="153927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Strategické plánování ústavu v souladu s cíli a vizí instituce.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Identifikace silných a slabých stránek ústavu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Efektivita nákladů na PVS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Tvorba rozpočtu na PVS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Vyvíjení plánu projektu kreativních voucherů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0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Materiály pro promo konference 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Plánování marketingové kampaně pro konferenci 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Rozesílání informací o konferenci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Personální oddělení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účast na poradách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nahlédnutí do systému výběrového řízení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vysvětlení plánu školení zaměstnanců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7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personalistiky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Pracovní popis pozice Pomocné vědecké síly (PVS)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Vstupní a výstupní pohovory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Administrativní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Trénink a školení PVS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8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Zpracování výkazů – kontrola a monitorování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Sběr a analýza finančních dat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Seznámení a využívání s databází </a:t>
            </a:r>
            <a:r>
              <a:rPr lang="cs-CZ" dirty="0" err="1"/>
              <a:t>Cribis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Vytváření rozpočtu pro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činnosti: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3"/>
            <a:ext cx="8435280" cy="4721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Zpracování literárních rešerší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Získávání podkladů pro znalecky posudek firmy EKAZ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Vzdělávání PVS (výkazy, Word a Excel)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Návrh a koordinace procesů souvisejících s vytvářením rozpočtu na personální náklady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3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8429</TotalTime>
  <Words>320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Informace o společnosti</vt:lpstr>
      <vt:lpstr>Oblast strategického řízení a rozhodování</vt:lpstr>
      <vt:lpstr>Oblast marketingu</vt:lpstr>
      <vt:lpstr>Personální oddělení</vt:lpstr>
      <vt:lpstr>Oblast personalistiky</vt:lpstr>
      <vt:lpstr>Oblast financí</vt:lpstr>
      <vt:lpstr>Další činnosti:</vt:lpstr>
      <vt:lpstr>Zhodnocení praxe studentem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Jiří Bicek</dc:creator>
  <cp:lastModifiedBy>Stanislav Veselý</cp:lastModifiedBy>
  <cp:revision>202</cp:revision>
  <dcterms:created xsi:type="dcterms:W3CDTF">2016-01-25T17:39:49Z</dcterms:created>
  <dcterms:modified xsi:type="dcterms:W3CDTF">2023-05-10T14:49:12Z</dcterms:modified>
</cp:coreProperties>
</file>