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325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ha Radim" initials="PR" lastIdx="7" clrIdx="0"/>
  <p:cmAuthor id="1" name="Staněk Jaroslav" initials="SJ" lastIdx="9" clrIdx="1">
    <p:extLst>
      <p:ext uri="{19B8F6BF-5375-455C-9EA6-DF929625EA0E}">
        <p15:presenceInfo xmlns:p15="http://schemas.microsoft.com/office/powerpoint/2012/main" userId="Staněk Jarosla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33"/>
    <a:srgbClr val="FFCCCC"/>
    <a:srgbClr val="D4A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99D2B7-BC05-4E1C-8E08-147CA18F4C02}" v="1" dt="2023-04-09T08:55:47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59" d="100"/>
          <a:sy n="59" d="100"/>
        </p:scale>
        <p:origin x="34" y="4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Ruschak" userId="681e4ad4-3bd3-4655-b19f-141510a0db4e" providerId="ADAL" clId="{D199D2B7-BC05-4E1C-8E08-147CA18F4C02}"/>
    <pc:docChg chg="addSld modSld sldOrd">
      <pc:chgData name="Michal Ruschak" userId="681e4ad4-3bd3-4655-b19f-141510a0db4e" providerId="ADAL" clId="{D199D2B7-BC05-4E1C-8E08-147CA18F4C02}" dt="2023-04-09T08:55:58.025" v="3" actId="6549"/>
      <pc:docMkLst>
        <pc:docMk/>
      </pc:docMkLst>
      <pc:sldChg chg="modSp add mod ord modTransition">
        <pc:chgData name="Michal Ruschak" userId="681e4ad4-3bd3-4655-b19f-141510a0db4e" providerId="ADAL" clId="{D199D2B7-BC05-4E1C-8E08-147CA18F4C02}" dt="2023-04-09T08:55:58.025" v="3" actId="6549"/>
        <pc:sldMkLst>
          <pc:docMk/>
          <pc:sldMk cId="0" sldId="256"/>
        </pc:sldMkLst>
        <pc:spChg chg="mod">
          <ac:chgData name="Michal Ruschak" userId="681e4ad4-3bd3-4655-b19f-141510a0db4e" providerId="ADAL" clId="{D199D2B7-BC05-4E1C-8E08-147CA18F4C02}" dt="2023-04-09T08:55:58.025" v="3" actId="6549"/>
          <ac:spMkLst>
            <pc:docMk/>
            <pc:sldMk cId="0" sldId="256"/>
            <ac:spMk id="4" creationId="{7F97262A-65CB-4DA7-A720-32D46776F1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1B2BC-0166-48FD-B8DE-38CAE39C86BA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C5049-5173-4D2E-8FF1-8806CA3C90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5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7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24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0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7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11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55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68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7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30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25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881E-B6B1-4276-A898-A27ECD8E031C}" type="datetimeFigureOut">
              <a:rPr lang="cs-CZ" smtClean="0"/>
              <a:pPr/>
              <a:t>10.05.2023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8573-618F-4E22-8F2E-EDAEF79C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1"/>
            <a:ext cx="9144000" cy="457200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5997146"/>
            <a:ext cx="9144000" cy="860854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/>
              <a:t>						www.VSTECB.cz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97262A-65CB-4DA7-A720-32D46776F17C}"/>
              </a:ext>
            </a:extLst>
          </p:cNvPr>
          <p:cNvSpPr txBox="1"/>
          <p:nvPr/>
        </p:nvSpPr>
        <p:spPr>
          <a:xfrm>
            <a:off x="226540" y="2686676"/>
            <a:ext cx="8690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 </a:t>
            </a:r>
          </a:p>
        </p:txBody>
      </p:sp>
      <p:pic>
        <p:nvPicPr>
          <p:cNvPr id="15" name="Grafický objekt 14">
            <a:extLst>
              <a:ext uri="{FF2B5EF4-FFF2-40B4-BE49-F238E27FC236}">
                <a16:creationId xmlns:a16="http://schemas.microsoft.com/office/drawing/2014/main" id="{4C16360B-CA25-4730-8C46-71AA59179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4833" y="925937"/>
            <a:ext cx="7328630" cy="1672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582513" y="572739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oddělení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158904" y="1354156"/>
            <a:ext cx="87514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účetnictví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vysvětlení postupu při sestavování ročního finančního plánu 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nahlédnutí do finančních plánů</a:t>
            </a:r>
          </a:p>
        </p:txBody>
      </p:sp>
    </p:spTree>
    <p:extLst>
      <p:ext uri="{BB962C8B-B14F-4D97-AF65-F5344CB8AC3E}">
        <p14:creationId xmlns:p14="http://schemas.microsoft.com/office/powerpoint/2010/main" val="223398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582513" y="572739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náplň praxe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158904" y="1354156"/>
            <a:ext cx="87514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finanční analýzy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strategické analýzy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marketingového plánu </a:t>
            </a:r>
          </a:p>
        </p:txBody>
      </p:sp>
    </p:spTree>
    <p:extLst>
      <p:ext uri="{BB962C8B-B14F-4D97-AF65-F5344CB8AC3E}">
        <p14:creationId xmlns:p14="http://schemas.microsoft.com/office/powerpoint/2010/main" val="86471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582513" y="572739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Zhodnocení praxe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158904" y="1354156"/>
            <a:ext cx="875141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v oblasti podnikové ekonomiky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získání zkušeností a odborných znalostí na všech odděleních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praktických dovedností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vstřícné přijetí a dobré chování zaměstnanců firmy</a:t>
            </a:r>
          </a:p>
        </p:txBody>
      </p:sp>
    </p:spTree>
    <p:extLst>
      <p:ext uri="{BB962C8B-B14F-4D97-AF65-F5344CB8AC3E}">
        <p14:creationId xmlns:p14="http://schemas.microsoft.com/office/powerpoint/2010/main" val="76890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899592" y="2345020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7871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B0BAD46-D13B-E242-3AD7-EEF71BB625E2}"/>
              </a:ext>
            </a:extLst>
          </p:cNvPr>
          <p:cNvSpPr txBox="1"/>
          <p:nvPr/>
        </p:nvSpPr>
        <p:spPr>
          <a:xfrm>
            <a:off x="1331640" y="1628800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>
                <a:ln w="19050">
                  <a:solidFill>
                    <a:srgbClr val="993333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ODBORNÁ PRAXE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9A63C6F-004B-B2E1-4BD8-CB37DE232B4A}"/>
              </a:ext>
            </a:extLst>
          </p:cNvPr>
          <p:cNvSpPr txBox="1"/>
          <p:nvPr/>
        </p:nvSpPr>
        <p:spPr>
          <a:xfrm>
            <a:off x="241985" y="4537319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Andrea Novotná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C8171B2-11EC-99B6-DE9D-4F56C0FCAEEE}"/>
              </a:ext>
            </a:extLst>
          </p:cNvPr>
          <p:cNvSpPr txBox="1"/>
          <p:nvPr/>
        </p:nvSpPr>
        <p:spPr>
          <a:xfrm>
            <a:off x="241985" y="499362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UČO: 27509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F8C3AB0-818A-F92D-F3B7-7B30BB88ACBB}"/>
              </a:ext>
            </a:extLst>
          </p:cNvPr>
          <p:cNvSpPr txBox="1"/>
          <p:nvPr/>
        </p:nvSpPr>
        <p:spPr>
          <a:xfrm>
            <a:off x="241985" y="540561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Letní semestr 2023</a:t>
            </a:r>
          </a:p>
        </p:txBody>
      </p:sp>
    </p:spTree>
    <p:extLst>
      <p:ext uri="{BB962C8B-B14F-4D97-AF65-F5344CB8AC3E}">
        <p14:creationId xmlns:p14="http://schemas.microsoft.com/office/powerpoint/2010/main" val="16620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395536" y="607811"/>
            <a:ext cx="4892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společnosti</a:t>
            </a:r>
          </a:p>
        </p:txBody>
      </p:sp>
      <p:pic>
        <p:nvPicPr>
          <p:cNvPr id="1026" name="Picture 2" descr="ITB Engineering &amp; Production s.r.o. – Obchodiště.cz">
            <a:extLst>
              <a:ext uri="{FF2B5EF4-FFF2-40B4-BE49-F238E27FC236}">
                <a16:creationId xmlns:a16="http://schemas.microsoft.com/office/drawing/2014/main" id="{A14D95E7-A0F9-F0C8-72C9-46188E844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262" y="3645024"/>
            <a:ext cx="4439871" cy="209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368867" y="1321167"/>
            <a:ext cx="875141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ITB Engineering &amp; production s.r.o.</a:t>
            </a:r>
          </a:p>
          <a:p>
            <a:pPr marL="71913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výrobce a dodavatel nerezového vybavení</a:t>
            </a:r>
          </a:p>
          <a:p>
            <a:pPr marL="71913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sortiment – gastro vybavení z nerezu, venkovní kuchyně, grily a grilovací příslušenství, servírovací gastro vozíky atd.</a:t>
            </a:r>
          </a:p>
          <a:p>
            <a:pPr marL="71913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– 23. července 2014</a:t>
            </a:r>
          </a:p>
          <a:p>
            <a:pPr marL="719138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zaměstnanců - 16</a:t>
            </a:r>
          </a:p>
        </p:txBody>
      </p:sp>
    </p:spTree>
    <p:extLst>
      <p:ext uri="{BB962C8B-B14F-4D97-AF65-F5344CB8AC3E}">
        <p14:creationId xmlns:p14="http://schemas.microsoft.com/office/powerpoint/2010/main" val="39908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395536" y="607811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se s fungováním firmy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368867" y="1321167"/>
            <a:ext cx="87514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rozhodování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30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395536" y="607811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oddělení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368867" y="1321167"/>
            <a:ext cx="87514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vysvětlení plánu školení zaměstnanců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prací a popis pracovního místa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nahlédnutí do systému výběrového řízení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vyřízení požadavku zaměstnanců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2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395536" y="556203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a účetní oddělení firmy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368867" y="1321167"/>
            <a:ext cx="875141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se s účtovým rozvrhem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v základních účetních předpisech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záznam hospodářských operací 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rozvahy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sestavení výkazu zisku a ztrát 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se s ekonomickým programem Helios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76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395536" y="556203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oddělení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158904" y="1354156"/>
            <a:ext cx="875141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se s výrobními procesy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drobné administrativní práce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demonstrace výrobního sortimentu 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10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582513" y="572739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oddělení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158904" y="1354156"/>
            <a:ext cx="875141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se s marketingovým výzkumem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nahlédnutí do vyhodnocení efektivity marketingových činností</a:t>
            </a:r>
          </a:p>
        </p:txBody>
      </p:sp>
    </p:spTree>
    <p:extLst>
      <p:ext uri="{BB962C8B-B14F-4D97-AF65-F5344CB8AC3E}">
        <p14:creationId xmlns:p14="http://schemas.microsoft.com/office/powerpoint/2010/main" val="320844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7236296" y="6396335"/>
            <a:ext cx="2222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7319"/>
            <a:ext cx="432048" cy="43204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DB9C319-959D-1A67-3488-CA1FE7F4582F}"/>
              </a:ext>
            </a:extLst>
          </p:cNvPr>
          <p:cNvSpPr txBox="1"/>
          <p:nvPr/>
        </p:nvSpPr>
        <p:spPr>
          <a:xfrm>
            <a:off x="582513" y="572739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99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oddělení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41B6F7-CC2A-C46D-400C-EE29B0BE04D7}"/>
              </a:ext>
            </a:extLst>
          </p:cNvPr>
          <p:cNvSpPr txBox="1"/>
          <p:nvPr/>
        </p:nvSpPr>
        <p:spPr>
          <a:xfrm>
            <a:off x="158904" y="1354156"/>
            <a:ext cx="87514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nahlédnutí do obchodních smluv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zakázek </a:t>
            </a:r>
          </a:p>
          <a:p>
            <a:pPr marL="719138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aktualizace seznamu obchodních partnerů</a:t>
            </a:r>
          </a:p>
        </p:txBody>
      </p:sp>
    </p:spTree>
    <p:extLst>
      <p:ext uri="{BB962C8B-B14F-4D97-AF65-F5344CB8AC3E}">
        <p14:creationId xmlns:p14="http://schemas.microsoft.com/office/powerpoint/2010/main" val="400480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8362</TotalTime>
  <Words>297</Words>
  <Application>Microsoft Office PowerPoint</Application>
  <PresentationFormat>Předvádění na obrazovce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Jiří Bicek</dc:creator>
  <cp:lastModifiedBy>andris.ka@outlook.cz</cp:lastModifiedBy>
  <cp:revision>197</cp:revision>
  <dcterms:created xsi:type="dcterms:W3CDTF">2016-01-25T17:39:49Z</dcterms:created>
  <dcterms:modified xsi:type="dcterms:W3CDTF">2023-05-10T10:35:09Z</dcterms:modified>
</cp:coreProperties>
</file>