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3DBB1-7557-4A21-A6E8-BC069EAF5E59}" v="23" dt="2023-05-10T18:52:14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8A118-299B-364D-86A7-29F4AB5CCA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96232D5A-7619-A341-B0B3-74E7AE967B96}">
      <dgm:prSet phldrT="[Text]" phldr="0" custT="1"/>
      <dgm:spPr/>
      <dgm:t>
        <a:bodyPr/>
        <a:lstStyle/>
        <a:p>
          <a:r>
            <a:rPr lang="cs-CZ" sz="2300" dirty="0"/>
            <a:t>Řešení benefitů pro zaměstnance a školení, inovace jako cíl</a:t>
          </a:r>
        </a:p>
      </dgm:t>
    </dgm:pt>
    <dgm:pt modelId="{F453C72B-C3FC-594F-9BC7-BC03BE34DF04}" type="parTrans" cxnId="{90681DE5-A93D-CD4F-B700-BCBE788B48A6}">
      <dgm:prSet/>
      <dgm:spPr/>
      <dgm:t>
        <a:bodyPr/>
        <a:lstStyle/>
        <a:p>
          <a:endParaRPr lang="cs-CZ"/>
        </a:p>
      </dgm:t>
    </dgm:pt>
    <dgm:pt modelId="{CC851DE0-B733-8846-BC5D-12D833CA40B1}" type="sibTrans" cxnId="{90681DE5-A93D-CD4F-B700-BCBE788B48A6}">
      <dgm:prSet/>
      <dgm:spPr/>
      <dgm:t>
        <a:bodyPr/>
        <a:lstStyle/>
        <a:p>
          <a:endParaRPr lang="cs-CZ"/>
        </a:p>
      </dgm:t>
    </dgm:pt>
    <dgm:pt modelId="{947F9BFF-F4E7-B24D-BE91-0F4B731D3ABC}">
      <dgm:prSet phldrT="[Text]" phldr="0" custT="1"/>
      <dgm:spPr/>
      <dgm:t>
        <a:bodyPr/>
        <a:lstStyle/>
        <a:p>
          <a:r>
            <a:rPr lang="cs-CZ" sz="2300" dirty="0"/>
            <a:t>Vyplácení faktur, objednávání drobného majetku </a:t>
          </a:r>
        </a:p>
      </dgm:t>
    </dgm:pt>
    <dgm:pt modelId="{E1C8123D-99FF-3C40-9EF0-316239160BB7}" type="parTrans" cxnId="{740AE173-B4D2-E74E-959E-308B159117B9}">
      <dgm:prSet/>
      <dgm:spPr/>
      <dgm:t>
        <a:bodyPr/>
        <a:lstStyle/>
        <a:p>
          <a:endParaRPr lang="cs-CZ"/>
        </a:p>
      </dgm:t>
    </dgm:pt>
    <dgm:pt modelId="{85555AC6-1E7A-B444-8951-DB8A5FD0CD94}" type="sibTrans" cxnId="{740AE173-B4D2-E74E-959E-308B159117B9}">
      <dgm:prSet/>
      <dgm:spPr/>
      <dgm:t>
        <a:bodyPr/>
        <a:lstStyle/>
        <a:p>
          <a:endParaRPr lang="cs-CZ"/>
        </a:p>
      </dgm:t>
    </dgm:pt>
    <dgm:pt modelId="{5451E551-F8DA-D541-9856-47F1E388C96C}">
      <dgm:prSet phldrT="[Text]" phldr="0" custT="1"/>
      <dgm:spPr/>
      <dgm:t>
        <a:bodyPr/>
        <a:lstStyle/>
        <a:p>
          <a:r>
            <a:rPr lang="cs-CZ" sz="2300" dirty="0"/>
            <a:t>Práce v programu IRES, DC, evidence docházky, mzdy</a:t>
          </a:r>
        </a:p>
      </dgm:t>
    </dgm:pt>
    <dgm:pt modelId="{2D2F44D3-72F1-B34E-9428-2EE8C1746835}" type="parTrans" cxnId="{5D23E487-0B76-E545-AB57-6F5F9D601A9B}">
      <dgm:prSet/>
      <dgm:spPr/>
      <dgm:t>
        <a:bodyPr/>
        <a:lstStyle/>
        <a:p>
          <a:endParaRPr lang="cs-CZ"/>
        </a:p>
      </dgm:t>
    </dgm:pt>
    <dgm:pt modelId="{619A27F7-C2AB-FA46-BA7F-A3DDA04F1979}" type="sibTrans" cxnId="{5D23E487-0B76-E545-AB57-6F5F9D601A9B}">
      <dgm:prSet/>
      <dgm:spPr/>
      <dgm:t>
        <a:bodyPr/>
        <a:lstStyle/>
        <a:p>
          <a:endParaRPr lang="cs-CZ"/>
        </a:p>
      </dgm:t>
    </dgm:pt>
    <dgm:pt modelId="{EE49D553-3168-1347-B019-6D30F1DC01C7}">
      <dgm:prSet custT="1"/>
      <dgm:spPr/>
      <dgm:t>
        <a:bodyPr/>
        <a:lstStyle/>
        <a:p>
          <a:r>
            <a:rPr lang="cs-CZ" sz="2300" dirty="0"/>
            <a:t>Informační brožury pro nové uchazeče a pro stálé pracovníky</a:t>
          </a:r>
        </a:p>
      </dgm:t>
    </dgm:pt>
    <dgm:pt modelId="{99CEFDD2-57F2-5D40-B42B-C4520CBD4BC6}" type="parTrans" cxnId="{8B77CD30-4940-6D4E-B7C0-A69213A3AF29}">
      <dgm:prSet/>
      <dgm:spPr/>
      <dgm:t>
        <a:bodyPr/>
        <a:lstStyle/>
        <a:p>
          <a:endParaRPr lang="cs-CZ"/>
        </a:p>
      </dgm:t>
    </dgm:pt>
    <dgm:pt modelId="{7421D7E0-C931-6746-9820-29B93F8995C3}" type="sibTrans" cxnId="{8B77CD30-4940-6D4E-B7C0-A69213A3AF29}">
      <dgm:prSet/>
      <dgm:spPr/>
      <dgm:t>
        <a:bodyPr/>
        <a:lstStyle/>
        <a:p>
          <a:endParaRPr lang="cs-CZ"/>
        </a:p>
      </dgm:t>
    </dgm:pt>
    <dgm:pt modelId="{E9C3F6F6-71F8-8D42-80EE-B4BF6F5ABE0D}">
      <dgm:prSet custT="1"/>
      <dgm:spPr/>
      <dgm:t>
        <a:bodyPr/>
        <a:lstStyle/>
        <a:p>
          <a:r>
            <a:rPr lang="cs-CZ" sz="2300" dirty="0"/>
            <a:t>Příjem nového pracovníka, řešení problematiky ukončení pracovního poměru </a:t>
          </a:r>
        </a:p>
      </dgm:t>
    </dgm:pt>
    <dgm:pt modelId="{93743B82-DF81-4E4C-B23B-E0D194C57602}" type="parTrans" cxnId="{78687431-7626-8B45-AFAF-D1298FE13D9B}">
      <dgm:prSet/>
      <dgm:spPr/>
      <dgm:t>
        <a:bodyPr/>
        <a:lstStyle/>
        <a:p>
          <a:endParaRPr lang="cs-CZ"/>
        </a:p>
      </dgm:t>
    </dgm:pt>
    <dgm:pt modelId="{A4E27255-97A2-784D-8C63-C1BFD0C21119}" type="sibTrans" cxnId="{78687431-7626-8B45-AFAF-D1298FE13D9B}">
      <dgm:prSet/>
      <dgm:spPr/>
      <dgm:t>
        <a:bodyPr/>
        <a:lstStyle/>
        <a:p>
          <a:endParaRPr lang="cs-CZ"/>
        </a:p>
      </dgm:t>
    </dgm:pt>
    <dgm:pt modelId="{54EBC88D-9F0D-D446-BD1C-F048BEFFF52E}" type="pres">
      <dgm:prSet presAssocID="{F198A118-299B-364D-86A7-29F4AB5CCA7C}" presName="Name0" presStyleCnt="0">
        <dgm:presLayoutVars>
          <dgm:chMax val="7"/>
          <dgm:chPref val="7"/>
          <dgm:dir/>
        </dgm:presLayoutVars>
      </dgm:prSet>
      <dgm:spPr/>
    </dgm:pt>
    <dgm:pt modelId="{45084C42-75A7-3446-B0FE-A7D3353A5561}" type="pres">
      <dgm:prSet presAssocID="{F198A118-299B-364D-86A7-29F4AB5CCA7C}" presName="Name1" presStyleCnt="0"/>
      <dgm:spPr/>
    </dgm:pt>
    <dgm:pt modelId="{77FF3191-B288-9848-8E3A-518E306BF059}" type="pres">
      <dgm:prSet presAssocID="{F198A118-299B-364D-86A7-29F4AB5CCA7C}" presName="cycle" presStyleCnt="0"/>
      <dgm:spPr/>
    </dgm:pt>
    <dgm:pt modelId="{A5A64AA6-732C-8940-8032-7EAE15D21C2A}" type="pres">
      <dgm:prSet presAssocID="{F198A118-299B-364D-86A7-29F4AB5CCA7C}" presName="srcNode" presStyleLbl="node1" presStyleIdx="0" presStyleCnt="5"/>
      <dgm:spPr/>
    </dgm:pt>
    <dgm:pt modelId="{96A6C7F8-6E46-CE4D-9AB1-AB0FB223E23D}" type="pres">
      <dgm:prSet presAssocID="{F198A118-299B-364D-86A7-29F4AB5CCA7C}" presName="conn" presStyleLbl="parChTrans1D2" presStyleIdx="0" presStyleCnt="1"/>
      <dgm:spPr/>
    </dgm:pt>
    <dgm:pt modelId="{29BA2DAE-379E-784B-88C1-55D430771AA1}" type="pres">
      <dgm:prSet presAssocID="{F198A118-299B-364D-86A7-29F4AB5CCA7C}" presName="extraNode" presStyleLbl="node1" presStyleIdx="0" presStyleCnt="5"/>
      <dgm:spPr/>
    </dgm:pt>
    <dgm:pt modelId="{8B1DFDEA-D055-CF4E-9881-0EFFC60104D1}" type="pres">
      <dgm:prSet presAssocID="{F198A118-299B-364D-86A7-29F4AB5CCA7C}" presName="dstNode" presStyleLbl="node1" presStyleIdx="0" presStyleCnt="5"/>
      <dgm:spPr/>
    </dgm:pt>
    <dgm:pt modelId="{D702ED2C-DFF5-6540-8B1D-08994F85FB49}" type="pres">
      <dgm:prSet presAssocID="{96232D5A-7619-A341-B0B3-74E7AE967B96}" presName="text_1" presStyleLbl="node1" presStyleIdx="0" presStyleCnt="5" custScaleY="130337" custLinFactNeighborX="456" custLinFactNeighborY="-4518">
        <dgm:presLayoutVars>
          <dgm:bulletEnabled val="1"/>
        </dgm:presLayoutVars>
      </dgm:prSet>
      <dgm:spPr/>
    </dgm:pt>
    <dgm:pt modelId="{CEE8F1C2-C773-BA4F-8BE1-4284ED09CDC4}" type="pres">
      <dgm:prSet presAssocID="{96232D5A-7619-A341-B0B3-74E7AE967B96}" presName="accent_1" presStyleCnt="0"/>
      <dgm:spPr/>
    </dgm:pt>
    <dgm:pt modelId="{ED9659F0-4411-6C4D-B819-DB76694CB780}" type="pres">
      <dgm:prSet presAssocID="{96232D5A-7619-A341-B0B3-74E7AE967B96}" presName="accentRepeatNode" presStyleLbl="solidFgAcc1" presStyleIdx="0" presStyleCnt="5"/>
      <dgm:spPr/>
    </dgm:pt>
    <dgm:pt modelId="{9CB9C06B-D583-5140-9C14-C1C4CAD300A3}" type="pres">
      <dgm:prSet presAssocID="{947F9BFF-F4E7-B24D-BE91-0F4B731D3ABC}" presName="text_2" presStyleLbl="node1" presStyleIdx="1" presStyleCnt="5" custScaleY="112198" custLinFactNeighborX="483" custLinFactNeighborY="-4518">
        <dgm:presLayoutVars>
          <dgm:bulletEnabled val="1"/>
        </dgm:presLayoutVars>
      </dgm:prSet>
      <dgm:spPr/>
    </dgm:pt>
    <dgm:pt modelId="{2F2E0332-1576-6C4B-9CF4-B37C11EFF0F9}" type="pres">
      <dgm:prSet presAssocID="{947F9BFF-F4E7-B24D-BE91-0F4B731D3ABC}" presName="accent_2" presStyleCnt="0"/>
      <dgm:spPr/>
    </dgm:pt>
    <dgm:pt modelId="{8E257E2B-A3FE-724E-8873-E8D0DF354035}" type="pres">
      <dgm:prSet presAssocID="{947F9BFF-F4E7-B24D-BE91-0F4B731D3ABC}" presName="accentRepeatNode" presStyleLbl="solidFgAcc1" presStyleIdx="1" presStyleCnt="5"/>
      <dgm:spPr/>
    </dgm:pt>
    <dgm:pt modelId="{1B6E8753-0A72-3845-AE39-A5474A09CD5A}" type="pres">
      <dgm:prSet presAssocID="{5451E551-F8DA-D541-9856-47F1E388C96C}" presName="text_3" presStyleLbl="node1" presStyleIdx="2" presStyleCnt="5" custScaleY="112198" custLinFactNeighborX="492" custLinFactNeighborY="-4518">
        <dgm:presLayoutVars>
          <dgm:bulletEnabled val="1"/>
        </dgm:presLayoutVars>
      </dgm:prSet>
      <dgm:spPr/>
    </dgm:pt>
    <dgm:pt modelId="{C86B0607-6DF8-AE4D-B9EA-A66521012322}" type="pres">
      <dgm:prSet presAssocID="{5451E551-F8DA-D541-9856-47F1E388C96C}" presName="accent_3" presStyleCnt="0"/>
      <dgm:spPr/>
    </dgm:pt>
    <dgm:pt modelId="{1A673B7A-0182-DE4C-824B-03D659C36F1A}" type="pres">
      <dgm:prSet presAssocID="{5451E551-F8DA-D541-9856-47F1E388C96C}" presName="accentRepeatNode" presStyleLbl="solidFgAcc1" presStyleIdx="2" presStyleCnt="5"/>
      <dgm:spPr/>
    </dgm:pt>
    <dgm:pt modelId="{53D864FE-9FF1-E64D-8D3A-6A3DF397378B}" type="pres">
      <dgm:prSet presAssocID="{EE49D553-3168-1347-B019-6D30F1DC01C7}" presName="text_4" presStyleLbl="node1" presStyleIdx="3" presStyleCnt="5" custScaleY="112198" custLinFactNeighborX="483" custLinFactNeighborY="-4518">
        <dgm:presLayoutVars>
          <dgm:bulletEnabled val="1"/>
        </dgm:presLayoutVars>
      </dgm:prSet>
      <dgm:spPr/>
    </dgm:pt>
    <dgm:pt modelId="{296322B4-AF02-D34A-AABE-1EA01BCAC036}" type="pres">
      <dgm:prSet presAssocID="{EE49D553-3168-1347-B019-6D30F1DC01C7}" presName="accent_4" presStyleCnt="0"/>
      <dgm:spPr/>
    </dgm:pt>
    <dgm:pt modelId="{D4F6FE34-EC23-2440-BB5B-FCF7A8C88743}" type="pres">
      <dgm:prSet presAssocID="{EE49D553-3168-1347-B019-6D30F1DC01C7}" presName="accentRepeatNode" presStyleLbl="solidFgAcc1" presStyleIdx="3" presStyleCnt="5"/>
      <dgm:spPr/>
    </dgm:pt>
    <dgm:pt modelId="{59D07D16-C7F3-DF4C-8FA3-EDEDA0BD9EE2}" type="pres">
      <dgm:prSet presAssocID="{E9C3F6F6-71F8-8D42-80EE-B4BF6F5ABE0D}" presName="text_5" presStyleLbl="node1" presStyleIdx="4" presStyleCnt="5" custScaleY="112198" custLinFactNeighborX="456" custLinFactNeighborY="-4518">
        <dgm:presLayoutVars>
          <dgm:bulletEnabled val="1"/>
        </dgm:presLayoutVars>
      </dgm:prSet>
      <dgm:spPr/>
    </dgm:pt>
    <dgm:pt modelId="{29ACE2E0-B122-4E42-9FD4-466AE9FF504C}" type="pres">
      <dgm:prSet presAssocID="{E9C3F6F6-71F8-8D42-80EE-B4BF6F5ABE0D}" presName="accent_5" presStyleCnt="0"/>
      <dgm:spPr/>
    </dgm:pt>
    <dgm:pt modelId="{A5624309-28CD-9744-AA8D-9D4C6A0E1BAC}" type="pres">
      <dgm:prSet presAssocID="{E9C3F6F6-71F8-8D42-80EE-B4BF6F5ABE0D}" presName="accentRepeatNode" presStyleLbl="solidFgAcc1" presStyleIdx="4" presStyleCnt="5"/>
      <dgm:spPr/>
    </dgm:pt>
  </dgm:ptLst>
  <dgm:cxnLst>
    <dgm:cxn modelId="{FF644F17-734F-9441-85CB-030C47280E64}" type="presOf" srcId="{E9C3F6F6-71F8-8D42-80EE-B4BF6F5ABE0D}" destId="{59D07D16-C7F3-DF4C-8FA3-EDEDA0BD9EE2}" srcOrd="0" destOrd="0" presId="urn:microsoft.com/office/officeart/2008/layout/VerticalCurvedList"/>
    <dgm:cxn modelId="{DC5C9525-86F0-084A-B613-38C609DBAB3B}" type="presOf" srcId="{EE49D553-3168-1347-B019-6D30F1DC01C7}" destId="{53D864FE-9FF1-E64D-8D3A-6A3DF397378B}" srcOrd="0" destOrd="0" presId="urn:microsoft.com/office/officeart/2008/layout/VerticalCurvedList"/>
    <dgm:cxn modelId="{8B77CD30-4940-6D4E-B7C0-A69213A3AF29}" srcId="{F198A118-299B-364D-86A7-29F4AB5CCA7C}" destId="{EE49D553-3168-1347-B019-6D30F1DC01C7}" srcOrd="3" destOrd="0" parTransId="{99CEFDD2-57F2-5D40-B42B-C4520CBD4BC6}" sibTransId="{7421D7E0-C931-6746-9820-29B93F8995C3}"/>
    <dgm:cxn modelId="{78687431-7626-8B45-AFAF-D1298FE13D9B}" srcId="{F198A118-299B-364D-86A7-29F4AB5CCA7C}" destId="{E9C3F6F6-71F8-8D42-80EE-B4BF6F5ABE0D}" srcOrd="4" destOrd="0" parTransId="{93743B82-DF81-4E4C-B23B-E0D194C57602}" sibTransId="{A4E27255-97A2-784D-8C63-C1BFD0C21119}"/>
    <dgm:cxn modelId="{EC815E32-9151-AF46-BCB1-94615654125E}" type="presOf" srcId="{F198A118-299B-364D-86A7-29F4AB5CCA7C}" destId="{54EBC88D-9F0D-D446-BD1C-F048BEFFF52E}" srcOrd="0" destOrd="0" presId="urn:microsoft.com/office/officeart/2008/layout/VerticalCurvedList"/>
    <dgm:cxn modelId="{740AE173-B4D2-E74E-959E-308B159117B9}" srcId="{F198A118-299B-364D-86A7-29F4AB5CCA7C}" destId="{947F9BFF-F4E7-B24D-BE91-0F4B731D3ABC}" srcOrd="1" destOrd="0" parTransId="{E1C8123D-99FF-3C40-9EF0-316239160BB7}" sibTransId="{85555AC6-1E7A-B444-8951-DB8A5FD0CD94}"/>
    <dgm:cxn modelId="{5D23E487-0B76-E545-AB57-6F5F9D601A9B}" srcId="{F198A118-299B-364D-86A7-29F4AB5CCA7C}" destId="{5451E551-F8DA-D541-9856-47F1E388C96C}" srcOrd="2" destOrd="0" parTransId="{2D2F44D3-72F1-B34E-9428-2EE8C1746835}" sibTransId="{619A27F7-C2AB-FA46-BA7F-A3DDA04F1979}"/>
    <dgm:cxn modelId="{213D7389-7084-8043-957D-2163967F5478}" type="presOf" srcId="{947F9BFF-F4E7-B24D-BE91-0F4B731D3ABC}" destId="{9CB9C06B-D583-5140-9C14-C1C4CAD300A3}" srcOrd="0" destOrd="0" presId="urn:microsoft.com/office/officeart/2008/layout/VerticalCurvedList"/>
    <dgm:cxn modelId="{ED2FEC9B-8D04-9F46-B224-391A510102DD}" type="presOf" srcId="{5451E551-F8DA-D541-9856-47F1E388C96C}" destId="{1B6E8753-0A72-3845-AE39-A5474A09CD5A}" srcOrd="0" destOrd="0" presId="urn:microsoft.com/office/officeart/2008/layout/VerticalCurvedList"/>
    <dgm:cxn modelId="{F6DA36D2-1601-184C-B942-CC4644EAEDD7}" type="presOf" srcId="{CC851DE0-B733-8846-BC5D-12D833CA40B1}" destId="{96A6C7F8-6E46-CE4D-9AB1-AB0FB223E23D}" srcOrd="0" destOrd="0" presId="urn:microsoft.com/office/officeart/2008/layout/VerticalCurvedList"/>
    <dgm:cxn modelId="{62AB71DD-4EC1-CB47-88B6-58F94D0847FE}" type="presOf" srcId="{96232D5A-7619-A341-B0B3-74E7AE967B96}" destId="{D702ED2C-DFF5-6540-8B1D-08994F85FB49}" srcOrd="0" destOrd="0" presId="urn:microsoft.com/office/officeart/2008/layout/VerticalCurvedList"/>
    <dgm:cxn modelId="{90681DE5-A93D-CD4F-B700-BCBE788B48A6}" srcId="{F198A118-299B-364D-86A7-29F4AB5CCA7C}" destId="{96232D5A-7619-A341-B0B3-74E7AE967B96}" srcOrd="0" destOrd="0" parTransId="{F453C72B-C3FC-594F-9BC7-BC03BE34DF04}" sibTransId="{CC851DE0-B733-8846-BC5D-12D833CA40B1}"/>
    <dgm:cxn modelId="{94E86D58-6E4A-D147-B5F1-D6B6BC4019EF}" type="presParOf" srcId="{54EBC88D-9F0D-D446-BD1C-F048BEFFF52E}" destId="{45084C42-75A7-3446-B0FE-A7D3353A5561}" srcOrd="0" destOrd="0" presId="urn:microsoft.com/office/officeart/2008/layout/VerticalCurvedList"/>
    <dgm:cxn modelId="{BA3C8780-53B4-9847-A82B-2397419FEF7F}" type="presParOf" srcId="{45084C42-75A7-3446-B0FE-A7D3353A5561}" destId="{77FF3191-B288-9848-8E3A-518E306BF059}" srcOrd="0" destOrd="0" presId="urn:microsoft.com/office/officeart/2008/layout/VerticalCurvedList"/>
    <dgm:cxn modelId="{3F4F7E5B-0A04-C944-8040-D51BF915D074}" type="presParOf" srcId="{77FF3191-B288-9848-8E3A-518E306BF059}" destId="{A5A64AA6-732C-8940-8032-7EAE15D21C2A}" srcOrd="0" destOrd="0" presId="urn:microsoft.com/office/officeart/2008/layout/VerticalCurvedList"/>
    <dgm:cxn modelId="{CF4686CE-6AB5-F343-ACDC-65CA97645847}" type="presParOf" srcId="{77FF3191-B288-9848-8E3A-518E306BF059}" destId="{96A6C7F8-6E46-CE4D-9AB1-AB0FB223E23D}" srcOrd="1" destOrd="0" presId="urn:microsoft.com/office/officeart/2008/layout/VerticalCurvedList"/>
    <dgm:cxn modelId="{68FC182D-45AE-3240-9D62-1EC99C0A1AF0}" type="presParOf" srcId="{77FF3191-B288-9848-8E3A-518E306BF059}" destId="{29BA2DAE-379E-784B-88C1-55D430771AA1}" srcOrd="2" destOrd="0" presId="urn:microsoft.com/office/officeart/2008/layout/VerticalCurvedList"/>
    <dgm:cxn modelId="{D174B40E-1412-F34F-B125-823FCADE9C44}" type="presParOf" srcId="{77FF3191-B288-9848-8E3A-518E306BF059}" destId="{8B1DFDEA-D055-CF4E-9881-0EFFC60104D1}" srcOrd="3" destOrd="0" presId="urn:microsoft.com/office/officeart/2008/layout/VerticalCurvedList"/>
    <dgm:cxn modelId="{E61E7155-B160-3743-A01C-B4C089E9A785}" type="presParOf" srcId="{45084C42-75A7-3446-B0FE-A7D3353A5561}" destId="{D702ED2C-DFF5-6540-8B1D-08994F85FB49}" srcOrd="1" destOrd="0" presId="urn:microsoft.com/office/officeart/2008/layout/VerticalCurvedList"/>
    <dgm:cxn modelId="{0BBF1829-04A0-734A-A090-E20186DAF096}" type="presParOf" srcId="{45084C42-75A7-3446-B0FE-A7D3353A5561}" destId="{CEE8F1C2-C773-BA4F-8BE1-4284ED09CDC4}" srcOrd="2" destOrd="0" presId="urn:microsoft.com/office/officeart/2008/layout/VerticalCurvedList"/>
    <dgm:cxn modelId="{A7955D3D-B412-B24A-825E-5931685B228D}" type="presParOf" srcId="{CEE8F1C2-C773-BA4F-8BE1-4284ED09CDC4}" destId="{ED9659F0-4411-6C4D-B819-DB76694CB780}" srcOrd="0" destOrd="0" presId="urn:microsoft.com/office/officeart/2008/layout/VerticalCurvedList"/>
    <dgm:cxn modelId="{956F8F78-7C8D-E44C-B801-7F24083D3B68}" type="presParOf" srcId="{45084C42-75A7-3446-B0FE-A7D3353A5561}" destId="{9CB9C06B-D583-5140-9C14-C1C4CAD300A3}" srcOrd="3" destOrd="0" presId="urn:microsoft.com/office/officeart/2008/layout/VerticalCurvedList"/>
    <dgm:cxn modelId="{0494A7C2-172E-B249-8EB2-60D5EFCBFAEA}" type="presParOf" srcId="{45084C42-75A7-3446-B0FE-A7D3353A5561}" destId="{2F2E0332-1576-6C4B-9CF4-B37C11EFF0F9}" srcOrd="4" destOrd="0" presId="urn:microsoft.com/office/officeart/2008/layout/VerticalCurvedList"/>
    <dgm:cxn modelId="{48E7C88E-F918-9547-A968-3E68013AF30F}" type="presParOf" srcId="{2F2E0332-1576-6C4B-9CF4-B37C11EFF0F9}" destId="{8E257E2B-A3FE-724E-8873-E8D0DF354035}" srcOrd="0" destOrd="0" presId="urn:microsoft.com/office/officeart/2008/layout/VerticalCurvedList"/>
    <dgm:cxn modelId="{04658E9A-B237-4046-9F05-E3A341F2C00C}" type="presParOf" srcId="{45084C42-75A7-3446-B0FE-A7D3353A5561}" destId="{1B6E8753-0A72-3845-AE39-A5474A09CD5A}" srcOrd="5" destOrd="0" presId="urn:microsoft.com/office/officeart/2008/layout/VerticalCurvedList"/>
    <dgm:cxn modelId="{0061E222-F226-EB44-88BA-8D49D40B9848}" type="presParOf" srcId="{45084C42-75A7-3446-B0FE-A7D3353A5561}" destId="{C86B0607-6DF8-AE4D-B9EA-A66521012322}" srcOrd="6" destOrd="0" presId="urn:microsoft.com/office/officeart/2008/layout/VerticalCurvedList"/>
    <dgm:cxn modelId="{A17EA5CF-839F-674F-B94F-A0301B436BA9}" type="presParOf" srcId="{C86B0607-6DF8-AE4D-B9EA-A66521012322}" destId="{1A673B7A-0182-DE4C-824B-03D659C36F1A}" srcOrd="0" destOrd="0" presId="urn:microsoft.com/office/officeart/2008/layout/VerticalCurvedList"/>
    <dgm:cxn modelId="{C5E5614A-E1C9-AB44-B1DC-375224C787AE}" type="presParOf" srcId="{45084C42-75A7-3446-B0FE-A7D3353A5561}" destId="{53D864FE-9FF1-E64D-8D3A-6A3DF397378B}" srcOrd="7" destOrd="0" presId="urn:microsoft.com/office/officeart/2008/layout/VerticalCurvedList"/>
    <dgm:cxn modelId="{0672AA13-9925-954F-90CF-D6EE8018BFD5}" type="presParOf" srcId="{45084C42-75A7-3446-B0FE-A7D3353A5561}" destId="{296322B4-AF02-D34A-AABE-1EA01BCAC036}" srcOrd="8" destOrd="0" presId="urn:microsoft.com/office/officeart/2008/layout/VerticalCurvedList"/>
    <dgm:cxn modelId="{B90BA54E-ADAF-D74A-A425-4B8D7ECD5A3B}" type="presParOf" srcId="{296322B4-AF02-D34A-AABE-1EA01BCAC036}" destId="{D4F6FE34-EC23-2440-BB5B-FCF7A8C88743}" srcOrd="0" destOrd="0" presId="urn:microsoft.com/office/officeart/2008/layout/VerticalCurvedList"/>
    <dgm:cxn modelId="{BF450612-C908-0B49-A463-24DDBCEE1B0A}" type="presParOf" srcId="{45084C42-75A7-3446-B0FE-A7D3353A5561}" destId="{59D07D16-C7F3-DF4C-8FA3-EDEDA0BD9EE2}" srcOrd="9" destOrd="0" presId="urn:microsoft.com/office/officeart/2008/layout/VerticalCurvedList"/>
    <dgm:cxn modelId="{DBAAD229-4C27-C246-80EA-B0FEE511FD36}" type="presParOf" srcId="{45084C42-75A7-3446-B0FE-A7D3353A5561}" destId="{29ACE2E0-B122-4E42-9FD4-466AE9FF504C}" srcOrd="10" destOrd="0" presId="urn:microsoft.com/office/officeart/2008/layout/VerticalCurvedList"/>
    <dgm:cxn modelId="{73D198BE-5B10-2741-AE67-AC23351019D5}" type="presParOf" srcId="{29ACE2E0-B122-4E42-9FD4-466AE9FF504C}" destId="{A5624309-28CD-9744-AA8D-9D4C6A0E1B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6C7F8-6E46-CE4D-9AB1-AB0FB223E23D}">
      <dsp:nvSpPr>
        <dsp:cNvPr id="0" name=""/>
        <dsp:cNvSpPr/>
      </dsp:nvSpPr>
      <dsp:spPr>
        <a:xfrm>
          <a:off x="-5182520" y="-793827"/>
          <a:ext cx="6171537" cy="6171537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2ED2C-DFF5-6540-8B1D-08994F85FB49}">
      <dsp:nvSpPr>
        <dsp:cNvPr id="0" name=""/>
        <dsp:cNvSpPr/>
      </dsp:nvSpPr>
      <dsp:spPr>
        <a:xfrm>
          <a:off x="466049" y="173564"/>
          <a:ext cx="7340147" cy="747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9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Řešení benefitů pro zaměstnance a školení, inovace jako cíl</a:t>
          </a:r>
        </a:p>
      </dsp:txBody>
      <dsp:txXfrm>
        <a:off x="466049" y="173564"/>
        <a:ext cx="7340147" cy="747050"/>
      </dsp:txXfrm>
    </dsp:sp>
    <dsp:sp modelId="{ED9659F0-4411-6C4D-B819-DB76694CB780}">
      <dsp:nvSpPr>
        <dsp:cNvPr id="0" name=""/>
        <dsp:cNvSpPr/>
      </dsp:nvSpPr>
      <dsp:spPr>
        <a:xfrm>
          <a:off x="74348" y="214754"/>
          <a:ext cx="716460" cy="716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9C06B-D583-5140-9C14-C1C4CAD300A3}">
      <dsp:nvSpPr>
        <dsp:cNvPr id="0" name=""/>
        <dsp:cNvSpPr/>
      </dsp:nvSpPr>
      <dsp:spPr>
        <a:xfrm>
          <a:off x="876763" y="1085025"/>
          <a:ext cx="6929432" cy="6430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9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Vyplácení faktur, objednávání drobného majetku </a:t>
          </a:r>
        </a:p>
      </dsp:txBody>
      <dsp:txXfrm>
        <a:off x="876763" y="1085025"/>
        <a:ext cx="6929432" cy="643083"/>
      </dsp:txXfrm>
    </dsp:sp>
    <dsp:sp modelId="{8E257E2B-A3FE-724E-8873-E8D0DF354035}">
      <dsp:nvSpPr>
        <dsp:cNvPr id="0" name=""/>
        <dsp:cNvSpPr/>
      </dsp:nvSpPr>
      <dsp:spPr>
        <a:xfrm>
          <a:off x="485063" y="1074232"/>
          <a:ext cx="716460" cy="716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E8753-0A72-3845-AE39-A5474A09CD5A}">
      <dsp:nvSpPr>
        <dsp:cNvPr id="0" name=""/>
        <dsp:cNvSpPr/>
      </dsp:nvSpPr>
      <dsp:spPr>
        <a:xfrm>
          <a:off x="1002823" y="1944503"/>
          <a:ext cx="6803375" cy="6430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9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Práce v programu IRES, DC, evidence docházky, mzdy</a:t>
          </a:r>
        </a:p>
      </dsp:txBody>
      <dsp:txXfrm>
        <a:off x="1002823" y="1944503"/>
        <a:ext cx="6803375" cy="643083"/>
      </dsp:txXfrm>
    </dsp:sp>
    <dsp:sp modelId="{1A673B7A-0182-DE4C-824B-03D659C36F1A}">
      <dsp:nvSpPr>
        <dsp:cNvPr id="0" name=""/>
        <dsp:cNvSpPr/>
      </dsp:nvSpPr>
      <dsp:spPr>
        <a:xfrm>
          <a:off x="611120" y="1933710"/>
          <a:ext cx="716460" cy="716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864FE-9FF1-E64D-8D3A-6A3DF397378B}">
      <dsp:nvSpPr>
        <dsp:cNvPr id="0" name=""/>
        <dsp:cNvSpPr/>
      </dsp:nvSpPr>
      <dsp:spPr>
        <a:xfrm>
          <a:off x="876763" y="2803981"/>
          <a:ext cx="6929432" cy="6430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9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Informační brožury pro nové uchazeče a pro stálé pracovníky</a:t>
          </a:r>
        </a:p>
      </dsp:txBody>
      <dsp:txXfrm>
        <a:off x="876763" y="2803981"/>
        <a:ext cx="6929432" cy="643083"/>
      </dsp:txXfrm>
    </dsp:sp>
    <dsp:sp modelId="{D4F6FE34-EC23-2440-BB5B-FCF7A8C88743}">
      <dsp:nvSpPr>
        <dsp:cNvPr id="0" name=""/>
        <dsp:cNvSpPr/>
      </dsp:nvSpPr>
      <dsp:spPr>
        <a:xfrm>
          <a:off x="485063" y="2793188"/>
          <a:ext cx="716460" cy="716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07D16-C7F3-DF4C-8FA3-EDEDA0BD9EE2}">
      <dsp:nvSpPr>
        <dsp:cNvPr id="0" name=""/>
        <dsp:cNvSpPr/>
      </dsp:nvSpPr>
      <dsp:spPr>
        <a:xfrm>
          <a:off x="466049" y="3663459"/>
          <a:ext cx="7340147" cy="6430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9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Příjem nového pracovníka, řešení problematiky ukončení pracovního poměru </a:t>
          </a:r>
        </a:p>
      </dsp:txBody>
      <dsp:txXfrm>
        <a:off x="466049" y="3663459"/>
        <a:ext cx="7340147" cy="643083"/>
      </dsp:txXfrm>
    </dsp:sp>
    <dsp:sp modelId="{A5624309-28CD-9744-AA8D-9D4C6A0E1BAC}">
      <dsp:nvSpPr>
        <dsp:cNvPr id="0" name=""/>
        <dsp:cNvSpPr/>
      </dsp:nvSpPr>
      <dsp:spPr>
        <a:xfrm>
          <a:off x="74348" y="3652666"/>
          <a:ext cx="716460" cy="716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9506B-9E83-C2C5-6365-E6EC6FFC4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BB69FD-7EAA-1A1B-8FBF-3CBF45A9E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8AEFE-6324-364F-474D-17CE713E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7F55A3-8DDC-95F7-3CF8-91895672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9B2DB9-4576-4647-F984-7FD4AC8F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5C4C2-2B27-9CC8-4A70-97DB50CC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6B32CE-F942-7634-D8B3-A8AB35259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445E3-C769-62B1-C051-EB842189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F1325-27B0-9961-C139-DBEC1824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813C0-2629-47E5-74A7-41F6CCD2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40ED57-B303-8D95-EE69-2D5066225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BD8952-8FFD-9CE8-95BC-30F243B3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28E05-855D-A310-FC3E-BFEB85FF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748A1A-1B63-B8F9-975A-CC2F35E3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DA6C3B-2265-7BEE-B07B-78870EEA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A0373-A6F2-D5E6-2CF0-C0D3A9CD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C220F-64B0-FD4A-2A58-C873EF3B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7035F-5F47-1044-34EC-C6932985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31B455-D655-FB69-C2D2-26DADBD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8CF945-4FB3-DD98-0AC6-293B341C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6D9CD-BC82-B19A-6708-B9A7357A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B1567B-0E04-98BA-C7BF-19259E0FE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EB4F2-549C-5AFF-961E-4F55C4C9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435F7-4733-011C-43BE-C32957BD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7B483B-C5AE-9A55-32DD-38F3091F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8FD6E-9DF5-05F4-417A-3FB748B9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85D341-10CC-F731-D9F2-C5794CABF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B9ECD8-369E-426A-F803-948A871BE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88F197-7A5A-6E9D-DE96-38F2D485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9215B8-FFDE-D420-37E3-5F505628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E51E09-BFDF-6853-28C4-54F5F1F3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D2A73-BC91-5B5C-FE70-541EB1C0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BD615C-591A-42C3-EF03-74363EF9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2E673D-D6E8-F279-D7A7-BE01A4DB8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926430-942E-0B37-61D6-C107C27AA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E19DD5-0700-BDCA-6809-A0C7AB899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B7D7D01-5A70-04DD-EEDA-B021ADE2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C1BE39-65F1-2489-4C0B-04EEC1F9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054069-8DB3-6EA4-B38F-F9F8C787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F286-902F-E5A9-DAC2-ABB57FFC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9EE06-1CFD-124A-7B84-0E852AE0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BC9E17-00CC-2B1B-9357-446E03D8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79B961-0F90-2C7B-A09C-32AF8A62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B57AD1-9287-2DF0-7C59-D32711F5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EF0322-01FF-8271-48FA-25E1FDFB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F6DA9-B9A5-97E5-A0C3-481C02F9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057AF-51C2-87C1-5997-A76C9E69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B054-2753-140E-72BD-DCE83DBF7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F4533D-7B5D-28DB-8389-AC8405928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BDDE0F-ABFB-0702-9CFE-50CD2CDB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C6550B-436A-8054-E96B-479A344F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B08492-7C45-6946-8B83-D100B0DF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3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79C13-25AF-7710-D9E3-2132B4E4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5657DF-E810-95C0-5427-FDEFCDCF4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D54A91-6EA3-977F-B574-C5E26075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98C23A-1400-AAFE-CF17-A1C60BEB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1858A3-5EB5-5CAE-DF8E-EFA1523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9AF8A6-E417-A333-BEE7-EB906FDB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593459-A385-CE9C-0E01-D862DEE8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2BFAC9-A5BB-7480-6CDB-54365D20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BEEDC-E93A-20B0-07D0-3A35D62C9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9704-9454-9D4C-A065-E896CF05A2B5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64898-6D4A-F396-68E5-F7B881F89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CC3112-DF3B-42EE-B9CE-9E1B811A3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C5FE-DA1C-704F-985E-E3D74A938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image" Target="../media/image4.svg"/><Relationship Id="rId21" Type="http://schemas.openxmlformats.org/officeDocument/2006/relationships/image" Target="../media/image17.png"/><Relationship Id="rId7" Type="http://schemas.openxmlformats.org/officeDocument/2006/relationships/image" Target="../media/image8.svg"/><Relationship Id="rId12" Type="http://schemas.openxmlformats.org/officeDocument/2006/relationships/diagramData" Target="../diagrams/data1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microsoft.com/office/2007/relationships/diagramDrawing" Target="../diagrams/drawing1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0.svg"/><Relationship Id="rId5" Type="http://schemas.openxmlformats.org/officeDocument/2006/relationships/image" Target="../media/image6.svg"/><Relationship Id="rId15" Type="http://schemas.openxmlformats.org/officeDocument/2006/relationships/diagramColors" Target="../diagrams/colors1.xml"/><Relationship Id="rId23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235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21EB9FB-B2CB-8982-8CF7-CA2B1A101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b="14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799036-7917-4B05-F796-164A666A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2C3C93-8079-565E-1D65-D7C899663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Vypracovala: Mílová Tereza</a:t>
            </a:r>
          </a:p>
          <a:p>
            <a:r>
              <a:rPr lang="cs-CZ" sz="2800" dirty="0">
                <a:solidFill>
                  <a:srgbClr val="FFFFFF"/>
                </a:solidFill>
              </a:rPr>
              <a:t>25430</a:t>
            </a:r>
          </a:p>
        </p:txBody>
      </p:sp>
    </p:spTree>
    <p:extLst>
      <p:ext uri="{BB962C8B-B14F-4D97-AF65-F5344CB8AC3E}">
        <p14:creationId xmlns:p14="http://schemas.microsoft.com/office/powerpoint/2010/main" val="2158328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10" descr="Přední schody a sloupy majestátní městské budovy">
            <a:extLst>
              <a:ext uri="{FF2B5EF4-FFF2-40B4-BE49-F238E27FC236}">
                <a16:creationId xmlns:a16="http://schemas.microsoft.com/office/drawing/2014/main" id="{675F58F3-CB93-ADB4-3325-4C0C12C92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r="21596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52EE30-5F3D-6212-3ECD-124A31BB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/>
              <a:t>Okresní soud v Prachaticích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073363-9A22-04F6-5CCA-E16EF4A0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cs-CZ" dirty="0">
                <a:ea typeface="Calibri" panose="020F0502020204030204" pitchFamily="34" charset="0"/>
              </a:rPr>
              <a:t>Vznik 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Organizační složka státu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Činnost soudu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41 zaměstnanců 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Předsedkyně soudu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9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737FE9-ACB5-BFC0-E68C-577FE47F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900" y="135871"/>
            <a:ext cx="7124671" cy="1090331"/>
          </a:xfrm>
        </p:spPr>
        <p:txBody>
          <a:bodyPr anchor="ctr">
            <a:normAutofit/>
          </a:bodyPr>
          <a:lstStyle/>
          <a:p>
            <a:pPr algn="ctr"/>
            <a:r>
              <a:rPr lang="cs-CZ" sz="4800" b="1" dirty="0"/>
              <a:t>Náplň praxe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336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252538"/>
            <a:ext cx="3494670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FF4C0CFF-989B-C9BF-C1FC-FE721F0F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959BC35-914F-F8DA-313C-AC21455F84A7}"/>
              </a:ext>
            </a:extLst>
          </p:cNvPr>
          <p:cNvSpPr/>
          <p:nvPr/>
        </p:nvSpPr>
        <p:spPr>
          <a:xfrm rot="5400000">
            <a:off x="3722210" y="-2488834"/>
            <a:ext cx="4747579" cy="1219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B8CE809-70A7-4C0D-EB85-72D2817D167F}"/>
              </a:ext>
            </a:extLst>
          </p:cNvPr>
          <p:cNvSpPr/>
          <p:nvPr/>
        </p:nvSpPr>
        <p:spPr>
          <a:xfrm>
            <a:off x="234958" y="252538"/>
            <a:ext cx="3588897" cy="6352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9CAA7C7-9D0B-9DAC-1E8F-5F9A489FE46B}"/>
              </a:ext>
            </a:extLst>
          </p:cNvPr>
          <p:cNvGrpSpPr/>
          <p:nvPr/>
        </p:nvGrpSpPr>
        <p:grpSpPr>
          <a:xfrm>
            <a:off x="469916" y="386265"/>
            <a:ext cx="3321863" cy="5826579"/>
            <a:chOff x="2197483" y="543400"/>
            <a:chExt cx="3361051" cy="5826579"/>
          </a:xfrm>
        </p:grpSpPr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CFF178B-F838-BD1E-B129-0BB1C98709F9}"/>
                </a:ext>
              </a:extLst>
            </p:cNvPr>
            <p:cNvSpPr txBox="1"/>
            <p:nvPr/>
          </p:nvSpPr>
          <p:spPr>
            <a:xfrm>
              <a:off x="3568107" y="874640"/>
              <a:ext cx="199042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2400" dirty="0"/>
                <a:t>Strategické řízení</a:t>
              </a:r>
            </a:p>
            <a:p>
              <a:pPr algn="l"/>
              <a:endParaRPr lang="cs-CZ" sz="2400" dirty="0"/>
            </a:p>
            <a:p>
              <a:pPr algn="l"/>
              <a:r>
                <a:rPr lang="cs-CZ" sz="2400" dirty="0"/>
                <a:t>Finance podniku</a:t>
              </a:r>
            </a:p>
            <a:p>
              <a:pPr algn="l"/>
              <a:endParaRPr lang="cs-CZ" sz="2400" dirty="0"/>
            </a:p>
            <a:p>
              <a:pPr algn="l"/>
              <a:r>
                <a:rPr lang="cs-CZ" sz="2400" dirty="0"/>
                <a:t>Finanční účetnictví</a:t>
              </a:r>
            </a:p>
            <a:p>
              <a:pPr algn="l"/>
              <a:endParaRPr lang="cs-CZ" sz="2400" dirty="0"/>
            </a:p>
            <a:p>
              <a:pPr algn="l"/>
              <a:endParaRPr lang="cs-CZ" sz="2400" dirty="0"/>
            </a:p>
            <a:p>
              <a:pPr algn="l"/>
              <a:r>
                <a:rPr lang="cs-CZ" sz="2400" dirty="0"/>
                <a:t>Marketing</a:t>
              </a:r>
            </a:p>
            <a:p>
              <a:pPr algn="l"/>
              <a:endParaRPr lang="cs-CZ" sz="2400" dirty="0"/>
            </a:p>
            <a:p>
              <a:pPr algn="l"/>
              <a:r>
                <a:rPr lang="cs-CZ" sz="2400" dirty="0"/>
                <a:t>Personální </a:t>
              </a:r>
            </a:p>
            <a:p>
              <a:pPr algn="l"/>
              <a:r>
                <a:rPr lang="cs-CZ" sz="2400" dirty="0"/>
                <a:t>management</a:t>
              </a:r>
            </a:p>
          </p:txBody>
        </p:sp>
        <p:pic>
          <p:nvPicPr>
            <p:cNvPr id="26" name="Grafický objekt 5" descr="Pruhový graf se vzestupným trendem se souvislou výplní">
              <a:extLst>
                <a:ext uri="{FF2B5EF4-FFF2-40B4-BE49-F238E27FC236}">
                  <a16:creationId xmlns:a16="http://schemas.microsoft.com/office/drawing/2014/main" id="{2647F192-A967-6DD8-605D-DC5E0F82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47108" y="543400"/>
              <a:ext cx="1075811" cy="1075811"/>
            </a:xfrm>
            <a:prstGeom prst="rect">
              <a:avLst/>
            </a:prstGeom>
          </p:spPr>
        </p:pic>
        <p:pic>
          <p:nvPicPr>
            <p:cNvPr id="30" name="Grafický objekt 7" descr="Kalkulačka se souvislou výplní">
              <a:extLst>
                <a:ext uri="{FF2B5EF4-FFF2-40B4-BE49-F238E27FC236}">
                  <a16:creationId xmlns:a16="http://schemas.microsoft.com/office/drawing/2014/main" id="{34BB9353-9820-CFDB-81A3-BD20D8AA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97483" y="2925776"/>
              <a:ext cx="1175060" cy="1175060"/>
            </a:xfrm>
            <a:prstGeom prst="rect">
              <a:avLst/>
            </a:prstGeom>
          </p:spPr>
        </p:pic>
        <p:pic>
          <p:nvPicPr>
            <p:cNvPr id="34" name="Grafický objekt 6" descr="Mince se souvislou výplní">
              <a:extLst>
                <a:ext uri="{FF2B5EF4-FFF2-40B4-BE49-F238E27FC236}">
                  <a16:creationId xmlns:a16="http://schemas.microsoft.com/office/drawing/2014/main" id="{CCBC5310-F004-2090-DC5D-3B1E67B78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7109" y="1744756"/>
              <a:ext cx="1075811" cy="1075811"/>
            </a:xfrm>
            <a:prstGeom prst="rect">
              <a:avLst/>
            </a:prstGeom>
          </p:spPr>
        </p:pic>
        <p:pic>
          <p:nvPicPr>
            <p:cNvPr id="36" name="Grafický objekt 10" descr="Podpis se souvislou výplní">
              <a:extLst>
                <a:ext uri="{FF2B5EF4-FFF2-40B4-BE49-F238E27FC236}">
                  <a16:creationId xmlns:a16="http://schemas.microsoft.com/office/drawing/2014/main" id="{124659D1-E1F7-B95E-AC58-B4CC245B3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97483" y="5324908"/>
              <a:ext cx="1045071" cy="1045071"/>
            </a:xfrm>
            <a:prstGeom prst="rect">
              <a:avLst/>
            </a:prstGeom>
          </p:spPr>
        </p:pic>
        <p:pic>
          <p:nvPicPr>
            <p:cNvPr id="37" name="Grafický objekt 12" descr="Cílová skupina se souvislou výplní">
              <a:extLst>
                <a:ext uri="{FF2B5EF4-FFF2-40B4-BE49-F238E27FC236}">
                  <a16:creationId xmlns:a16="http://schemas.microsoft.com/office/drawing/2014/main" id="{D487F002-C94F-E607-4083-7CE8EA0B3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62477" y="4243797"/>
              <a:ext cx="1045071" cy="1045071"/>
            </a:xfrm>
            <a:prstGeom prst="rect">
              <a:avLst/>
            </a:prstGeom>
          </p:spPr>
        </p:pic>
      </p:grpSp>
      <p:graphicFrame>
        <p:nvGraphicFramePr>
          <p:cNvPr id="38" name="Diagram 4">
            <a:extLst>
              <a:ext uri="{FF2B5EF4-FFF2-40B4-BE49-F238E27FC236}">
                <a16:creationId xmlns:a16="http://schemas.microsoft.com/office/drawing/2014/main" id="{24B9B314-86EE-148C-663D-5909C1C7A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52881"/>
              </p:ext>
            </p:extLst>
          </p:nvPr>
        </p:nvGraphicFramePr>
        <p:xfrm>
          <a:off x="4026691" y="1362073"/>
          <a:ext cx="7836124" cy="458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Skupina 38">
            <a:extLst>
              <a:ext uri="{FF2B5EF4-FFF2-40B4-BE49-F238E27FC236}">
                <a16:creationId xmlns:a16="http://schemas.microsoft.com/office/drawing/2014/main" id="{0821B7C0-0BDE-AE24-4877-4C7CDD1A1E06}"/>
              </a:ext>
            </a:extLst>
          </p:cNvPr>
          <p:cNvGrpSpPr/>
          <p:nvPr/>
        </p:nvGrpSpPr>
        <p:grpSpPr>
          <a:xfrm>
            <a:off x="4058813" y="1643184"/>
            <a:ext cx="1260415" cy="3981439"/>
            <a:chOff x="4076316" y="2532583"/>
            <a:chExt cx="886444" cy="3396311"/>
          </a:xfrm>
        </p:grpSpPr>
        <p:pic>
          <p:nvPicPr>
            <p:cNvPr id="40" name="Grafický objekt 5" descr="Pruhový graf se vzestupným trendem se souvislou výplní">
              <a:extLst>
                <a:ext uri="{FF2B5EF4-FFF2-40B4-BE49-F238E27FC236}">
                  <a16:creationId xmlns:a16="http://schemas.microsoft.com/office/drawing/2014/main" id="{63411DC7-4B4A-AE75-FB94-AD1BA72CF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076316" y="2532583"/>
              <a:ext cx="531874" cy="531874"/>
            </a:xfrm>
            <a:prstGeom prst="rect">
              <a:avLst/>
            </a:prstGeom>
          </p:spPr>
        </p:pic>
        <p:pic>
          <p:nvPicPr>
            <p:cNvPr id="41" name="Grafický objekt 6" descr="Mince se souvislou výplní">
              <a:extLst>
                <a:ext uri="{FF2B5EF4-FFF2-40B4-BE49-F238E27FC236}">
                  <a16:creationId xmlns:a16="http://schemas.microsoft.com/office/drawing/2014/main" id="{B27E19EC-FBC0-7F08-EF2C-58FFE704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08328" y="3255201"/>
              <a:ext cx="505117" cy="505117"/>
            </a:xfrm>
            <a:prstGeom prst="rect">
              <a:avLst/>
            </a:prstGeom>
          </p:spPr>
        </p:pic>
        <p:pic>
          <p:nvPicPr>
            <p:cNvPr id="42" name="Grafický objekt 7" descr="Kalkulačka se souvislou výplní">
              <a:extLst>
                <a:ext uri="{FF2B5EF4-FFF2-40B4-BE49-F238E27FC236}">
                  <a16:creationId xmlns:a16="http://schemas.microsoft.com/office/drawing/2014/main" id="{60DCCE34-A9F2-9C26-742D-5425B3E0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507373" y="3974709"/>
              <a:ext cx="455387" cy="569089"/>
            </a:xfrm>
            <a:prstGeom prst="rect">
              <a:avLst/>
            </a:prstGeom>
          </p:spPr>
        </p:pic>
        <p:pic>
          <p:nvPicPr>
            <p:cNvPr id="43" name="Grafický objekt 12" descr="Cílová skupina se souvislou výplní">
              <a:extLst>
                <a:ext uri="{FF2B5EF4-FFF2-40B4-BE49-F238E27FC236}">
                  <a16:creationId xmlns:a16="http://schemas.microsoft.com/office/drawing/2014/main" id="{9384DEEE-6DE5-A170-4FB3-7141979A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flipH="1">
              <a:off x="4408328" y="4746824"/>
              <a:ext cx="522993" cy="522993"/>
            </a:xfrm>
            <a:prstGeom prst="rect">
              <a:avLst/>
            </a:prstGeom>
          </p:spPr>
        </p:pic>
        <p:pic>
          <p:nvPicPr>
            <p:cNvPr id="44" name="Grafický objekt 10" descr="Podpis se souvislou výplní">
              <a:extLst>
                <a:ext uri="{FF2B5EF4-FFF2-40B4-BE49-F238E27FC236}">
                  <a16:creationId xmlns:a16="http://schemas.microsoft.com/office/drawing/2014/main" id="{7EB17553-A657-53A9-E27D-56F5B686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147525" y="5538363"/>
              <a:ext cx="390531" cy="390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2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37BE8-97CE-53B8-633C-4A821CDD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/>
              <a:t>Přínosy</a:t>
            </a:r>
            <a:r>
              <a:rPr lang="cs-CZ" dirty="0"/>
              <a:t> 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243AF-BC6A-3346-928D-2FC961C8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Prohloubení znalostí </a:t>
            </a:r>
          </a:p>
          <a:p>
            <a:r>
              <a:rPr lang="cs-CZ" dirty="0"/>
              <a:t>Komunikační dovednosti </a:t>
            </a:r>
          </a:p>
          <a:p>
            <a:r>
              <a:rPr lang="cs-CZ" dirty="0"/>
              <a:t>Time management</a:t>
            </a:r>
          </a:p>
          <a:p>
            <a:r>
              <a:rPr lang="cs-CZ" dirty="0"/>
              <a:t>Zkušenosti z pracovního prostředí</a:t>
            </a:r>
          </a:p>
        </p:txBody>
      </p:sp>
      <p:sp>
        <p:nvSpPr>
          <p:cNvPr id="4" name="Znak plus 3">
            <a:extLst>
              <a:ext uri="{FF2B5EF4-FFF2-40B4-BE49-F238E27FC236}">
                <a16:creationId xmlns:a16="http://schemas.microsoft.com/office/drawing/2014/main" id="{D45359D9-3F42-1717-5F4B-A7FB9E24FB5E}"/>
              </a:ext>
            </a:extLst>
          </p:cNvPr>
          <p:cNvSpPr/>
          <p:nvPr/>
        </p:nvSpPr>
        <p:spPr>
          <a:xfrm>
            <a:off x="7395921" y="2388241"/>
            <a:ext cx="4104634" cy="4104634"/>
          </a:xfrm>
          <a:prstGeom prst="mathPlus">
            <a:avLst>
              <a:gd name="adj1" fmla="val 160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6" descr="Zaškrtnutí">
            <a:extLst>
              <a:ext uri="{FF2B5EF4-FFF2-40B4-BE49-F238E27FC236}">
                <a16:creationId xmlns:a16="http://schemas.microsoft.com/office/drawing/2014/main" id="{30B495C6-2016-1F06-42B0-8A6FF87EE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41" y="1312333"/>
            <a:ext cx="3937903" cy="393790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A76EDD-13A6-44D9-3DB2-EBF7DA1F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cs-CZ" sz="4800" b="1" dirty="0"/>
              <a:t>Zhodnocení praxe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D2361-DC57-51DF-2B42-479CE099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cs-CZ" dirty="0"/>
              <a:t>Přínosná</a:t>
            </a:r>
          </a:p>
          <a:p>
            <a:r>
              <a:rPr lang="cs-CZ" dirty="0"/>
              <a:t>Pozitivní a přátelské pracovní prostředí  </a:t>
            </a:r>
          </a:p>
          <a:p>
            <a:r>
              <a:rPr lang="cs-CZ" dirty="0"/>
              <a:t>Obohacující o praktické poznatky </a:t>
            </a:r>
          </a:p>
          <a:p>
            <a:r>
              <a:rPr lang="cs-CZ" dirty="0"/>
              <a:t>Využití teorie v praxi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ykřičník na žlutém pozadí">
            <a:extLst>
              <a:ext uri="{FF2B5EF4-FFF2-40B4-BE49-F238E27FC236}">
                <a16:creationId xmlns:a16="http://schemas.microsoft.com/office/drawing/2014/main" id="{C9E3CBB8-8615-0EF0-7FBB-7C1CC596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E96ED2-BCC8-EB2F-5B1A-35863B5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>
                <a:solidFill>
                  <a:srgbClr val="FFFFFF"/>
                </a:solidFill>
              </a:rPr>
              <a:t>Děkuji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za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pozornost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4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Odborná praxe</vt:lpstr>
      <vt:lpstr>Okresní soud v Prachaticích</vt:lpstr>
      <vt:lpstr>Náplň praxe</vt:lpstr>
      <vt:lpstr>Přínosy </vt:lpstr>
      <vt:lpstr>Zhodnocení praxe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Tereza Mílová</dc:creator>
  <cp:lastModifiedBy>Tereza Mílová</cp:lastModifiedBy>
  <cp:revision>4</cp:revision>
  <dcterms:created xsi:type="dcterms:W3CDTF">2023-05-09T11:09:38Z</dcterms:created>
  <dcterms:modified xsi:type="dcterms:W3CDTF">2023-05-10T18:55:41Z</dcterms:modified>
</cp:coreProperties>
</file>