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99350-AB88-4805-A87A-F22C60A1548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CD994FE-C743-4F86-9CC6-2BA4E7EDB1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000" b="1" dirty="0">
              <a:latin typeface="Amasis MT Pro Medium" panose="02040604050005020304" pitchFamily="18" charset="-18"/>
            </a:rPr>
            <a:t>3) FINANČNÍ ÚČETNICTVÍ</a:t>
          </a:r>
          <a:endParaRPr lang="en-US" sz="2000" b="1" dirty="0">
            <a:latin typeface="Amasis MT Pro Medium" panose="02040604050005020304" pitchFamily="18" charset="-18"/>
          </a:endParaRPr>
        </a:p>
      </dgm:t>
    </dgm:pt>
    <dgm:pt modelId="{C68BB385-C0F3-4D13-B715-077E554B0929}" type="parTrans" cxnId="{7063CC6A-3041-433F-8A53-51077F60CC20}">
      <dgm:prSet/>
      <dgm:spPr/>
      <dgm:t>
        <a:bodyPr/>
        <a:lstStyle/>
        <a:p>
          <a:endParaRPr lang="en-US"/>
        </a:p>
      </dgm:t>
    </dgm:pt>
    <dgm:pt modelId="{7682D1B4-A587-416B-B751-B645CB96D975}" type="sibTrans" cxnId="{7063CC6A-3041-433F-8A53-51077F60CC20}">
      <dgm:prSet/>
      <dgm:spPr/>
      <dgm:t>
        <a:bodyPr/>
        <a:lstStyle/>
        <a:p>
          <a:endParaRPr lang="en-US"/>
        </a:p>
      </dgm:t>
    </dgm:pt>
    <dgm:pt modelId="{FDA8D04F-8DED-4C9E-B6A5-C3E7B7208C1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000" b="1" dirty="0">
              <a:latin typeface="Amasis MT Pro Medium" panose="02040604050005020304" pitchFamily="18" charset="-18"/>
            </a:rPr>
            <a:t>4) STRATEGICKÉ ŘÍZENÍ</a:t>
          </a:r>
          <a:endParaRPr lang="en-US" sz="2000" b="1" dirty="0">
            <a:latin typeface="Amasis MT Pro Medium" panose="02040604050005020304" pitchFamily="18" charset="-18"/>
          </a:endParaRPr>
        </a:p>
      </dgm:t>
    </dgm:pt>
    <dgm:pt modelId="{BD8B8B50-FD51-407F-B029-11503EE2FF8A}" type="parTrans" cxnId="{F7A2245A-874E-41B4-B355-66D428E40C00}">
      <dgm:prSet/>
      <dgm:spPr/>
      <dgm:t>
        <a:bodyPr/>
        <a:lstStyle/>
        <a:p>
          <a:endParaRPr lang="en-US"/>
        </a:p>
      </dgm:t>
    </dgm:pt>
    <dgm:pt modelId="{A8477760-2361-48B1-AA96-3A24467E66B0}" type="sibTrans" cxnId="{F7A2245A-874E-41B4-B355-66D428E40C00}">
      <dgm:prSet/>
      <dgm:spPr/>
      <dgm:t>
        <a:bodyPr/>
        <a:lstStyle/>
        <a:p>
          <a:endParaRPr lang="en-US"/>
        </a:p>
      </dgm:t>
    </dgm:pt>
    <dgm:pt modelId="{AA6C2BAC-F979-47B7-99CC-97E5C8000A3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000" b="1" dirty="0">
              <a:latin typeface="Amasis MT Pro Medium" panose="02040604050005020304" pitchFamily="18" charset="-18"/>
            </a:rPr>
            <a:t>5) PERSONALISTIKA</a:t>
          </a:r>
          <a:endParaRPr lang="en-US" sz="2000" b="1" dirty="0">
            <a:latin typeface="Amasis MT Pro Medium" panose="02040604050005020304" pitchFamily="18" charset="-18"/>
          </a:endParaRPr>
        </a:p>
      </dgm:t>
    </dgm:pt>
    <dgm:pt modelId="{B6313800-7028-4B47-8321-B0283468FE6C}" type="parTrans" cxnId="{68C26B52-577C-4F8C-A9EC-0D1FEEFD3572}">
      <dgm:prSet/>
      <dgm:spPr/>
      <dgm:t>
        <a:bodyPr/>
        <a:lstStyle/>
        <a:p>
          <a:endParaRPr lang="en-US"/>
        </a:p>
      </dgm:t>
    </dgm:pt>
    <dgm:pt modelId="{0275EBC3-04DD-4BBA-A783-D2B8399C3B1A}" type="sibTrans" cxnId="{68C26B52-577C-4F8C-A9EC-0D1FEEFD3572}">
      <dgm:prSet/>
      <dgm:spPr/>
      <dgm:t>
        <a:bodyPr/>
        <a:lstStyle/>
        <a:p>
          <a:endParaRPr lang="en-US"/>
        </a:p>
      </dgm:t>
    </dgm:pt>
    <dgm:pt modelId="{61346C87-5035-4A5F-B3CC-005C0A89493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400" b="1" dirty="0">
              <a:latin typeface="Amasis MT Pro Medium" panose="02040604050005020304" pitchFamily="18" charset="-18"/>
            </a:rPr>
            <a:t>6</a:t>
          </a:r>
          <a:r>
            <a:rPr lang="cs-CZ" sz="2000" b="1" dirty="0">
              <a:latin typeface="Amasis MT Pro Medium" panose="02040604050005020304" pitchFamily="18" charset="-18"/>
            </a:rPr>
            <a:t>) FINANCE PODNIKU</a:t>
          </a:r>
          <a:endParaRPr lang="en-US" sz="2400" b="1" dirty="0">
            <a:latin typeface="Amasis MT Pro Medium" panose="02040604050005020304" pitchFamily="18" charset="-18"/>
          </a:endParaRPr>
        </a:p>
      </dgm:t>
    </dgm:pt>
    <dgm:pt modelId="{DA11B4EF-422E-4649-BC78-61F3C6326A0D}" type="parTrans" cxnId="{4D0AFB63-4558-4E2C-8537-AF75444531AE}">
      <dgm:prSet/>
      <dgm:spPr/>
      <dgm:t>
        <a:bodyPr/>
        <a:lstStyle/>
        <a:p>
          <a:endParaRPr lang="en-US"/>
        </a:p>
      </dgm:t>
    </dgm:pt>
    <dgm:pt modelId="{898A6286-BE62-435F-8BD8-F04D1E6FF049}" type="sibTrans" cxnId="{4D0AFB63-4558-4E2C-8537-AF75444531AE}">
      <dgm:prSet/>
      <dgm:spPr/>
      <dgm:t>
        <a:bodyPr/>
        <a:lstStyle/>
        <a:p>
          <a:endParaRPr lang="en-US"/>
        </a:p>
      </dgm:t>
    </dgm:pt>
    <dgm:pt modelId="{8908C4CA-80F5-435E-B061-F5C70597079B}" type="pres">
      <dgm:prSet presAssocID="{93999350-AB88-4805-A87A-F22C60A15482}" presName="root" presStyleCnt="0">
        <dgm:presLayoutVars>
          <dgm:dir/>
          <dgm:resizeHandles val="exact"/>
        </dgm:presLayoutVars>
      </dgm:prSet>
      <dgm:spPr/>
    </dgm:pt>
    <dgm:pt modelId="{4BEFA599-EF14-42C6-82A3-B2A1B053D436}" type="pres">
      <dgm:prSet presAssocID="{CCD994FE-C743-4F86-9CC6-2BA4E7EDB181}" presName="compNode" presStyleCnt="0"/>
      <dgm:spPr/>
    </dgm:pt>
    <dgm:pt modelId="{6B28DCE2-5BDA-41AA-B2F2-5E322B69B5C9}" type="pres">
      <dgm:prSet presAssocID="{CCD994FE-C743-4F86-9CC6-2BA4E7EDB181}" presName="iconBgRect" presStyleLbl="bgShp" presStyleIdx="0" presStyleCnt="4" custLinFactNeighborX="16979" custLinFactNeighborY="-4360"/>
      <dgm:spPr/>
    </dgm:pt>
    <dgm:pt modelId="{C904B584-4404-432F-8642-EBCFC4463C35}" type="pres">
      <dgm:prSet presAssocID="{CCD994FE-C743-4F86-9CC6-2BA4E7EDB181}" presName="iconRect" presStyleLbl="node1" presStyleIdx="0" presStyleCnt="4" custLinFactNeighborX="31001" custLinFactNeighborY="-11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ulačka"/>
        </a:ext>
      </dgm:extLst>
    </dgm:pt>
    <dgm:pt modelId="{7AD60545-D59F-4C11-89D1-5817DA231898}" type="pres">
      <dgm:prSet presAssocID="{CCD994FE-C743-4F86-9CC6-2BA4E7EDB181}" presName="spaceRect" presStyleCnt="0"/>
      <dgm:spPr/>
    </dgm:pt>
    <dgm:pt modelId="{8106A714-F8BE-4624-8C9C-D942D4845269}" type="pres">
      <dgm:prSet presAssocID="{CCD994FE-C743-4F86-9CC6-2BA4E7EDB181}" presName="textRect" presStyleLbl="revTx" presStyleIdx="0" presStyleCnt="4" custLinFactNeighborX="11837" custLinFactNeighborY="-3902">
        <dgm:presLayoutVars>
          <dgm:chMax val="1"/>
          <dgm:chPref val="1"/>
        </dgm:presLayoutVars>
      </dgm:prSet>
      <dgm:spPr/>
    </dgm:pt>
    <dgm:pt modelId="{A43D40F5-80C8-4FC9-A3A3-3C551A223BB9}" type="pres">
      <dgm:prSet presAssocID="{7682D1B4-A587-416B-B751-B645CB96D975}" presName="sibTrans" presStyleCnt="0"/>
      <dgm:spPr/>
    </dgm:pt>
    <dgm:pt modelId="{BBE02BAA-2656-4BEE-A9A1-C28CE90EF13A}" type="pres">
      <dgm:prSet presAssocID="{FDA8D04F-8DED-4C9E-B6A5-C3E7B7208C1A}" presName="compNode" presStyleCnt="0"/>
      <dgm:spPr/>
    </dgm:pt>
    <dgm:pt modelId="{CBB07A39-E8CD-40E5-9528-AA003EAFE1F4}" type="pres">
      <dgm:prSet presAssocID="{FDA8D04F-8DED-4C9E-B6A5-C3E7B7208C1A}" presName="iconBgRect" presStyleLbl="bgShp" presStyleIdx="1" presStyleCnt="4" custLinFactNeighborX="29224" custLinFactNeighborY="-4360"/>
      <dgm:spPr>
        <a:solidFill>
          <a:schemeClr val="accent4">
            <a:lumMod val="60000"/>
            <a:lumOff val="40000"/>
          </a:schemeClr>
        </a:solidFill>
      </dgm:spPr>
    </dgm:pt>
    <dgm:pt modelId="{69AC37F9-5FDC-4821-8C3B-73FC3E76FF83}" type="pres">
      <dgm:prSet presAssocID="{FDA8D04F-8DED-4C9E-B6A5-C3E7B7208C1A}" presName="iconRect" presStyleLbl="node1" presStyleIdx="1" presStyleCnt="4" custLinFactNeighborX="53446" custLinFactNeighborY="-113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FCDEB11-E681-4900-9298-F5697D8CC5E6}" type="pres">
      <dgm:prSet presAssocID="{FDA8D04F-8DED-4C9E-B6A5-C3E7B7208C1A}" presName="spaceRect" presStyleCnt="0"/>
      <dgm:spPr/>
    </dgm:pt>
    <dgm:pt modelId="{B25F0F72-7899-45E1-9C67-B70D5C9AC0D0}" type="pres">
      <dgm:prSet presAssocID="{FDA8D04F-8DED-4C9E-B6A5-C3E7B7208C1A}" presName="textRect" presStyleLbl="revTx" presStyleIdx="1" presStyleCnt="4" custScaleX="135954" custLinFactNeighborX="21208" custLinFactNeighborY="-3902">
        <dgm:presLayoutVars>
          <dgm:chMax val="1"/>
          <dgm:chPref val="1"/>
        </dgm:presLayoutVars>
      </dgm:prSet>
      <dgm:spPr/>
    </dgm:pt>
    <dgm:pt modelId="{112F459C-AF42-463F-9688-550782F8E4C2}" type="pres">
      <dgm:prSet presAssocID="{A8477760-2361-48B1-AA96-3A24467E66B0}" presName="sibTrans" presStyleCnt="0"/>
      <dgm:spPr/>
    </dgm:pt>
    <dgm:pt modelId="{20BD06A3-0E50-4AD4-9970-BB31A15583CC}" type="pres">
      <dgm:prSet presAssocID="{AA6C2BAC-F979-47B7-99CC-97E5C8000A33}" presName="compNode" presStyleCnt="0"/>
      <dgm:spPr/>
    </dgm:pt>
    <dgm:pt modelId="{2C034BA3-7D94-4BCC-9BB7-93325C61F8D8}" type="pres">
      <dgm:prSet presAssocID="{AA6C2BAC-F979-47B7-99CC-97E5C8000A33}" presName="iconBgRect" presStyleLbl="bgShp" presStyleIdx="2" presStyleCnt="4" custLinFactNeighborX="-7277" custLinFactNeighborY="4042"/>
      <dgm:spPr>
        <a:solidFill>
          <a:schemeClr val="accent4">
            <a:lumMod val="60000"/>
            <a:lumOff val="40000"/>
          </a:schemeClr>
        </a:solidFill>
      </dgm:spPr>
    </dgm:pt>
    <dgm:pt modelId="{5BD00911-D5A3-4D97-B926-24D948DED22B}" type="pres">
      <dgm:prSet presAssocID="{AA6C2BAC-F979-47B7-99CC-97E5C8000A33}" presName="iconRect" presStyleLbl="node1" presStyleIdx="2" presStyleCnt="4" custLinFactNeighborX="-14091" custLinFactNeighborY="953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j"/>
        </a:ext>
      </dgm:extLst>
    </dgm:pt>
    <dgm:pt modelId="{E46BB052-3162-4076-B478-27C2549AE6D8}" type="pres">
      <dgm:prSet presAssocID="{AA6C2BAC-F979-47B7-99CC-97E5C8000A33}" presName="spaceRect" presStyleCnt="0"/>
      <dgm:spPr/>
    </dgm:pt>
    <dgm:pt modelId="{0403C544-85EB-4620-A4DD-11347C393205}" type="pres">
      <dgm:prSet presAssocID="{AA6C2BAC-F979-47B7-99CC-97E5C8000A33}" presName="textRect" presStyleLbl="revTx" presStyleIdx="2" presStyleCnt="4" custScaleX="124344">
        <dgm:presLayoutVars>
          <dgm:chMax val="1"/>
          <dgm:chPref val="1"/>
        </dgm:presLayoutVars>
      </dgm:prSet>
      <dgm:spPr/>
    </dgm:pt>
    <dgm:pt modelId="{0AF4F7E3-9C23-47BE-A182-583FA9DD12DD}" type="pres">
      <dgm:prSet presAssocID="{0275EBC3-04DD-4BBA-A783-D2B8399C3B1A}" presName="sibTrans" presStyleCnt="0"/>
      <dgm:spPr/>
    </dgm:pt>
    <dgm:pt modelId="{7A0FCFCC-DC1F-41CE-A55D-7B62047DB3D5}" type="pres">
      <dgm:prSet presAssocID="{61346C87-5035-4A5F-B3CC-005C0A89493D}" presName="compNode" presStyleCnt="0"/>
      <dgm:spPr/>
    </dgm:pt>
    <dgm:pt modelId="{81FA9BB8-3A77-4309-9499-D9406935156B}" type="pres">
      <dgm:prSet presAssocID="{61346C87-5035-4A5F-B3CC-005C0A89493D}" presName="iconBgRect" presStyleLbl="bgShp" presStyleIdx="3" presStyleCnt="4" custLinFactNeighborX="15362" custLinFactNeighborY="4006"/>
      <dgm:spPr>
        <a:solidFill>
          <a:schemeClr val="accent2"/>
        </a:solidFill>
      </dgm:spPr>
    </dgm:pt>
    <dgm:pt modelId="{F54F6763-694E-40CD-B593-EF225DB81F03}" type="pres">
      <dgm:prSet presAssocID="{61346C87-5035-4A5F-B3CC-005C0A89493D}" presName="iconRect" presStyleLbl="node1" presStyleIdx="3" presStyleCnt="4" custLinFactNeighborX="2677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BD37B597-C976-4119-B71F-2E61C010C385}" type="pres">
      <dgm:prSet presAssocID="{61346C87-5035-4A5F-B3CC-005C0A89493D}" presName="spaceRect" presStyleCnt="0"/>
      <dgm:spPr/>
    </dgm:pt>
    <dgm:pt modelId="{52FCFAC8-05A8-4260-BB66-6A4E0F974134}" type="pres">
      <dgm:prSet presAssocID="{61346C87-5035-4A5F-B3CC-005C0A89493D}" presName="textRect" presStyleLbl="revTx" presStyleIdx="3" presStyleCnt="4" custLinFactNeighborX="8384">
        <dgm:presLayoutVars>
          <dgm:chMax val="1"/>
          <dgm:chPref val="1"/>
        </dgm:presLayoutVars>
      </dgm:prSet>
      <dgm:spPr/>
    </dgm:pt>
  </dgm:ptLst>
  <dgm:cxnLst>
    <dgm:cxn modelId="{1D9FF11E-8B1D-4F82-9684-E4FC0DC6FD9B}" type="presOf" srcId="{CCD994FE-C743-4F86-9CC6-2BA4E7EDB181}" destId="{8106A714-F8BE-4624-8C9C-D942D4845269}" srcOrd="0" destOrd="0" presId="urn:microsoft.com/office/officeart/2018/5/layout/IconCircleLabelList"/>
    <dgm:cxn modelId="{CA0B332B-93E0-477D-853D-4E2B795193AC}" type="presOf" srcId="{93999350-AB88-4805-A87A-F22C60A15482}" destId="{8908C4CA-80F5-435E-B061-F5C70597079B}" srcOrd="0" destOrd="0" presId="urn:microsoft.com/office/officeart/2018/5/layout/IconCircleLabelList"/>
    <dgm:cxn modelId="{4D0AFB63-4558-4E2C-8537-AF75444531AE}" srcId="{93999350-AB88-4805-A87A-F22C60A15482}" destId="{61346C87-5035-4A5F-B3CC-005C0A89493D}" srcOrd="3" destOrd="0" parTransId="{DA11B4EF-422E-4649-BC78-61F3C6326A0D}" sibTransId="{898A6286-BE62-435F-8BD8-F04D1E6FF049}"/>
    <dgm:cxn modelId="{FD29A546-670C-4DF7-93A1-CFAF5CAC7271}" type="presOf" srcId="{FDA8D04F-8DED-4C9E-B6A5-C3E7B7208C1A}" destId="{B25F0F72-7899-45E1-9C67-B70D5C9AC0D0}" srcOrd="0" destOrd="0" presId="urn:microsoft.com/office/officeart/2018/5/layout/IconCircleLabelList"/>
    <dgm:cxn modelId="{87161868-2862-43CA-B75D-F90DFCBC476B}" type="presOf" srcId="{61346C87-5035-4A5F-B3CC-005C0A89493D}" destId="{52FCFAC8-05A8-4260-BB66-6A4E0F974134}" srcOrd="0" destOrd="0" presId="urn:microsoft.com/office/officeart/2018/5/layout/IconCircleLabelList"/>
    <dgm:cxn modelId="{7063CC6A-3041-433F-8A53-51077F60CC20}" srcId="{93999350-AB88-4805-A87A-F22C60A15482}" destId="{CCD994FE-C743-4F86-9CC6-2BA4E7EDB181}" srcOrd="0" destOrd="0" parTransId="{C68BB385-C0F3-4D13-B715-077E554B0929}" sibTransId="{7682D1B4-A587-416B-B751-B645CB96D975}"/>
    <dgm:cxn modelId="{68C26B52-577C-4F8C-A9EC-0D1FEEFD3572}" srcId="{93999350-AB88-4805-A87A-F22C60A15482}" destId="{AA6C2BAC-F979-47B7-99CC-97E5C8000A33}" srcOrd="2" destOrd="0" parTransId="{B6313800-7028-4B47-8321-B0283468FE6C}" sibTransId="{0275EBC3-04DD-4BBA-A783-D2B8399C3B1A}"/>
    <dgm:cxn modelId="{F7A2245A-874E-41B4-B355-66D428E40C00}" srcId="{93999350-AB88-4805-A87A-F22C60A15482}" destId="{FDA8D04F-8DED-4C9E-B6A5-C3E7B7208C1A}" srcOrd="1" destOrd="0" parTransId="{BD8B8B50-FD51-407F-B029-11503EE2FF8A}" sibTransId="{A8477760-2361-48B1-AA96-3A24467E66B0}"/>
    <dgm:cxn modelId="{4BE8E95A-E616-491C-BFFD-DE60096809E6}" type="presOf" srcId="{AA6C2BAC-F979-47B7-99CC-97E5C8000A33}" destId="{0403C544-85EB-4620-A4DD-11347C393205}" srcOrd="0" destOrd="0" presId="urn:microsoft.com/office/officeart/2018/5/layout/IconCircleLabelList"/>
    <dgm:cxn modelId="{92DE5137-0906-4D69-A05A-9E80E07A8861}" type="presParOf" srcId="{8908C4CA-80F5-435E-B061-F5C70597079B}" destId="{4BEFA599-EF14-42C6-82A3-B2A1B053D436}" srcOrd="0" destOrd="0" presId="urn:microsoft.com/office/officeart/2018/5/layout/IconCircleLabelList"/>
    <dgm:cxn modelId="{A560FA8D-D1BF-4B20-9AE3-853CB961A9EB}" type="presParOf" srcId="{4BEFA599-EF14-42C6-82A3-B2A1B053D436}" destId="{6B28DCE2-5BDA-41AA-B2F2-5E322B69B5C9}" srcOrd="0" destOrd="0" presId="urn:microsoft.com/office/officeart/2018/5/layout/IconCircleLabelList"/>
    <dgm:cxn modelId="{AC7216DE-52B2-467A-BF7C-8707BF170A2B}" type="presParOf" srcId="{4BEFA599-EF14-42C6-82A3-B2A1B053D436}" destId="{C904B584-4404-432F-8642-EBCFC4463C35}" srcOrd="1" destOrd="0" presId="urn:microsoft.com/office/officeart/2018/5/layout/IconCircleLabelList"/>
    <dgm:cxn modelId="{531E4D57-C4D9-4C41-95D9-35ED3239099D}" type="presParOf" srcId="{4BEFA599-EF14-42C6-82A3-B2A1B053D436}" destId="{7AD60545-D59F-4C11-89D1-5817DA231898}" srcOrd="2" destOrd="0" presId="urn:microsoft.com/office/officeart/2018/5/layout/IconCircleLabelList"/>
    <dgm:cxn modelId="{BCB699D4-5BCA-4203-A9A5-22DBC2EB4605}" type="presParOf" srcId="{4BEFA599-EF14-42C6-82A3-B2A1B053D436}" destId="{8106A714-F8BE-4624-8C9C-D942D4845269}" srcOrd="3" destOrd="0" presId="urn:microsoft.com/office/officeart/2018/5/layout/IconCircleLabelList"/>
    <dgm:cxn modelId="{9B8F538A-6A52-4C71-8596-63F627AE7281}" type="presParOf" srcId="{8908C4CA-80F5-435E-B061-F5C70597079B}" destId="{A43D40F5-80C8-4FC9-A3A3-3C551A223BB9}" srcOrd="1" destOrd="0" presId="urn:microsoft.com/office/officeart/2018/5/layout/IconCircleLabelList"/>
    <dgm:cxn modelId="{B7F00B21-4F11-4D27-B770-55B4DBEB090E}" type="presParOf" srcId="{8908C4CA-80F5-435E-B061-F5C70597079B}" destId="{BBE02BAA-2656-4BEE-A9A1-C28CE90EF13A}" srcOrd="2" destOrd="0" presId="urn:microsoft.com/office/officeart/2018/5/layout/IconCircleLabelList"/>
    <dgm:cxn modelId="{4B227B9A-B371-4035-B40E-49B0D438C3A0}" type="presParOf" srcId="{BBE02BAA-2656-4BEE-A9A1-C28CE90EF13A}" destId="{CBB07A39-E8CD-40E5-9528-AA003EAFE1F4}" srcOrd="0" destOrd="0" presId="urn:microsoft.com/office/officeart/2018/5/layout/IconCircleLabelList"/>
    <dgm:cxn modelId="{EA891FE8-6153-4BE5-8599-B27496B0896D}" type="presParOf" srcId="{BBE02BAA-2656-4BEE-A9A1-C28CE90EF13A}" destId="{69AC37F9-5FDC-4821-8C3B-73FC3E76FF83}" srcOrd="1" destOrd="0" presId="urn:microsoft.com/office/officeart/2018/5/layout/IconCircleLabelList"/>
    <dgm:cxn modelId="{FD3817B0-E74C-4690-B5C5-22D4D47C6CAD}" type="presParOf" srcId="{BBE02BAA-2656-4BEE-A9A1-C28CE90EF13A}" destId="{CFCDEB11-E681-4900-9298-F5697D8CC5E6}" srcOrd="2" destOrd="0" presId="urn:microsoft.com/office/officeart/2018/5/layout/IconCircleLabelList"/>
    <dgm:cxn modelId="{63B21191-670C-47E9-A7E8-91698EE5E337}" type="presParOf" srcId="{BBE02BAA-2656-4BEE-A9A1-C28CE90EF13A}" destId="{B25F0F72-7899-45E1-9C67-B70D5C9AC0D0}" srcOrd="3" destOrd="0" presId="urn:microsoft.com/office/officeart/2018/5/layout/IconCircleLabelList"/>
    <dgm:cxn modelId="{BE421BBB-54AA-46CD-8537-96D2F66C443A}" type="presParOf" srcId="{8908C4CA-80F5-435E-B061-F5C70597079B}" destId="{112F459C-AF42-463F-9688-550782F8E4C2}" srcOrd="3" destOrd="0" presId="urn:microsoft.com/office/officeart/2018/5/layout/IconCircleLabelList"/>
    <dgm:cxn modelId="{7921773E-E613-4C08-A4CD-0D3F82ABEAB3}" type="presParOf" srcId="{8908C4CA-80F5-435E-B061-F5C70597079B}" destId="{20BD06A3-0E50-4AD4-9970-BB31A15583CC}" srcOrd="4" destOrd="0" presId="urn:microsoft.com/office/officeart/2018/5/layout/IconCircleLabelList"/>
    <dgm:cxn modelId="{1C94596E-29E9-4260-8FA1-86A355B94EDC}" type="presParOf" srcId="{20BD06A3-0E50-4AD4-9970-BB31A15583CC}" destId="{2C034BA3-7D94-4BCC-9BB7-93325C61F8D8}" srcOrd="0" destOrd="0" presId="urn:microsoft.com/office/officeart/2018/5/layout/IconCircleLabelList"/>
    <dgm:cxn modelId="{E5FB7365-672D-4A16-8E25-B1D178731054}" type="presParOf" srcId="{20BD06A3-0E50-4AD4-9970-BB31A15583CC}" destId="{5BD00911-D5A3-4D97-B926-24D948DED22B}" srcOrd="1" destOrd="0" presId="urn:microsoft.com/office/officeart/2018/5/layout/IconCircleLabelList"/>
    <dgm:cxn modelId="{FBB6EBC9-99F9-41BA-8754-DC4B4422A383}" type="presParOf" srcId="{20BD06A3-0E50-4AD4-9970-BB31A15583CC}" destId="{E46BB052-3162-4076-B478-27C2549AE6D8}" srcOrd="2" destOrd="0" presId="urn:microsoft.com/office/officeart/2018/5/layout/IconCircleLabelList"/>
    <dgm:cxn modelId="{07A37317-A194-462D-AC1E-7AE31BA19DA6}" type="presParOf" srcId="{20BD06A3-0E50-4AD4-9970-BB31A15583CC}" destId="{0403C544-85EB-4620-A4DD-11347C393205}" srcOrd="3" destOrd="0" presId="urn:microsoft.com/office/officeart/2018/5/layout/IconCircleLabelList"/>
    <dgm:cxn modelId="{01449F45-4EC8-4E51-93C6-4F6E00F8D598}" type="presParOf" srcId="{8908C4CA-80F5-435E-B061-F5C70597079B}" destId="{0AF4F7E3-9C23-47BE-A182-583FA9DD12DD}" srcOrd="5" destOrd="0" presId="urn:microsoft.com/office/officeart/2018/5/layout/IconCircleLabelList"/>
    <dgm:cxn modelId="{11420CFC-B3B4-495C-A2CD-2F80028CFC93}" type="presParOf" srcId="{8908C4CA-80F5-435E-B061-F5C70597079B}" destId="{7A0FCFCC-DC1F-41CE-A55D-7B62047DB3D5}" srcOrd="6" destOrd="0" presId="urn:microsoft.com/office/officeart/2018/5/layout/IconCircleLabelList"/>
    <dgm:cxn modelId="{FE18BB26-69BC-47BD-AE54-EF55B2A33327}" type="presParOf" srcId="{7A0FCFCC-DC1F-41CE-A55D-7B62047DB3D5}" destId="{81FA9BB8-3A77-4309-9499-D9406935156B}" srcOrd="0" destOrd="0" presId="urn:microsoft.com/office/officeart/2018/5/layout/IconCircleLabelList"/>
    <dgm:cxn modelId="{08F6759D-4783-4BE8-B71C-D51313465DF1}" type="presParOf" srcId="{7A0FCFCC-DC1F-41CE-A55D-7B62047DB3D5}" destId="{F54F6763-694E-40CD-B593-EF225DB81F03}" srcOrd="1" destOrd="0" presId="urn:microsoft.com/office/officeart/2018/5/layout/IconCircleLabelList"/>
    <dgm:cxn modelId="{47E1CB02-33AB-44B3-983E-19481DAEB943}" type="presParOf" srcId="{7A0FCFCC-DC1F-41CE-A55D-7B62047DB3D5}" destId="{BD37B597-C976-4119-B71F-2E61C010C385}" srcOrd="2" destOrd="0" presId="urn:microsoft.com/office/officeart/2018/5/layout/IconCircleLabelList"/>
    <dgm:cxn modelId="{DBC2679D-23A4-4CF9-BAC7-00FEE9932229}" type="presParOf" srcId="{7A0FCFCC-DC1F-41CE-A55D-7B62047DB3D5}" destId="{52FCFAC8-05A8-4260-BB66-6A4E0F97413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DCE2-5BDA-41AA-B2F2-5E322B69B5C9}">
      <dsp:nvSpPr>
        <dsp:cNvPr id="0" name=""/>
        <dsp:cNvSpPr/>
      </dsp:nvSpPr>
      <dsp:spPr>
        <a:xfrm>
          <a:off x="1411137" y="7004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4B584-4404-432F-8642-EBCFC4463C35}">
      <dsp:nvSpPr>
        <dsp:cNvPr id="0" name=""/>
        <dsp:cNvSpPr/>
      </dsp:nvSpPr>
      <dsp:spPr>
        <a:xfrm>
          <a:off x="1654014" y="28054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6A714-F8BE-4624-8C9C-D942D4845269}">
      <dsp:nvSpPr>
        <dsp:cNvPr id="0" name=""/>
        <dsp:cNvSpPr/>
      </dsp:nvSpPr>
      <dsp:spPr>
        <a:xfrm>
          <a:off x="1086774" y="1528777"/>
          <a:ext cx="180000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b="1" kern="1200" dirty="0">
              <a:latin typeface="Amasis MT Pro Medium" panose="02040604050005020304" pitchFamily="18" charset="-18"/>
            </a:rPr>
            <a:t>3) FINANČNÍ ÚČETNICTVÍ</a:t>
          </a:r>
          <a:endParaRPr lang="en-US" sz="2000" b="1" kern="1200" dirty="0">
            <a:latin typeface="Amasis MT Pro Medium" panose="02040604050005020304" pitchFamily="18" charset="-18"/>
          </a:endParaRPr>
        </a:p>
      </dsp:txBody>
      <dsp:txXfrm>
        <a:off x="1086774" y="1528777"/>
        <a:ext cx="1800000" cy="746917"/>
      </dsp:txXfrm>
    </dsp:sp>
    <dsp:sp modelId="{CBB07A39-E8CD-40E5-9528-AA003EAFE1F4}">
      <dsp:nvSpPr>
        <dsp:cNvPr id="0" name=""/>
        <dsp:cNvSpPr/>
      </dsp:nvSpPr>
      <dsp:spPr>
        <a:xfrm>
          <a:off x="3984173" y="70049"/>
          <a:ext cx="1098000" cy="10980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C37F9-5FDC-4821-8C3B-73FC3E76FF83}">
      <dsp:nvSpPr>
        <dsp:cNvPr id="0" name=""/>
        <dsp:cNvSpPr/>
      </dsp:nvSpPr>
      <dsp:spPr>
        <a:xfrm>
          <a:off x="4234003" y="28054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F0F72-7899-45E1-9C67-B70D5C9AC0D0}">
      <dsp:nvSpPr>
        <dsp:cNvPr id="0" name=""/>
        <dsp:cNvSpPr/>
      </dsp:nvSpPr>
      <dsp:spPr>
        <a:xfrm>
          <a:off x="3370452" y="1528777"/>
          <a:ext cx="2447172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b="1" kern="1200" dirty="0">
              <a:latin typeface="Amasis MT Pro Medium" panose="02040604050005020304" pitchFamily="18" charset="-18"/>
            </a:rPr>
            <a:t>4) STRATEGICKÉ ŘÍZENÍ</a:t>
          </a:r>
          <a:endParaRPr lang="en-US" sz="2000" b="1" kern="1200" dirty="0">
            <a:latin typeface="Amasis MT Pro Medium" panose="02040604050005020304" pitchFamily="18" charset="-18"/>
          </a:endParaRPr>
        </a:p>
      </dsp:txBody>
      <dsp:txXfrm>
        <a:off x="3370452" y="1528777"/>
        <a:ext cx="2447172" cy="746917"/>
      </dsp:txXfrm>
    </dsp:sp>
    <dsp:sp modelId="{2C034BA3-7D94-4BCC-9BB7-93325C61F8D8}">
      <dsp:nvSpPr>
        <dsp:cNvPr id="0" name=""/>
        <dsp:cNvSpPr/>
      </dsp:nvSpPr>
      <dsp:spPr>
        <a:xfrm>
          <a:off x="1468392" y="2799221"/>
          <a:ext cx="1098000" cy="10980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00911-D5A3-4D97-B926-24D948DED22B}">
      <dsp:nvSpPr>
        <dsp:cNvPr id="0" name=""/>
        <dsp:cNvSpPr/>
      </dsp:nvSpPr>
      <dsp:spPr>
        <a:xfrm>
          <a:off x="1693520" y="304891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3C544-85EB-4620-A4DD-11347C393205}">
      <dsp:nvSpPr>
        <dsp:cNvPr id="0" name=""/>
        <dsp:cNvSpPr/>
      </dsp:nvSpPr>
      <dsp:spPr>
        <a:xfrm>
          <a:off x="978198" y="4194840"/>
          <a:ext cx="2238192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b="1" kern="1200" dirty="0">
              <a:latin typeface="Amasis MT Pro Medium" panose="02040604050005020304" pitchFamily="18" charset="-18"/>
            </a:rPr>
            <a:t>5) PERSONALISTIKA</a:t>
          </a:r>
          <a:endParaRPr lang="en-US" sz="2000" b="1" kern="1200" dirty="0">
            <a:latin typeface="Amasis MT Pro Medium" panose="02040604050005020304" pitchFamily="18" charset="-18"/>
          </a:endParaRPr>
        </a:p>
      </dsp:txBody>
      <dsp:txXfrm>
        <a:off x="978198" y="4194840"/>
        <a:ext cx="2238192" cy="746917"/>
      </dsp:txXfrm>
    </dsp:sp>
    <dsp:sp modelId="{81FA9BB8-3A77-4309-9499-D9406935156B}">
      <dsp:nvSpPr>
        <dsp:cNvPr id="0" name=""/>
        <dsp:cNvSpPr/>
      </dsp:nvSpPr>
      <dsp:spPr>
        <a:xfrm>
          <a:off x="4051064" y="2798825"/>
          <a:ext cx="1098000" cy="1098000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F6763-694E-40CD-B593-EF225DB81F03}">
      <dsp:nvSpPr>
        <dsp:cNvPr id="0" name=""/>
        <dsp:cNvSpPr/>
      </dsp:nvSpPr>
      <dsp:spPr>
        <a:xfrm>
          <a:off x="4285059" y="298883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CFAC8-05A8-4260-BB66-6A4E0F974134}">
      <dsp:nvSpPr>
        <dsp:cNvPr id="0" name=""/>
        <dsp:cNvSpPr/>
      </dsp:nvSpPr>
      <dsp:spPr>
        <a:xfrm>
          <a:off x="3682302" y="4194840"/>
          <a:ext cx="180000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b="1" kern="1200" dirty="0">
              <a:latin typeface="Amasis MT Pro Medium" panose="02040604050005020304" pitchFamily="18" charset="-18"/>
            </a:rPr>
            <a:t>6</a:t>
          </a:r>
          <a:r>
            <a:rPr lang="cs-CZ" sz="2000" b="1" kern="1200" dirty="0">
              <a:latin typeface="Amasis MT Pro Medium" panose="02040604050005020304" pitchFamily="18" charset="-18"/>
            </a:rPr>
            <a:t>) FINANCE PODNIKU</a:t>
          </a:r>
          <a:endParaRPr lang="en-US" sz="2400" b="1" kern="1200" dirty="0">
            <a:latin typeface="Amasis MT Pro Medium" panose="02040604050005020304" pitchFamily="18" charset="-18"/>
          </a:endParaRPr>
        </a:p>
      </dsp:txBody>
      <dsp:txXfrm>
        <a:off x="3682302" y="4194840"/>
        <a:ext cx="1800000" cy="74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5625-B0D9-35F4-C899-EBF7DF074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D8C34C-38B1-AF51-3E19-9969DE6F7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3C1C1F-1367-6ADA-DE75-636D80C9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FBCEA1-A1FC-ABF2-A1E7-55F1BD2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0C3E45-3DEA-9744-9CB8-F1F18C8A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3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50DDD-27CB-A952-CBCE-12829BC0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42534D-0111-9CF5-FBB3-498E410E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DBB40D-726C-C7FC-60CA-FBFFA424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295E4E-C8B5-C3CD-AB17-596C287E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B7A168-12C0-9F93-4988-FEA9AA1C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4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2EE4ED-53C4-F43B-1566-5C6823A9B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7457DD-9322-89DD-F23E-087B7C1B6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12E62-BB44-DE50-9289-A2ADB59F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87280-F1A4-6182-4AD8-2498A8DF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9DFBA6-F265-A192-2188-E63084D5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1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17562-D05A-8EF5-1253-598CB00C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F6DE4-A635-D8C9-5D8F-8DB1934E7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D14750-5DB6-3B48-73BF-636E01EF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FB9DF-8219-9C08-D79D-48F4904E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1EC137-BADF-23E7-B2A4-7C478F76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6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7F67F-BA30-62AE-931C-26E90975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DEFECE-CC9E-2135-A19F-5247DE515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A8E254-3F81-D90A-14E5-A8386221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4EB18-51D5-7B1E-57F5-87C03319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BF474-C20F-B15B-26F9-514B1AF4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2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8CBC2-CA9B-06CF-FA56-9A009B27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86F84-694A-4E55-6C7C-31D264338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CAC4FC-FD18-8436-1C50-E0637E48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CA2527-1B31-B792-AA69-B24D23BD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F0CA89-1B71-C0A7-E653-A41F02D9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BB6D7E-A704-F533-509A-A8F19607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3C82B-BAFF-4820-F15F-F9E07D17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EDB55C-FD1A-77B7-6A99-EBD5883DC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E0C3BD-79F0-6D51-B822-30813A259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3427C6-ACF3-F51C-3C7A-2322E358F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7E48C4-71C3-8E35-1FC7-1BADCE276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38852F-0F3A-1233-1691-67F7DED0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C4C0C2-EF93-7068-DB0E-8F1229DF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D4B200-D6CA-E0FA-7C80-18A251E5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9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DB530-3296-25CC-5799-957440D9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42EC22-BDBE-C35A-31FD-F168B0B8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CE6B98-B8D8-5110-3029-50515D57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A7D6F2-DD30-5DE1-0897-8A2B02E0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7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B056D1-7747-A286-BFDB-F7793A8C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7BFC6A-33C3-C39C-9B04-281B6884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940376-5447-6931-278E-07B74D99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A9A34-755E-4219-D2FE-CAEE9F2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9B0EE-5771-2F03-EB1D-81AA64A5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23457D-C3C7-DB97-97EC-1A612763E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F0B9BE-B005-3D5E-320D-B13A57BC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88E2D1-B02B-63F8-4049-10E593F6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70ED48-731A-8F4B-2696-64A14FB0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2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5A027-CAE2-A3F2-C165-D1D5DE84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055C3B-BF8D-F56A-5102-8F7423841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442B6E-E662-9BF6-4F88-79A38AA0F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7605DE-BF76-FCCF-9ECC-A2024586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31291B-F2DF-8AE3-DD7B-168AAFE2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C75644-91DE-F24E-A759-AAFDA606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11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215F01-6E3D-594C-DBE3-E81FDEB4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9C6B72-33AC-9EB2-4CBE-43A49F00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E95AD-BE6B-6871-32C9-40186D80E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EFD2-4C5A-452B-BD11-EE354BF264EA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DD8FC1-E229-B279-9797-3212BC49A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B774C0-E716-8E2E-A461-09EC4A4C4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7E40A-ADB3-4182-AC2F-34A3B42A0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0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7FEB60-5A3E-3F28-15A7-B6A46BF5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5400" b="1" dirty="0">
                <a:latin typeface="Amasis MT Pro Medium" panose="02040604050005020304" pitchFamily="18" charset="-18"/>
              </a:rPr>
              <a:t>ODBORNÁ </a:t>
            </a:r>
            <a:br>
              <a:rPr lang="cs-CZ" sz="5400" b="1" dirty="0">
                <a:latin typeface="Amasis MT Pro Medium" panose="02040604050005020304" pitchFamily="18" charset="-18"/>
              </a:rPr>
            </a:br>
            <a:r>
              <a:rPr lang="cs-CZ" sz="5400" b="1" dirty="0">
                <a:latin typeface="Amasis MT Pro Medium" panose="02040604050005020304" pitchFamily="18" charset="-18"/>
              </a:rPr>
              <a:t>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0B12D3-1F49-8305-34AE-7991BAAD1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masis MT Pro Medium" panose="02040604050005020304" pitchFamily="18" charset="-18"/>
              </a:rPr>
              <a:t>Marek Kuklík, 27887</a:t>
            </a:r>
          </a:p>
        </p:txBody>
      </p:sp>
      <p:pic>
        <p:nvPicPr>
          <p:cNvPr id="55" name="Obrázek 54" descr="Obsah obrázku osoba, oblečení, oblek, Formální oblečení&#10;&#10;Popis byl vytvořen automaticky">
            <a:extLst>
              <a:ext uri="{FF2B5EF4-FFF2-40B4-BE49-F238E27FC236}">
                <a16:creationId xmlns:a16="http://schemas.microsoft.com/office/drawing/2014/main" id="{1D6B3B4C-A14F-E631-E1FA-9287B3E49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r="34480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5A442-E2D0-4F6D-894C-999AF89A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864581-D17C-03AD-6978-3BE8E29E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cs-CZ" sz="48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INFORMACE O FIRMĚ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55717-618B-23D7-4928-89C881A2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496480"/>
            <a:ext cx="6209052" cy="3449475"/>
          </a:xfrm>
        </p:spPr>
        <p:txBody>
          <a:bodyPr anchor="ctr">
            <a:normAutofit fontScale="70000" lnSpcReduction="20000"/>
          </a:bodyPr>
          <a:lstStyle/>
          <a:p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založení:</a:t>
            </a:r>
            <a:r>
              <a:rPr lang="cs-CZ" sz="3200" dirty="0">
                <a:latin typeface="Amasis MT Pro Medium" panose="02040604050005020304" pitchFamily="18" charset="-18"/>
              </a:rPr>
              <a:t> 2001</a:t>
            </a:r>
          </a:p>
          <a:p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2005</a:t>
            </a:r>
            <a:r>
              <a:rPr lang="cs-CZ" sz="3200" dirty="0">
                <a:latin typeface="Amasis MT Pro Medium" panose="02040604050005020304" pitchFamily="18" charset="-18"/>
              </a:rPr>
              <a:t> – uskutečnění první </a:t>
            </a:r>
            <a:r>
              <a:rPr lang="cs-CZ" sz="3200" dirty="0" err="1">
                <a:latin typeface="Amasis MT Pro Medium" panose="02040604050005020304" pitchFamily="18" charset="-18"/>
              </a:rPr>
              <a:t>Jhk</a:t>
            </a:r>
            <a:r>
              <a:rPr lang="cs-CZ" sz="3200" dirty="0">
                <a:latin typeface="Amasis MT Pro Medium" panose="02040604050005020304" pitchFamily="18" charset="-18"/>
              </a:rPr>
              <a:t> Akademie</a:t>
            </a:r>
          </a:p>
          <a:p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2016</a:t>
            </a:r>
            <a:r>
              <a:rPr lang="cs-CZ" sz="3200" dirty="0">
                <a:latin typeface="Amasis MT Pro Medium" panose="02040604050005020304" pitchFamily="18" charset="-18"/>
              </a:rPr>
              <a:t> – výpomoc při náboru pracovníků (ČR i zahraničí)</a:t>
            </a:r>
          </a:p>
          <a:p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2021</a:t>
            </a:r>
            <a:r>
              <a:rPr lang="cs-CZ" sz="3200" dirty="0">
                <a:latin typeface="Amasis MT Pro Medium" panose="02040604050005020304" pitchFamily="18" charset="-18"/>
              </a:rPr>
              <a:t> – plně online, semináře, kurzy, networking, webináře</a:t>
            </a:r>
          </a:p>
          <a:p>
            <a:r>
              <a:rPr lang="cs-CZ" sz="3200" dirty="0">
                <a:latin typeface="Amasis MT Pro Medium" panose="02040604050005020304" pitchFamily="18" charset="-18"/>
              </a:rPr>
              <a:t>momentálně okolo </a:t>
            </a:r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1 141 </a:t>
            </a:r>
            <a:r>
              <a:rPr lang="cs-CZ" sz="3200" dirty="0">
                <a:latin typeface="Amasis MT Pro Medium" panose="02040604050005020304" pitchFamily="18" charset="-18"/>
              </a:rPr>
              <a:t>členských firem</a:t>
            </a:r>
          </a:p>
          <a:p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9 poboček </a:t>
            </a:r>
            <a:r>
              <a:rPr lang="cs-CZ" sz="3200" dirty="0">
                <a:latin typeface="Amasis MT Pro Medium" panose="02040604050005020304" pitchFamily="18" charset="-18"/>
              </a:rPr>
              <a:t>po celém Jihočeském kraji</a:t>
            </a:r>
          </a:p>
          <a:p>
            <a:r>
              <a:rPr lang="cs-CZ" sz="32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nejvýznamnější</a:t>
            </a:r>
            <a:r>
              <a:rPr lang="cs-CZ" sz="3200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 </a:t>
            </a:r>
            <a:r>
              <a:rPr lang="cs-CZ" sz="3200" dirty="0">
                <a:latin typeface="Amasis MT Pro Medium" panose="02040604050005020304" pitchFamily="18" charset="-18"/>
              </a:rPr>
              <a:t>podnikatelský zástupce v Jihočeském kraji</a:t>
            </a:r>
          </a:p>
          <a:p>
            <a:endParaRPr lang="cs-CZ" sz="17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4267C3FC-092B-F6A3-69C3-D49BFD35F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r="-1" b="14034"/>
          <a:stretch/>
        </p:blipFill>
        <p:spPr>
          <a:xfrm>
            <a:off x="7421373" y="716003"/>
            <a:ext cx="4235516" cy="21471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text, Písmo, bílé, Grafika&#10;&#10;Popis byl vytvořen automaticky">
            <a:extLst>
              <a:ext uri="{FF2B5EF4-FFF2-40B4-BE49-F238E27FC236}">
                <a16:creationId xmlns:a16="http://schemas.microsoft.com/office/drawing/2014/main" id="{A2AD739B-E9F5-6F62-2BDF-00890A5A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74" y="4054457"/>
            <a:ext cx="4235516" cy="152886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C2C211-06D5-0B8C-2EF4-28B70777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790966" cy="164592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latin typeface="Amasis MT Pro Medium" panose="02040604050005020304" pitchFamily="18" charset="-18"/>
              </a:rPr>
              <a:t>NÁPLŇ PRAXE</a:t>
            </a:r>
          </a:p>
        </p:txBody>
      </p:sp>
      <p:pic>
        <p:nvPicPr>
          <p:cNvPr id="9" name="Obrázek 8" descr="Obsah obrázku text, Nalepovací papírek&#10;&#10;Popis byl vytvořen automaticky">
            <a:extLst>
              <a:ext uri="{FF2B5EF4-FFF2-40B4-BE49-F238E27FC236}">
                <a16:creationId xmlns:a16="http://schemas.microsoft.com/office/drawing/2014/main" id="{79598D8C-F099-C32C-19CB-E94DDAF14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6982"/>
          <a:stretch/>
        </p:blipFill>
        <p:spPr>
          <a:xfrm>
            <a:off x="49911" y="0"/>
            <a:ext cx="4884383" cy="3995918"/>
          </a:xfrm>
          <a:prstGeom prst="rect">
            <a:avLst/>
          </a:prstGeom>
        </p:spPr>
      </p:pic>
      <p:pic>
        <p:nvPicPr>
          <p:cNvPr id="11" name="Obrázek 10" descr="Obsah obrázku kresba, skica, Dětské kresby, klipart&#10;&#10;Popis byl vytvořen automaticky">
            <a:extLst>
              <a:ext uri="{FF2B5EF4-FFF2-40B4-BE49-F238E27FC236}">
                <a16:creationId xmlns:a16="http://schemas.microsoft.com/office/drawing/2014/main" id="{C6C19ABE-8919-7DA9-B3D2-C9A528F62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r="2" b="2"/>
          <a:stretch/>
        </p:blipFill>
        <p:spPr>
          <a:xfrm>
            <a:off x="4984205" y="66419"/>
            <a:ext cx="7117118" cy="39959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31F52-EA0D-6409-CA45-4E51FD88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cs-CZ" sz="3600" b="1" dirty="0">
                <a:latin typeface="Amasis MT Pro Medium" panose="02040604050005020304" pitchFamily="18" charset="-18"/>
              </a:rPr>
              <a:t>MARKETING</a:t>
            </a:r>
          </a:p>
          <a:p>
            <a:pPr marL="514350" indent="-514350">
              <a:buAutoNum type="arabicParenR"/>
            </a:pPr>
            <a:r>
              <a:rPr lang="cs-CZ" sz="3600" b="1" dirty="0">
                <a:latin typeface="Amasis MT Pro Medium" panose="02040604050005020304" pitchFamily="18" charset="-18"/>
              </a:rPr>
              <a:t>ADMINISTRATIVA</a:t>
            </a:r>
          </a:p>
        </p:txBody>
      </p:sp>
    </p:spTree>
    <p:extLst>
      <p:ext uri="{BB962C8B-B14F-4D97-AF65-F5344CB8AC3E}">
        <p14:creationId xmlns:p14="http://schemas.microsoft.com/office/powerpoint/2010/main" val="88844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5E14C5-8AAC-C068-6666-4456DB38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449" y="-280543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latin typeface="Amasis MT Pro Medium" panose="02040604050005020304" pitchFamily="18" charset="-18"/>
              </a:rPr>
              <a:t>NÁPLŇ PRAXE</a:t>
            </a:r>
          </a:p>
        </p:txBody>
      </p:sp>
      <p:pic>
        <p:nvPicPr>
          <p:cNvPr id="6" name="Obrázek 5" descr="Obsah obrázku Lidská tvář, kreslené, klipart&#10;&#10;Popis byl vytvořen automaticky">
            <a:extLst>
              <a:ext uri="{FF2B5EF4-FFF2-40B4-BE49-F238E27FC236}">
                <a16:creationId xmlns:a16="http://schemas.microsoft.com/office/drawing/2014/main" id="{1CC43030-6E5E-25DB-48A2-D18A34A6B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5597"/>
          <a:stretch/>
        </p:blipFill>
        <p:spPr>
          <a:xfrm>
            <a:off x="0" y="11176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1C2125B8-7C52-950B-458F-7DCCD6D13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39511"/>
              </p:ext>
            </p:extLst>
          </p:nvPr>
        </p:nvGraphicFramePr>
        <p:xfrm>
          <a:off x="5760772" y="1526762"/>
          <a:ext cx="6309588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427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8B540C-8700-BB57-0834-D0C157AC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cs-CZ" sz="48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-18"/>
              </a:rPr>
              <a:t>PŘÍNOSY ODBORNÉ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43832-9E2F-5A89-4930-F14F6CCB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cs-CZ" b="1" dirty="0">
                <a:latin typeface="Amasis MT Pro Medium" panose="02040604050005020304" pitchFamily="18" charset="-18"/>
              </a:rPr>
              <a:t>PROHLOUBENÍ ZNALOSTÍ</a:t>
            </a:r>
          </a:p>
          <a:p>
            <a:pPr marL="514350" indent="-514350">
              <a:buAutoNum type="arabicParenR"/>
            </a:pPr>
            <a:r>
              <a:rPr lang="cs-CZ" b="1" dirty="0">
                <a:latin typeface="Amasis MT Pro Medium" panose="02040604050005020304" pitchFamily="18" charset="-18"/>
              </a:rPr>
              <a:t>NAVÁZÁNÍ KONTAKTŮ </a:t>
            </a:r>
          </a:p>
          <a:p>
            <a:pPr marL="514350" indent="-514350">
              <a:buAutoNum type="arabicParenR"/>
            </a:pPr>
            <a:r>
              <a:rPr lang="cs-CZ" b="1" dirty="0">
                <a:latin typeface="Amasis MT Pro Medium" panose="02040604050005020304" pitchFamily="18" charset="-18"/>
              </a:rPr>
              <a:t>TEORETICKÉ POZNATKY PŘEMĚNY V PRAKTICKÉ</a:t>
            </a:r>
          </a:p>
          <a:p>
            <a:pPr marL="514350" indent="-514350">
              <a:buAutoNum type="arabicParenR"/>
            </a:pPr>
            <a:r>
              <a:rPr lang="cs-CZ" b="1" dirty="0">
                <a:latin typeface="Amasis MT Pro Medium" panose="02040604050005020304" pitchFamily="18" charset="-18"/>
              </a:rPr>
              <a:t>PRVNÍ FÍREMNÍ ZKUŠENOST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9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rukopis, kancelářské potřeby, text, pero&#10;&#10;Popis byl vytvořen automaticky">
            <a:extLst>
              <a:ext uri="{FF2B5EF4-FFF2-40B4-BE49-F238E27FC236}">
                <a16:creationId xmlns:a16="http://schemas.microsoft.com/office/drawing/2014/main" id="{685E435A-68EE-2767-4535-4924F5422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15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7648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96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Amasis MT Pro Medium</vt:lpstr>
      <vt:lpstr>Arial</vt:lpstr>
      <vt:lpstr>Calibri</vt:lpstr>
      <vt:lpstr>Calibri Light</vt:lpstr>
      <vt:lpstr>Motiv Office</vt:lpstr>
      <vt:lpstr>ODBORNÁ  PRAXE</vt:lpstr>
      <vt:lpstr>INFORMACE O FIRMĚ</vt:lpstr>
      <vt:lpstr>NÁPLŇ PRAXE</vt:lpstr>
      <vt:lpstr>NÁPLŇ PRAXE</vt:lpstr>
      <vt:lpstr>PŘÍNOSY ODBORNÉ PRAXE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 PRAXE</dc:title>
  <dc:creator>Marek</dc:creator>
  <cp:lastModifiedBy>Marek</cp:lastModifiedBy>
  <cp:revision>1</cp:revision>
  <dcterms:created xsi:type="dcterms:W3CDTF">2023-05-11T11:46:06Z</dcterms:created>
  <dcterms:modified xsi:type="dcterms:W3CDTF">2023-05-11T12:46:16Z</dcterms:modified>
</cp:coreProperties>
</file>