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7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3774" autoAdjust="0"/>
  </p:normalViewPr>
  <p:slideViewPr>
    <p:cSldViewPr snapToGrid="0">
      <p:cViewPr varScale="1">
        <p:scale>
          <a:sx n="64" d="100"/>
          <a:sy n="64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95E8F-B674-4496-9EA3-3621F6472CE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EAFB18-92F7-440F-B60C-740637815650}">
      <dgm:prSet/>
      <dgm:spPr/>
      <dgm:t>
        <a:bodyPr/>
        <a:lstStyle/>
        <a:p>
          <a:r>
            <a:rPr lang="cs-CZ"/>
            <a:t>O společnosti</a:t>
          </a:r>
          <a:endParaRPr lang="en-US"/>
        </a:p>
      </dgm:t>
    </dgm:pt>
    <dgm:pt modelId="{D1D21F90-E2BA-4362-92BB-E881A115C48D}" type="parTrans" cxnId="{0CEDAF51-3F07-4934-9577-1B9263C2BFF5}">
      <dgm:prSet/>
      <dgm:spPr/>
      <dgm:t>
        <a:bodyPr/>
        <a:lstStyle/>
        <a:p>
          <a:endParaRPr lang="en-US"/>
        </a:p>
      </dgm:t>
    </dgm:pt>
    <dgm:pt modelId="{60A9CB91-BFED-412E-8878-0C9D8ACAAB89}" type="sibTrans" cxnId="{0CEDAF51-3F07-4934-9577-1B9263C2BFF5}">
      <dgm:prSet/>
      <dgm:spPr/>
      <dgm:t>
        <a:bodyPr/>
        <a:lstStyle/>
        <a:p>
          <a:endParaRPr lang="en-US"/>
        </a:p>
      </dgm:t>
    </dgm:pt>
    <dgm:pt modelId="{2A597FD2-34B7-41FD-A651-74B0A3D4CCC0}">
      <dgm:prSet/>
      <dgm:spPr/>
      <dgm:t>
        <a:bodyPr/>
        <a:lstStyle/>
        <a:p>
          <a:r>
            <a:rPr lang="cs-CZ"/>
            <a:t>Náplň praxe</a:t>
          </a:r>
          <a:endParaRPr lang="en-US"/>
        </a:p>
      </dgm:t>
    </dgm:pt>
    <dgm:pt modelId="{F14FB6E4-C86F-49BF-94A4-EEC3EB57342B}" type="parTrans" cxnId="{186268FF-7EDD-4FF4-AD18-C68290222E4D}">
      <dgm:prSet/>
      <dgm:spPr/>
      <dgm:t>
        <a:bodyPr/>
        <a:lstStyle/>
        <a:p>
          <a:endParaRPr lang="en-US"/>
        </a:p>
      </dgm:t>
    </dgm:pt>
    <dgm:pt modelId="{CBC3CEF8-3C62-4BA1-A6C9-1C17A68C3C19}" type="sibTrans" cxnId="{186268FF-7EDD-4FF4-AD18-C68290222E4D}">
      <dgm:prSet/>
      <dgm:spPr/>
      <dgm:t>
        <a:bodyPr/>
        <a:lstStyle/>
        <a:p>
          <a:endParaRPr lang="en-US"/>
        </a:p>
      </dgm:t>
    </dgm:pt>
    <dgm:pt modelId="{122F61C5-7E63-4337-99E0-9F84A0EC7851}">
      <dgm:prSet/>
      <dgm:spPr/>
      <dgm:t>
        <a:bodyPr/>
        <a:lstStyle/>
        <a:p>
          <a:r>
            <a:rPr lang="cs-CZ"/>
            <a:t>Zhodnocení praxe</a:t>
          </a:r>
          <a:endParaRPr lang="en-US"/>
        </a:p>
      </dgm:t>
    </dgm:pt>
    <dgm:pt modelId="{D790C2FE-2686-408B-8B0B-E0599287D465}" type="parTrans" cxnId="{B7E262C3-630C-4083-B59F-2179C56BE7D1}">
      <dgm:prSet/>
      <dgm:spPr/>
      <dgm:t>
        <a:bodyPr/>
        <a:lstStyle/>
        <a:p>
          <a:endParaRPr lang="en-US"/>
        </a:p>
      </dgm:t>
    </dgm:pt>
    <dgm:pt modelId="{23D3D863-EC87-400D-9D3D-83D3E0AAFA58}" type="sibTrans" cxnId="{B7E262C3-630C-4083-B59F-2179C56BE7D1}">
      <dgm:prSet/>
      <dgm:spPr/>
      <dgm:t>
        <a:bodyPr/>
        <a:lstStyle/>
        <a:p>
          <a:endParaRPr lang="en-US"/>
        </a:p>
      </dgm:t>
    </dgm:pt>
    <dgm:pt modelId="{D822EABB-6617-466B-B93F-17D1A881B3B1}">
      <dgm:prSet/>
      <dgm:spPr/>
      <dgm:t>
        <a:bodyPr/>
        <a:lstStyle/>
        <a:p>
          <a:r>
            <a:rPr lang="cs-CZ"/>
            <a:t>Závěr</a:t>
          </a:r>
          <a:endParaRPr lang="en-US"/>
        </a:p>
      </dgm:t>
    </dgm:pt>
    <dgm:pt modelId="{1A348EF9-5E37-4078-B355-42D0DA3B2D99}" type="parTrans" cxnId="{44F58F73-3837-4E6C-B910-3EAF94FE4DA0}">
      <dgm:prSet/>
      <dgm:spPr/>
      <dgm:t>
        <a:bodyPr/>
        <a:lstStyle/>
        <a:p>
          <a:endParaRPr lang="en-US"/>
        </a:p>
      </dgm:t>
    </dgm:pt>
    <dgm:pt modelId="{899B8470-7E89-468A-9BA3-7EB9C75BC30D}" type="sibTrans" cxnId="{44F58F73-3837-4E6C-B910-3EAF94FE4DA0}">
      <dgm:prSet/>
      <dgm:spPr/>
      <dgm:t>
        <a:bodyPr/>
        <a:lstStyle/>
        <a:p>
          <a:endParaRPr lang="en-US"/>
        </a:p>
      </dgm:t>
    </dgm:pt>
    <dgm:pt modelId="{186BC519-4B6F-48DC-8700-339F3ECCC127}" type="pres">
      <dgm:prSet presAssocID="{8EA95E8F-B674-4496-9EA3-3621F6472CE5}" presName="root" presStyleCnt="0">
        <dgm:presLayoutVars>
          <dgm:dir/>
          <dgm:resizeHandles val="exact"/>
        </dgm:presLayoutVars>
      </dgm:prSet>
      <dgm:spPr/>
    </dgm:pt>
    <dgm:pt modelId="{FF6EA40D-5C81-4899-AE0B-7A0921B60BDF}" type="pres">
      <dgm:prSet presAssocID="{FAEAFB18-92F7-440F-B60C-740637815650}" presName="compNode" presStyleCnt="0"/>
      <dgm:spPr/>
    </dgm:pt>
    <dgm:pt modelId="{1D356B3B-F29A-4877-AF62-7E2FBBAB08FB}" type="pres">
      <dgm:prSet presAssocID="{FAEAFB18-92F7-440F-B60C-7406378156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6DA57F36-2AC6-4CA5-A4AA-07E94199CF2F}" type="pres">
      <dgm:prSet presAssocID="{FAEAFB18-92F7-440F-B60C-740637815650}" presName="spaceRect" presStyleCnt="0"/>
      <dgm:spPr/>
    </dgm:pt>
    <dgm:pt modelId="{258A842A-8B6A-4EB2-8BF6-D4F73C33E07D}" type="pres">
      <dgm:prSet presAssocID="{FAEAFB18-92F7-440F-B60C-740637815650}" presName="textRect" presStyleLbl="revTx" presStyleIdx="0" presStyleCnt="4">
        <dgm:presLayoutVars>
          <dgm:chMax val="1"/>
          <dgm:chPref val="1"/>
        </dgm:presLayoutVars>
      </dgm:prSet>
      <dgm:spPr/>
    </dgm:pt>
    <dgm:pt modelId="{7AC33AD6-2A33-4160-A507-CED49A0B083E}" type="pres">
      <dgm:prSet presAssocID="{60A9CB91-BFED-412E-8878-0C9D8ACAAB89}" presName="sibTrans" presStyleCnt="0"/>
      <dgm:spPr/>
    </dgm:pt>
    <dgm:pt modelId="{11642C44-77D0-4AA9-A98B-28B5B92ABCDC}" type="pres">
      <dgm:prSet presAssocID="{2A597FD2-34B7-41FD-A651-74B0A3D4CCC0}" presName="compNode" presStyleCnt="0"/>
      <dgm:spPr/>
    </dgm:pt>
    <dgm:pt modelId="{DF4035AC-B95A-453C-B6EE-D6A455D734C3}" type="pres">
      <dgm:prSet presAssocID="{2A597FD2-34B7-41FD-A651-74B0A3D4CCC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28D21E6-E0B9-4922-84B4-F2844A9BEF2F}" type="pres">
      <dgm:prSet presAssocID="{2A597FD2-34B7-41FD-A651-74B0A3D4CCC0}" presName="spaceRect" presStyleCnt="0"/>
      <dgm:spPr/>
    </dgm:pt>
    <dgm:pt modelId="{D2851E36-6824-445E-A3C9-64AA3BC93FB7}" type="pres">
      <dgm:prSet presAssocID="{2A597FD2-34B7-41FD-A651-74B0A3D4CCC0}" presName="textRect" presStyleLbl="revTx" presStyleIdx="1" presStyleCnt="4">
        <dgm:presLayoutVars>
          <dgm:chMax val="1"/>
          <dgm:chPref val="1"/>
        </dgm:presLayoutVars>
      </dgm:prSet>
      <dgm:spPr/>
    </dgm:pt>
    <dgm:pt modelId="{E34A86E8-9DFD-4730-B9F6-002A48948A34}" type="pres">
      <dgm:prSet presAssocID="{CBC3CEF8-3C62-4BA1-A6C9-1C17A68C3C19}" presName="sibTrans" presStyleCnt="0"/>
      <dgm:spPr/>
    </dgm:pt>
    <dgm:pt modelId="{F95130D2-6DED-45F9-AFCC-388FAF934A41}" type="pres">
      <dgm:prSet presAssocID="{122F61C5-7E63-4337-99E0-9F84A0EC7851}" presName="compNode" presStyleCnt="0"/>
      <dgm:spPr/>
    </dgm:pt>
    <dgm:pt modelId="{8C87131B-FB46-49C3-9B64-47BB1D28CE31}" type="pres">
      <dgm:prSet presAssocID="{122F61C5-7E63-4337-99E0-9F84A0EC78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26944465-BD4F-414C-B9BD-12BFF25B4395}" type="pres">
      <dgm:prSet presAssocID="{122F61C5-7E63-4337-99E0-9F84A0EC7851}" presName="spaceRect" presStyleCnt="0"/>
      <dgm:spPr/>
    </dgm:pt>
    <dgm:pt modelId="{08C098C4-8E24-44D3-BEBB-4078BE0225D9}" type="pres">
      <dgm:prSet presAssocID="{122F61C5-7E63-4337-99E0-9F84A0EC7851}" presName="textRect" presStyleLbl="revTx" presStyleIdx="2" presStyleCnt="4">
        <dgm:presLayoutVars>
          <dgm:chMax val="1"/>
          <dgm:chPref val="1"/>
        </dgm:presLayoutVars>
      </dgm:prSet>
      <dgm:spPr/>
    </dgm:pt>
    <dgm:pt modelId="{C9FF3F51-A030-4628-B991-98DAFF574DC8}" type="pres">
      <dgm:prSet presAssocID="{23D3D863-EC87-400D-9D3D-83D3E0AAFA58}" presName="sibTrans" presStyleCnt="0"/>
      <dgm:spPr/>
    </dgm:pt>
    <dgm:pt modelId="{6F18138B-3EED-48C7-996E-1C0F1BE8B194}" type="pres">
      <dgm:prSet presAssocID="{D822EABB-6617-466B-B93F-17D1A881B3B1}" presName="compNode" presStyleCnt="0"/>
      <dgm:spPr/>
    </dgm:pt>
    <dgm:pt modelId="{386CB0FA-C92C-413B-8188-1E84C8238E37}" type="pres">
      <dgm:prSet presAssocID="{D822EABB-6617-466B-B93F-17D1A881B3B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3B3D5110-1F3E-4793-9E06-D74A41AB1FC8}" type="pres">
      <dgm:prSet presAssocID="{D822EABB-6617-466B-B93F-17D1A881B3B1}" presName="spaceRect" presStyleCnt="0"/>
      <dgm:spPr/>
    </dgm:pt>
    <dgm:pt modelId="{CA628CA1-10ED-4F9E-96C7-DD6215164A41}" type="pres">
      <dgm:prSet presAssocID="{D822EABB-6617-466B-B93F-17D1A881B3B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9CFED17-DF80-4492-BE7A-9CC7EF797A7F}" type="presOf" srcId="{8EA95E8F-B674-4496-9EA3-3621F6472CE5}" destId="{186BC519-4B6F-48DC-8700-339F3ECCC127}" srcOrd="0" destOrd="0" presId="urn:microsoft.com/office/officeart/2018/2/layout/IconLabelList"/>
    <dgm:cxn modelId="{FF118837-82E6-4299-A038-2F5B7A05F0DA}" type="presOf" srcId="{D822EABB-6617-466B-B93F-17D1A881B3B1}" destId="{CA628CA1-10ED-4F9E-96C7-DD6215164A41}" srcOrd="0" destOrd="0" presId="urn:microsoft.com/office/officeart/2018/2/layout/IconLabelList"/>
    <dgm:cxn modelId="{0CEDAF51-3F07-4934-9577-1B9263C2BFF5}" srcId="{8EA95E8F-B674-4496-9EA3-3621F6472CE5}" destId="{FAEAFB18-92F7-440F-B60C-740637815650}" srcOrd="0" destOrd="0" parTransId="{D1D21F90-E2BA-4362-92BB-E881A115C48D}" sibTransId="{60A9CB91-BFED-412E-8878-0C9D8ACAAB89}"/>
    <dgm:cxn modelId="{44F58F73-3837-4E6C-B910-3EAF94FE4DA0}" srcId="{8EA95E8F-B674-4496-9EA3-3621F6472CE5}" destId="{D822EABB-6617-466B-B93F-17D1A881B3B1}" srcOrd="3" destOrd="0" parTransId="{1A348EF9-5E37-4078-B355-42D0DA3B2D99}" sibTransId="{899B8470-7E89-468A-9BA3-7EB9C75BC30D}"/>
    <dgm:cxn modelId="{3B2F3ABD-8287-4D27-BE65-0B10929501F6}" type="presOf" srcId="{122F61C5-7E63-4337-99E0-9F84A0EC7851}" destId="{08C098C4-8E24-44D3-BEBB-4078BE0225D9}" srcOrd="0" destOrd="0" presId="urn:microsoft.com/office/officeart/2018/2/layout/IconLabelList"/>
    <dgm:cxn modelId="{B7E262C3-630C-4083-B59F-2179C56BE7D1}" srcId="{8EA95E8F-B674-4496-9EA3-3621F6472CE5}" destId="{122F61C5-7E63-4337-99E0-9F84A0EC7851}" srcOrd="2" destOrd="0" parTransId="{D790C2FE-2686-408B-8B0B-E0599287D465}" sibTransId="{23D3D863-EC87-400D-9D3D-83D3E0AAFA58}"/>
    <dgm:cxn modelId="{074D97FA-020B-4A30-9216-2BF564C4FADB}" type="presOf" srcId="{FAEAFB18-92F7-440F-B60C-740637815650}" destId="{258A842A-8B6A-4EB2-8BF6-D4F73C33E07D}" srcOrd="0" destOrd="0" presId="urn:microsoft.com/office/officeart/2018/2/layout/IconLabelList"/>
    <dgm:cxn modelId="{E97963FB-06C3-4885-86D8-85D8AB3CF898}" type="presOf" srcId="{2A597FD2-34B7-41FD-A651-74B0A3D4CCC0}" destId="{D2851E36-6824-445E-A3C9-64AA3BC93FB7}" srcOrd="0" destOrd="0" presId="urn:microsoft.com/office/officeart/2018/2/layout/IconLabelList"/>
    <dgm:cxn modelId="{186268FF-7EDD-4FF4-AD18-C68290222E4D}" srcId="{8EA95E8F-B674-4496-9EA3-3621F6472CE5}" destId="{2A597FD2-34B7-41FD-A651-74B0A3D4CCC0}" srcOrd="1" destOrd="0" parTransId="{F14FB6E4-C86F-49BF-94A4-EEC3EB57342B}" sibTransId="{CBC3CEF8-3C62-4BA1-A6C9-1C17A68C3C19}"/>
    <dgm:cxn modelId="{F31843E3-F1DC-4903-B887-385077A603DE}" type="presParOf" srcId="{186BC519-4B6F-48DC-8700-339F3ECCC127}" destId="{FF6EA40D-5C81-4899-AE0B-7A0921B60BDF}" srcOrd="0" destOrd="0" presId="urn:microsoft.com/office/officeart/2018/2/layout/IconLabelList"/>
    <dgm:cxn modelId="{E97F1AFD-C16A-4C35-BDEC-0FB7926E16E9}" type="presParOf" srcId="{FF6EA40D-5C81-4899-AE0B-7A0921B60BDF}" destId="{1D356B3B-F29A-4877-AF62-7E2FBBAB08FB}" srcOrd="0" destOrd="0" presId="urn:microsoft.com/office/officeart/2018/2/layout/IconLabelList"/>
    <dgm:cxn modelId="{23BA35C2-124B-42C4-89A8-E142051D7EF5}" type="presParOf" srcId="{FF6EA40D-5C81-4899-AE0B-7A0921B60BDF}" destId="{6DA57F36-2AC6-4CA5-A4AA-07E94199CF2F}" srcOrd="1" destOrd="0" presId="urn:microsoft.com/office/officeart/2018/2/layout/IconLabelList"/>
    <dgm:cxn modelId="{17805049-13C2-411E-BEE2-AEBAD43F8BA6}" type="presParOf" srcId="{FF6EA40D-5C81-4899-AE0B-7A0921B60BDF}" destId="{258A842A-8B6A-4EB2-8BF6-D4F73C33E07D}" srcOrd="2" destOrd="0" presId="urn:microsoft.com/office/officeart/2018/2/layout/IconLabelList"/>
    <dgm:cxn modelId="{E80A3C05-B5E6-431F-9096-39EA2DB6E8DE}" type="presParOf" srcId="{186BC519-4B6F-48DC-8700-339F3ECCC127}" destId="{7AC33AD6-2A33-4160-A507-CED49A0B083E}" srcOrd="1" destOrd="0" presId="urn:microsoft.com/office/officeart/2018/2/layout/IconLabelList"/>
    <dgm:cxn modelId="{A29DFC53-2CBD-417F-A936-846805DEEB2B}" type="presParOf" srcId="{186BC519-4B6F-48DC-8700-339F3ECCC127}" destId="{11642C44-77D0-4AA9-A98B-28B5B92ABCDC}" srcOrd="2" destOrd="0" presId="urn:microsoft.com/office/officeart/2018/2/layout/IconLabelList"/>
    <dgm:cxn modelId="{D6C2F1B4-6FEA-44A8-A545-82714BE5D7EE}" type="presParOf" srcId="{11642C44-77D0-4AA9-A98B-28B5B92ABCDC}" destId="{DF4035AC-B95A-453C-B6EE-D6A455D734C3}" srcOrd="0" destOrd="0" presId="urn:microsoft.com/office/officeart/2018/2/layout/IconLabelList"/>
    <dgm:cxn modelId="{C075961D-2BAB-4F1D-8632-EF6996C10247}" type="presParOf" srcId="{11642C44-77D0-4AA9-A98B-28B5B92ABCDC}" destId="{B28D21E6-E0B9-4922-84B4-F2844A9BEF2F}" srcOrd="1" destOrd="0" presId="urn:microsoft.com/office/officeart/2018/2/layout/IconLabelList"/>
    <dgm:cxn modelId="{017485A0-2358-4353-90CA-D993F25209BD}" type="presParOf" srcId="{11642C44-77D0-4AA9-A98B-28B5B92ABCDC}" destId="{D2851E36-6824-445E-A3C9-64AA3BC93FB7}" srcOrd="2" destOrd="0" presId="urn:microsoft.com/office/officeart/2018/2/layout/IconLabelList"/>
    <dgm:cxn modelId="{77513656-0F7C-4A97-827D-4D2E7AC266C0}" type="presParOf" srcId="{186BC519-4B6F-48DC-8700-339F3ECCC127}" destId="{E34A86E8-9DFD-4730-B9F6-002A48948A34}" srcOrd="3" destOrd="0" presId="urn:microsoft.com/office/officeart/2018/2/layout/IconLabelList"/>
    <dgm:cxn modelId="{FF0E6345-3D4B-4BFA-A695-DC67A483510B}" type="presParOf" srcId="{186BC519-4B6F-48DC-8700-339F3ECCC127}" destId="{F95130D2-6DED-45F9-AFCC-388FAF934A41}" srcOrd="4" destOrd="0" presId="urn:microsoft.com/office/officeart/2018/2/layout/IconLabelList"/>
    <dgm:cxn modelId="{0A87F401-53C0-40D9-9D6A-EDB0240AAAB6}" type="presParOf" srcId="{F95130D2-6DED-45F9-AFCC-388FAF934A41}" destId="{8C87131B-FB46-49C3-9B64-47BB1D28CE31}" srcOrd="0" destOrd="0" presId="urn:microsoft.com/office/officeart/2018/2/layout/IconLabelList"/>
    <dgm:cxn modelId="{2F9F1FFA-6CC9-4857-A6EA-678D348A99FE}" type="presParOf" srcId="{F95130D2-6DED-45F9-AFCC-388FAF934A41}" destId="{26944465-BD4F-414C-B9BD-12BFF25B4395}" srcOrd="1" destOrd="0" presId="urn:microsoft.com/office/officeart/2018/2/layout/IconLabelList"/>
    <dgm:cxn modelId="{C9A28A31-C68F-4CA0-AAC8-D4D83BAE1DC8}" type="presParOf" srcId="{F95130D2-6DED-45F9-AFCC-388FAF934A41}" destId="{08C098C4-8E24-44D3-BEBB-4078BE0225D9}" srcOrd="2" destOrd="0" presId="urn:microsoft.com/office/officeart/2018/2/layout/IconLabelList"/>
    <dgm:cxn modelId="{04F374E4-0AE5-4408-8F28-307EEA076A66}" type="presParOf" srcId="{186BC519-4B6F-48DC-8700-339F3ECCC127}" destId="{C9FF3F51-A030-4628-B991-98DAFF574DC8}" srcOrd="5" destOrd="0" presId="urn:microsoft.com/office/officeart/2018/2/layout/IconLabelList"/>
    <dgm:cxn modelId="{99AC9BE3-3BE4-4BF1-BB03-5E93813F7496}" type="presParOf" srcId="{186BC519-4B6F-48DC-8700-339F3ECCC127}" destId="{6F18138B-3EED-48C7-996E-1C0F1BE8B194}" srcOrd="6" destOrd="0" presId="urn:microsoft.com/office/officeart/2018/2/layout/IconLabelList"/>
    <dgm:cxn modelId="{44298ED8-F3A4-4830-9DAA-25CAC4F31CC7}" type="presParOf" srcId="{6F18138B-3EED-48C7-996E-1C0F1BE8B194}" destId="{386CB0FA-C92C-413B-8188-1E84C8238E37}" srcOrd="0" destOrd="0" presId="urn:microsoft.com/office/officeart/2018/2/layout/IconLabelList"/>
    <dgm:cxn modelId="{E263B0DA-4955-4836-A687-1F4DE6493389}" type="presParOf" srcId="{6F18138B-3EED-48C7-996E-1C0F1BE8B194}" destId="{3B3D5110-1F3E-4793-9E06-D74A41AB1FC8}" srcOrd="1" destOrd="0" presId="urn:microsoft.com/office/officeart/2018/2/layout/IconLabelList"/>
    <dgm:cxn modelId="{B463FAB0-BA92-42B8-929C-B01BCD5D68C5}" type="presParOf" srcId="{6F18138B-3EED-48C7-996E-1C0F1BE8B194}" destId="{CA628CA1-10ED-4F9E-96C7-DD6215164A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01FAC-FB6E-4556-A7C6-4793F7AAE5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67054A-3087-4AF5-8E05-6F54D7C84773}">
      <dgm:prSet/>
      <dgm:spPr/>
      <dgm:t>
        <a:bodyPr/>
        <a:lstStyle/>
        <a:p>
          <a:r>
            <a:rPr lang="cs-CZ"/>
            <a:t>Sídlo: Dačice</a:t>
          </a:r>
          <a:endParaRPr lang="en-US"/>
        </a:p>
      </dgm:t>
    </dgm:pt>
    <dgm:pt modelId="{BB179700-7EA9-40D4-8917-0984D658C0FE}" type="parTrans" cxnId="{4E15FE5B-B205-49F5-A71C-B35FF6A7D2FF}">
      <dgm:prSet/>
      <dgm:spPr/>
      <dgm:t>
        <a:bodyPr/>
        <a:lstStyle/>
        <a:p>
          <a:endParaRPr lang="en-US"/>
        </a:p>
      </dgm:t>
    </dgm:pt>
    <dgm:pt modelId="{21E7A5AD-2F07-443D-8A0F-28A4CFD00DFF}" type="sibTrans" cxnId="{4E15FE5B-B205-49F5-A71C-B35FF6A7D2FF}">
      <dgm:prSet/>
      <dgm:spPr/>
      <dgm:t>
        <a:bodyPr/>
        <a:lstStyle/>
        <a:p>
          <a:endParaRPr lang="en-US"/>
        </a:p>
      </dgm:t>
    </dgm:pt>
    <dgm:pt modelId="{E19E2A32-235D-4576-90A0-C5A409E90429}">
      <dgm:prSet/>
      <dgm:spPr/>
      <dgm:t>
        <a:bodyPr/>
        <a:lstStyle/>
        <a:p>
          <a:r>
            <a:rPr lang="cs-CZ"/>
            <a:t>Založení: 2014</a:t>
          </a:r>
          <a:endParaRPr lang="en-US"/>
        </a:p>
      </dgm:t>
    </dgm:pt>
    <dgm:pt modelId="{99E479EE-D297-450D-B12B-ADD288ACE005}" type="parTrans" cxnId="{F395AA6F-7DC4-4FAE-8CEA-D62AB597F866}">
      <dgm:prSet/>
      <dgm:spPr/>
      <dgm:t>
        <a:bodyPr/>
        <a:lstStyle/>
        <a:p>
          <a:endParaRPr lang="en-US"/>
        </a:p>
      </dgm:t>
    </dgm:pt>
    <dgm:pt modelId="{91262A79-D603-442D-A0BD-BEBE4AE75EB6}" type="sibTrans" cxnId="{F395AA6F-7DC4-4FAE-8CEA-D62AB597F866}">
      <dgm:prSet/>
      <dgm:spPr/>
      <dgm:t>
        <a:bodyPr/>
        <a:lstStyle/>
        <a:p>
          <a:endParaRPr lang="en-US"/>
        </a:p>
      </dgm:t>
    </dgm:pt>
    <dgm:pt modelId="{15F6171F-4862-4550-89F9-7B695479904D}">
      <dgm:prSet/>
      <dgm:spPr/>
      <dgm:t>
        <a:bodyPr/>
        <a:lstStyle/>
        <a:p>
          <a:r>
            <a:rPr lang="cs-CZ"/>
            <a:t>Výrobní závody: 196</a:t>
          </a:r>
          <a:endParaRPr lang="en-US"/>
        </a:p>
      </dgm:t>
    </dgm:pt>
    <dgm:pt modelId="{C14FA857-9281-4F7C-88DA-BC507A80FC72}" type="parTrans" cxnId="{08C57822-DEC2-4B18-B776-BF58EA35BF68}">
      <dgm:prSet/>
      <dgm:spPr/>
      <dgm:t>
        <a:bodyPr/>
        <a:lstStyle/>
        <a:p>
          <a:endParaRPr lang="en-US"/>
        </a:p>
      </dgm:t>
    </dgm:pt>
    <dgm:pt modelId="{0E67FD9D-C16F-483A-910C-6CCE85595BED}" type="sibTrans" cxnId="{08C57822-DEC2-4B18-B776-BF58EA35BF68}">
      <dgm:prSet/>
      <dgm:spPr/>
      <dgm:t>
        <a:bodyPr/>
        <a:lstStyle/>
        <a:p>
          <a:endParaRPr lang="en-US"/>
        </a:p>
      </dgm:t>
    </dgm:pt>
    <dgm:pt modelId="{A75430AC-3B2A-458C-AFF1-FB28777A9EB3}">
      <dgm:prSet/>
      <dgm:spPr/>
      <dgm:t>
        <a:bodyPr/>
        <a:lstStyle/>
        <a:p>
          <a:r>
            <a:rPr lang="cs-CZ"/>
            <a:t>Výrobce sacích a výfukových ventilů do spalovacích motorů</a:t>
          </a:r>
          <a:endParaRPr lang="en-US"/>
        </a:p>
      </dgm:t>
    </dgm:pt>
    <dgm:pt modelId="{52964579-C45F-422B-A901-6435821EEC31}" type="parTrans" cxnId="{6CB41A86-CE2C-4298-A852-ACC9DFA6EAF8}">
      <dgm:prSet/>
      <dgm:spPr/>
      <dgm:t>
        <a:bodyPr/>
        <a:lstStyle/>
        <a:p>
          <a:endParaRPr lang="en-US"/>
        </a:p>
      </dgm:t>
    </dgm:pt>
    <dgm:pt modelId="{F3CB57B6-8D8C-4840-91D4-C8B75E3801CE}" type="sibTrans" cxnId="{6CB41A86-CE2C-4298-A852-ACC9DFA6EAF8}">
      <dgm:prSet/>
      <dgm:spPr/>
      <dgm:t>
        <a:bodyPr/>
        <a:lstStyle/>
        <a:p>
          <a:endParaRPr lang="en-US"/>
        </a:p>
      </dgm:t>
    </dgm:pt>
    <dgm:pt modelId="{1FAD91A6-6B3B-4131-92BE-211963B64324}">
      <dgm:prSet/>
      <dgm:spPr/>
      <dgm:t>
        <a:bodyPr/>
        <a:lstStyle/>
        <a:p>
          <a:r>
            <a:rPr lang="pl-PL"/>
            <a:t>Na podzim roku 2018 byla firma koupena společností Tenneco.</a:t>
          </a:r>
          <a:endParaRPr lang="en-US"/>
        </a:p>
      </dgm:t>
    </dgm:pt>
    <dgm:pt modelId="{552ED182-F834-46E2-B29D-54D9438A3AE3}" type="parTrans" cxnId="{690E14D9-3447-4B78-A645-7F19D903A6D9}">
      <dgm:prSet/>
      <dgm:spPr/>
      <dgm:t>
        <a:bodyPr/>
        <a:lstStyle/>
        <a:p>
          <a:endParaRPr lang="en-US"/>
        </a:p>
      </dgm:t>
    </dgm:pt>
    <dgm:pt modelId="{F2692B5D-050E-431E-9C86-AEC97F2482C2}" type="sibTrans" cxnId="{690E14D9-3447-4B78-A645-7F19D903A6D9}">
      <dgm:prSet/>
      <dgm:spPr/>
      <dgm:t>
        <a:bodyPr/>
        <a:lstStyle/>
        <a:p>
          <a:endParaRPr lang="en-US"/>
        </a:p>
      </dgm:t>
    </dgm:pt>
    <dgm:pt modelId="{BE0973BA-B89C-490C-BE49-16B759193422}" type="pres">
      <dgm:prSet presAssocID="{44401FAC-FB6E-4556-A7C6-4793F7AAE5E6}" presName="linear" presStyleCnt="0">
        <dgm:presLayoutVars>
          <dgm:animLvl val="lvl"/>
          <dgm:resizeHandles val="exact"/>
        </dgm:presLayoutVars>
      </dgm:prSet>
      <dgm:spPr/>
    </dgm:pt>
    <dgm:pt modelId="{1CC98D6E-740F-49FE-8D89-C6C3A97A6ABC}" type="pres">
      <dgm:prSet presAssocID="{C567054A-3087-4AF5-8E05-6F54D7C847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D1F45D5-D116-408A-B7FD-989717C4CE7F}" type="pres">
      <dgm:prSet presAssocID="{21E7A5AD-2F07-443D-8A0F-28A4CFD00DFF}" presName="spacer" presStyleCnt="0"/>
      <dgm:spPr/>
    </dgm:pt>
    <dgm:pt modelId="{86212479-E6A9-4E45-A8EF-3C7FA6487349}" type="pres">
      <dgm:prSet presAssocID="{E19E2A32-235D-4576-90A0-C5A409E9042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9634E62-9203-478B-8FF2-FE4E3EA38020}" type="pres">
      <dgm:prSet presAssocID="{91262A79-D603-442D-A0BD-BEBE4AE75EB6}" presName="spacer" presStyleCnt="0"/>
      <dgm:spPr/>
    </dgm:pt>
    <dgm:pt modelId="{BEB26821-1DE0-494B-A8E4-CB34C8FD4B87}" type="pres">
      <dgm:prSet presAssocID="{15F6171F-4862-4550-89F9-7B69547990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A35960-0676-4087-9B8A-46DA16FF18B4}" type="pres">
      <dgm:prSet presAssocID="{0E67FD9D-C16F-483A-910C-6CCE85595BED}" presName="spacer" presStyleCnt="0"/>
      <dgm:spPr/>
    </dgm:pt>
    <dgm:pt modelId="{59830F80-E0B1-441B-B67B-7D7C33CB47CC}" type="pres">
      <dgm:prSet presAssocID="{A75430AC-3B2A-458C-AFF1-FB28777A9EB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F9330C-32A5-4080-BFBA-61F9C13CC47A}" type="pres">
      <dgm:prSet presAssocID="{F3CB57B6-8D8C-4840-91D4-C8B75E3801CE}" presName="spacer" presStyleCnt="0"/>
      <dgm:spPr/>
    </dgm:pt>
    <dgm:pt modelId="{601253B9-C899-4073-A63E-6DCE119602E9}" type="pres">
      <dgm:prSet presAssocID="{1FAD91A6-6B3B-4131-92BE-211963B6432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DBF317-7BC5-4DDB-865F-C101253A0556}" type="presOf" srcId="{1FAD91A6-6B3B-4131-92BE-211963B64324}" destId="{601253B9-C899-4073-A63E-6DCE119602E9}" srcOrd="0" destOrd="0" presId="urn:microsoft.com/office/officeart/2005/8/layout/vList2"/>
    <dgm:cxn modelId="{B89B0418-93AB-430C-8F7A-F57066954B87}" type="presOf" srcId="{E19E2A32-235D-4576-90A0-C5A409E90429}" destId="{86212479-E6A9-4E45-A8EF-3C7FA6487349}" srcOrd="0" destOrd="0" presId="urn:microsoft.com/office/officeart/2005/8/layout/vList2"/>
    <dgm:cxn modelId="{08C57822-DEC2-4B18-B776-BF58EA35BF68}" srcId="{44401FAC-FB6E-4556-A7C6-4793F7AAE5E6}" destId="{15F6171F-4862-4550-89F9-7B695479904D}" srcOrd="2" destOrd="0" parTransId="{C14FA857-9281-4F7C-88DA-BC507A80FC72}" sibTransId="{0E67FD9D-C16F-483A-910C-6CCE85595BED}"/>
    <dgm:cxn modelId="{9286D123-92E0-46D7-AE4D-7B193B93EBD8}" type="presOf" srcId="{C567054A-3087-4AF5-8E05-6F54D7C84773}" destId="{1CC98D6E-740F-49FE-8D89-C6C3A97A6ABC}" srcOrd="0" destOrd="0" presId="urn:microsoft.com/office/officeart/2005/8/layout/vList2"/>
    <dgm:cxn modelId="{4E15FE5B-B205-49F5-A71C-B35FF6A7D2FF}" srcId="{44401FAC-FB6E-4556-A7C6-4793F7AAE5E6}" destId="{C567054A-3087-4AF5-8E05-6F54D7C84773}" srcOrd="0" destOrd="0" parTransId="{BB179700-7EA9-40D4-8917-0984D658C0FE}" sibTransId="{21E7A5AD-2F07-443D-8A0F-28A4CFD00DFF}"/>
    <dgm:cxn modelId="{F395AA6F-7DC4-4FAE-8CEA-D62AB597F866}" srcId="{44401FAC-FB6E-4556-A7C6-4793F7AAE5E6}" destId="{E19E2A32-235D-4576-90A0-C5A409E90429}" srcOrd="1" destOrd="0" parTransId="{99E479EE-D297-450D-B12B-ADD288ACE005}" sibTransId="{91262A79-D603-442D-A0BD-BEBE4AE75EB6}"/>
    <dgm:cxn modelId="{6CB41A86-CE2C-4298-A852-ACC9DFA6EAF8}" srcId="{44401FAC-FB6E-4556-A7C6-4793F7AAE5E6}" destId="{A75430AC-3B2A-458C-AFF1-FB28777A9EB3}" srcOrd="3" destOrd="0" parTransId="{52964579-C45F-422B-A901-6435821EEC31}" sibTransId="{F3CB57B6-8D8C-4840-91D4-C8B75E3801CE}"/>
    <dgm:cxn modelId="{9662F2B6-7BED-4F4B-BFD5-E0421CD00090}" type="presOf" srcId="{15F6171F-4862-4550-89F9-7B695479904D}" destId="{BEB26821-1DE0-494B-A8E4-CB34C8FD4B87}" srcOrd="0" destOrd="0" presId="urn:microsoft.com/office/officeart/2005/8/layout/vList2"/>
    <dgm:cxn modelId="{9C0958C9-B7CC-4DBA-8873-AB9F5466467B}" type="presOf" srcId="{44401FAC-FB6E-4556-A7C6-4793F7AAE5E6}" destId="{BE0973BA-B89C-490C-BE49-16B759193422}" srcOrd="0" destOrd="0" presId="urn:microsoft.com/office/officeart/2005/8/layout/vList2"/>
    <dgm:cxn modelId="{690E14D9-3447-4B78-A645-7F19D903A6D9}" srcId="{44401FAC-FB6E-4556-A7C6-4793F7AAE5E6}" destId="{1FAD91A6-6B3B-4131-92BE-211963B64324}" srcOrd="4" destOrd="0" parTransId="{552ED182-F834-46E2-B29D-54D9438A3AE3}" sibTransId="{F2692B5D-050E-431E-9C86-AEC97F2482C2}"/>
    <dgm:cxn modelId="{348960F3-B48A-4CFC-9BE6-1DAA8BAAD3D0}" type="presOf" srcId="{A75430AC-3B2A-458C-AFF1-FB28777A9EB3}" destId="{59830F80-E0B1-441B-B67B-7D7C33CB47CC}" srcOrd="0" destOrd="0" presId="urn:microsoft.com/office/officeart/2005/8/layout/vList2"/>
    <dgm:cxn modelId="{27E548D9-1557-4389-A139-62658E6EEB3D}" type="presParOf" srcId="{BE0973BA-B89C-490C-BE49-16B759193422}" destId="{1CC98D6E-740F-49FE-8D89-C6C3A97A6ABC}" srcOrd="0" destOrd="0" presId="urn:microsoft.com/office/officeart/2005/8/layout/vList2"/>
    <dgm:cxn modelId="{13A82E32-5F1A-4C8E-9F26-5D6DB1DC774F}" type="presParOf" srcId="{BE0973BA-B89C-490C-BE49-16B759193422}" destId="{9D1F45D5-D116-408A-B7FD-989717C4CE7F}" srcOrd="1" destOrd="0" presId="urn:microsoft.com/office/officeart/2005/8/layout/vList2"/>
    <dgm:cxn modelId="{ABD8A264-C584-4282-8E33-31344BF00DE9}" type="presParOf" srcId="{BE0973BA-B89C-490C-BE49-16B759193422}" destId="{86212479-E6A9-4E45-A8EF-3C7FA6487349}" srcOrd="2" destOrd="0" presId="urn:microsoft.com/office/officeart/2005/8/layout/vList2"/>
    <dgm:cxn modelId="{1F754537-5EC3-4852-A0A9-8719B89B06C2}" type="presParOf" srcId="{BE0973BA-B89C-490C-BE49-16B759193422}" destId="{89634E62-9203-478B-8FF2-FE4E3EA38020}" srcOrd="3" destOrd="0" presId="urn:microsoft.com/office/officeart/2005/8/layout/vList2"/>
    <dgm:cxn modelId="{81ADB660-8EEC-48C9-8384-8273708D634D}" type="presParOf" srcId="{BE0973BA-B89C-490C-BE49-16B759193422}" destId="{BEB26821-1DE0-494B-A8E4-CB34C8FD4B87}" srcOrd="4" destOrd="0" presId="urn:microsoft.com/office/officeart/2005/8/layout/vList2"/>
    <dgm:cxn modelId="{55D15A64-1C5F-4C7B-98DC-0C5B7981BB75}" type="presParOf" srcId="{BE0973BA-B89C-490C-BE49-16B759193422}" destId="{6CA35960-0676-4087-9B8A-46DA16FF18B4}" srcOrd="5" destOrd="0" presId="urn:microsoft.com/office/officeart/2005/8/layout/vList2"/>
    <dgm:cxn modelId="{8F391C70-90EA-4077-B9B2-B68350D9BFEF}" type="presParOf" srcId="{BE0973BA-B89C-490C-BE49-16B759193422}" destId="{59830F80-E0B1-441B-B67B-7D7C33CB47CC}" srcOrd="6" destOrd="0" presId="urn:microsoft.com/office/officeart/2005/8/layout/vList2"/>
    <dgm:cxn modelId="{6CAF7A28-887C-4C2F-AC8B-8D027C1A9562}" type="presParOf" srcId="{BE0973BA-B89C-490C-BE49-16B759193422}" destId="{D1F9330C-32A5-4080-BFBA-61F9C13CC47A}" srcOrd="7" destOrd="0" presId="urn:microsoft.com/office/officeart/2005/8/layout/vList2"/>
    <dgm:cxn modelId="{9883C013-3E77-46ED-A855-ED21ABD2DCCC}" type="presParOf" srcId="{BE0973BA-B89C-490C-BE49-16B759193422}" destId="{601253B9-C899-4073-A63E-6DCE119602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56B3B-F29A-4877-AF62-7E2FBBAB08FB}">
      <dsp:nvSpPr>
        <dsp:cNvPr id="0" name=""/>
        <dsp:cNvSpPr/>
      </dsp:nvSpPr>
      <dsp:spPr>
        <a:xfrm>
          <a:off x="790942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A842A-8B6A-4EB2-8BF6-D4F73C33E07D}">
      <dsp:nvSpPr>
        <dsp:cNvPr id="0" name=""/>
        <dsp:cNvSpPr/>
      </dsp:nvSpPr>
      <dsp:spPr>
        <a:xfrm>
          <a:off x="137302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O společnosti</a:t>
          </a:r>
          <a:endParaRPr lang="en-US" sz="2700" kern="1200"/>
        </a:p>
      </dsp:txBody>
      <dsp:txXfrm>
        <a:off x="137302" y="2239946"/>
        <a:ext cx="2376871" cy="720000"/>
      </dsp:txXfrm>
    </dsp:sp>
    <dsp:sp modelId="{DF4035AC-B95A-453C-B6EE-D6A455D734C3}">
      <dsp:nvSpPr>
        <dsp:cNvPr id="0" name=""/>
        <dsp:cNvSpPr/>
      </dsp:nvSpPr>
      <dsp:spPr>
        <a:xfrm>
          <a:off x="3583766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51E36-6824-445E-A3C9-64AA3BC93FB7}">
      <dsp:nvSpPr>
        <dsp:cNvPr id="0" name=""/>
        <dsp:cNvSpPr/>
      </dsp:nvSpPr>
      <dsp:spPr>
        <a:xfrm>
          <a:off x="2930126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Náplň praxe</a:t>
          </a:r>
          <a:endParaRPr lang="en-US" sz="2700" kern="1200"/>
        </a:p>
      </dsp:txBody>
      <dsp:txXfrm>
        <a:off x="2930126" y="2239946"/>
        <a:ext cx="2376871" cy="720000"/>
      </dsp:txXfrm>
    </dsp:sp>
    <dsp:sp modelId="{8C87131B-FB46-49C3-9B64-47BB1D28CE31}">
      <dsp:nvSpPr>
        <dsp:cNvPr id="0" name=""/>
        <dsp:cNvSpPr/>
      </dsp:nvSpPr>
      <dsp:spPr>
        <a:xfrm>
          <a:off x="6376591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098C4-8E24-44D3-BEBB-4078BE0225D9}">
      <dsp:nvSpPr>
        <dsp:cNvPr id="0" name=""/>
        <dsp:cNvSpPr/>
      </dsp:nvSpPr>
      <dsp:spPr>
        <a:xfrm>
          <a:off x="5722951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Zhodnocení praxe</a:t>
          </a:r>
          <a:endParaRPr lang="en-US" sz="2700" kern="1200"/>
        </a:p>
      </dsp:txBody>
      <dsp:txXfrm>
        <a:off x="5722951" y="2239946"/>
        <a:ext cx="2376871" cy="720000"/>
      </dsp:txXfrm>
    </dsp:sp>
    <dsp:sp modelId="{386CB0FA-C92C-413B-8188-1E84C8238E37}">
      <dsp:nvSpPr>
        <dsp:cNvPr id="0" name=""/>
        <dsp:cNvSpPr/>
      </dsp:nvSpPr>
      <dsp:spPr>
        <a:xfrm>
          <a:off x="9169415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28CA1-10ED-4F9E-96C7-DD6215164A41}">
      <dsp:nvSpPr>
        <dsp:cNvPr id="0" name=""/>
        <dsp:cNvSpPr/>
      </dsp:nvSpPr>
      <dsp:spPr>
        <a:xfrm>
          <a:off x="8515775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Závěr</a:t>
          </a:r>
          <a:endParaRPr lang="en-US" sz="2700" kern="1200"/>
        </a:p>
      </dsp:txBody>
      <dsp:txXfrm>
        <a:off x="8515775" y="2239946"/>
        <a:ext cx="2376871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98D6E-740F-49FE-8D89-C6C3A97A6ABC}">
      <dsp:nvSpPr>
        <dsp:cNvPr id="0" name=""/>
        <dsp:cNvSpPr/>
      </dsp:nvSpPr>
      <dsp:spPr>
        <a:xfrm>
          <a:off x="0" y="6911"/>
          <a:ext cx="6108179" cy="869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Sídlo: Dačice</a:t>
          </a:r>
          <a:endParaRPr lang="en-US" sz="2300" kern="1200"/>
        </a:p>
      </dsp:txBody>
      <dsp:txXfrm>
        <a:off x="42426" y="49337"/>
        <a:ext cx="6023327" cy="784256"/>
      </dsp:txXfrm>
    </dsp:sp>
    <dsp:sp modelId="{86212479-E6A9-4E45-A8EF-3C7FA6487349}">
      <dsp:nvSpPr>
        <dsp:cNvPr id="0" name=""/>
        <dsp:cNvSpPr/>
      </dsp:nvSpPr>
      <dsp:spPr>
        <a:xfrm>
          <a:off x="0" y="942260"/>
          <a:ext cx="6108179" cy="869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Založení: 2014</a:t>
          </a:r>
          <a:endParaRPr lang="en-US" sz="2300" kern="1200"/>
        </a:p>
      </dsp:txBody>
      <dsp:txXfrm>
        <a:off x="42426" y="984686"/>
        <a:ext cx="6023327" cy="784256"/>
      </dsp:txXfrm>
    </dsp:sp>
    <dsp:sp modelId="{BEB26821-1DE0-494B-A8E4-CB34C8FD4B87}">
      <dsp:nvSpPr>
        <dsp:cNvPr id="0" name=""/>
        <dsp:cNvSpPr/>
      </dsp:nvSpPr>
      <dsp:spPr>
        <a:xfrm>
          <a:off x="0" y="1877609"/>
          <a:ext cx="6108179" cy="869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Výrobní závody: 196</a:t>
          </a:r>
          <a:endParaRPr lang="en-US" sz="2300" kern="1200"/>
        </a:p>
      </dsp:txBody>
      <dsp:txXfrm>
        <a:off x="42426" y="1920035"/>
        <a:ext cx="6023327" cy="784256"/>
      </dsp:txXfrm>
    </dsp:sp>
    <dsp:sp modelId="{59830F80-E0B1-441B-B67B-7D7C33CB47CC}">
      <dsp:nvSpPr>
        <dsp:cNvPr id="0" name=""/>
        <dsp:cNvSpPr/>
      </dsp:nvSpPr>
      <dsp:spPr>
        <a:xfrm>
          <a:off x="0" y="2812957"/>
          <a:ext cx="6108179" cy="869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Výrobce sacích a výfukových ventilů do spalovacích motorů</a:t>
          </a:r>
          <a:endParaRPr lang="en-US" sz="2300" kern="1200"/>
        </a:p>
      </dsp:txBody>
      <dsp:txXfrm>
        <a:off x="42426" y="2855383"/>
        <a:ext cx="6023327" cy="784256"/>
      </dsp:txXfrm>
    </dsp:sp>
    <dsp:sp modelId="{601253B9-C899-4073-A63E-6DCE119602E9}">
      <dsp:nvSpPr>
        <dsp:cNvPr id="0" name=""/>
        <dsp:cNvSpPr/>
      </dsp:nvSpPr>
      <dsp:spPr>
        <a:xfrm>
          <a:off x="0" y="3748306"/>
          <a:ext cx="6108179" cy="869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Na podzim roku 2018 byla firma koupena společností Tenneco.</a:t>
          </a:r>
          <a:endParaRPr lang="en-US" sz="2300" kern="1200"/>
        </a:p>
      </dsp:txBody>
      <dsp:txXfrm>
        <a:off x="42426" y="3790732"/>
        <a:ext cx="6023327" cy="78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9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1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8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1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0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5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9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700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0" r:id="rId6"/>
    <p:sldLayoutId id="2147484266" r:id="rId7"/>
    <p:sldLayoutId id="2147484267" r:id="rId8"/>
    <p:sldLayoutId id="2147484268" r:id="rId9"/>
    <p:sldLayoutId id="2147484269" r:id="rId10"/>
    <p:sldLayoutId id="21474842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obloha, mrak, modrá, snímek obrazovky&#10;&#10;Popis byl vytvořen automaticky">
            <a:extLst>
              <a:ext uri="{FF2B5EF4-FFF2-40B4-BE49-F238E27FC236}">
                <a16:creationId xmlns:a16="http://schemas.microsoft.com/office/drawing/2014/main" id="{3BA28CA2-9EC9-4C06-EBED-701575FE4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731D15-0A9F-C447-725A-6F72C65E5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Odborná praxe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3270A78-72D1-C33F-1BEB-4851DB54C4C3}"/>
              </a:ext>
            </a:extLst>
          </p:cNvPr>
          <p:cNvSpPr txBox="1"/>
          <p:nvPr/>
        </p:nvSpPr>
        <p:spPr>
          <a:xfrm>
            <a:off x="2472497" y="4463495"/>
            <a:ext cx="7240909" cy="1304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Natálie Vojtěchová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25508</a:t>
            </a:r>
          </a:p>
        </p:txBody>
      </p:sp>
    </p:spTree>
    <p:extLst>
      <p:ext uri="{BB962C8B-B14F-4D97-AF65-F5344CB8AC3E}">
        <p14:creationId xmlns:p14="http://schemas.microsoft.com/office/powerpoint/2010/main" val="1258971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Óculos em cima de um livro">
            <a:extLst>
              <a:ext uri="{FF2B5EF4-FFF2-40B4-BE49-F238E27FC236}">
                <a16:creationId xmlns:a16="http://schemas.microsoft.com/office/drawing/2014/main" id="{2DFC53E6-FCB0-68DE-76A0-FB3FB0058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4" b="1770"/>
          <a:stretch/>
        </p:blipFill>
        <p:spPr>
          <a:xfrm>
            <a:off x="0" y="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1C45D6-BB81-7016-4D3A-5ACEA03D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Zhodnocení praxe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6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A65368-CACD-3DEB-0847-9722EE4A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45" name="Rectangle 32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015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55CA5A-44AA-0929-587C-414CE20F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Obsah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5" name="TextovéPole 5">
            <a:extLst>
              <a:ext uri="{FF2B5EF4-FFF2-40B4-BE49-F238E27FC236}">
                <a16:creationId xmlns:a16="http://schemas.microsoft.com/office/drawing/2014/main" id="{578776E7-C6F8-8A30-16E9-D63179399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181275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383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867FE-B2E4-7C61-341F-9606F7C4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– mogul s. r.o. </a:t>
            </a:r>
            <a:endParaRPr lang="cs-CZ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CB0392CB-38D2-BC5A-C28D-9651025440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55905" y="1113764"/>
          <a:ext cx="6108179" cy="462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53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Brýle položené na knize">
            <a:extLst>
              <a:ext uri="{FF2B5EF4-FFF2-40B4-BE49-F238E27FC236}">
                <a16:creationId xmlns:a16="http://schemas.microsoft.com/office/drawing/2014/main" id="{5114D883-64F7-E8F7-C411-9911DBE4E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12" b="983"/>
          <a:stretch/>
        </p:blipFill>
        <p:spPr>
          <a:xfrm>
            <a:off x="-3047" y="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F7CB47-AC53-FC2A-846E-9BB9B95B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Náplň praxe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7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CD102FDD-2E73-5F9D-2EC8-B86336728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0" r="9091" b="173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A2EED8-2BF4-6C95-FFB2-F546868C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Finanční účetnictví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958E27-18DF-FAF6-C15A-8817661F023A}"/>
              </a:ext>
            </a:extLst>
          </p:cNvPr>
          <p:cNvSpPr txBox="1"/>
          <p:nvPr/>
        </p:nvSpPr>
        <p:spPr>
          <a:xfrm>
            <a:off x="678531" y="2438399"/>
            <a:ext cx="3730810" cy="3505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Účetní program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SOX kontroly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 fakturami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dokladů pro audit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9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7" name="Rectangle 4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Digitální graf trhu s cennými papíry">
            <a:extLst>
              <a:ext uri="{FF2B5EF4-FFF2-40B4-BE49-F238E27FC236}">
                <a16:creationId xmlns:a16="http://schemas.microsoft.com/office/drawing/2014/main" id="{C0ECB128-9F07-C3F2-4EAE-C0E8EE40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5" r="9091" b="22513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8" name="Rectangle 48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0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E009BA-E5BF-98F5-E118-E136F7E3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01" y="1021612"/>
            <a:ext cx="3257711" cy="13594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Finance podniku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7A1C8C6-4867-BEA2-57BE-FD0DAFC5B56E}"/>
              </a:ext>
            </a:extLst>
          </p:cNvPr>
          <p:cNvSpPr txBox="1"/>
          <p:nvPr/>
        </p:nvSpPr>
        <p:spPr>
          <a:xfrm>
            <a:off x="684703" y="2616349"/>
            <a:ext cx="345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Výkaz zisků a ztrát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finančních reportů pro audit</a:t>
            </a:r>
          </a:p>
        </p:txBody>
      </p:sp>
    </p:spTree>
    <p:extLst>
      <p:ext uri="{BB962C8B-B14F-4D97-AF65-F5344CB8AC3E}">
        <p14:creationId xmlns:p14="http://schemas.microsoft.com/office/powerpoint/2010/main" val="21106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4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4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4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5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1" name="Rectangle 5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3F92BB-6C70-BDC5-0AB3-8F525940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6"/>
            <a:ext cx="3511233" cy="1692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Personální oddělení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bstraktní rozostřená veřejná knihovna s policemi knih">
            <a:extLst>
              <a:ext uri="{FF2B5EF4-FFF2-40B4-BE49-F238E27FC236}">
                <a16:creationId xmlns:a16="http://schemas.microsoft.com/office/drawing/2014/main" id="{1AAD9FD2-FB55-0669-F250-55F5AD5E0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" r="24483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1B7864-E66E-7797-EE9A-2A98C1F37981}"/>
              </a:ext>
            </a:extLst>
          </p:cNvPr>
          <p:cNvSpPr txBox="1"/>
          <p:nvPr/>
        </p:nvSpPr>
        <p:spPr>
          <a:xfrm>
            <a:off x="224853" y="2735850"/>
            <a:ext cx="43245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/>
              <a:t>Školení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ESG a prevence globálního novodobého otroctví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Účast na poradě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Administrativní práce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Motivace zaměstnanců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61110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C3DF6326-22B9-0035-2B27-4A305958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6" r="9091" b="8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7895F-9522-7CC9-C0A9-DCD3E98E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02" y="1269168"/>
            <a:ext cx="3208866" cy="8294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Marketing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DFA9AB-2CAC-B5A2-ECC7-B89564601595}"/>
              </a:ext>
            </a:extLst>
          </p:cNvPr>
          <p:cNvSpPr txBox="1"/>
          <p:nvPr/>
        </p:nvSpPr>
        <p:spPr>
          <a:xfrm>
            <a:off x="684702" y="2724165"/>
            <a:ext cx="3463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mix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Úprava webových stránek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Udržení zákazníků</a:t>
            </a:r>
          </a:p>
        </p:txBody>
      </p:sp>
    </p:spTree>
    <p:extLst>
      <p:ext uri="{BB962C8B-B14F-4D97-AF65-F5344CB8AC3E}">
        <p14:creationId xmlns:p14="http://schemas.microsoft.com/office/powerpoint/2010/main" val="22440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Working space background">
            <a:extLst>
              <a:ext uri="{FF2B5EF4-FFF2-40B4-BE49-F238E27FC236}">
                <a16:creationId xmlns:a16="http://schemas.microsoft.com/office/drawing/2014/main" id="{7DC69AEB-5DFF-293D-3D00-6F8D28622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44" r="2642" b="70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3EAF87-16C7-E342-1359-640B87F9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453643"/>
            <a:ext cx="4081072" cy="18151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STRATEGICKÝ MANAGEMENT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7E1163-B4DA-CFDB-2B4F-641CE5E8B667}"/>
              </a:ext>
            </a:extLst>
          </p:cNvPr>
          <p:cNvSpPr txBox="1"/>
          <p:nvPr/>
        </p:nvSpPr>
        <p:spPr>
          <a:xfrm>
            <a:off x="764498" y="3441780"/>
            <a:ext cx="3177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cíl do roku 2035</a:t>
            </a:r>
          </a:p>
        </p:txBody>
      </p:sp>
    </p:spTree>
    <p:extLst>
      <p:ext uri="{BB962C8B-B14F-4D97-AF65-F5344CB8AC3E}">
        <p14:creationId xmlns:p14="http://schemas.microsoft.com/office/powerpoint/2010/main" val="36817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168</TotalTime>
  <Words>113</Words>
  <Application>Microsoft Office PowerPoint</Application>
  <PresentationFormat>Širokoúhlá obrazovka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Century Schoolbook</vt:lpstr>
      <vt:lpstr>Franklin Gothic Book</vt:lpstr>
      <vt:lpstr>Gill Sans MT</vt:lpstr>
      <vt:lpstr>Times New Roman</vt:lpstr>
      <vt:lpstr>Wingdings</vt:lpstr>
      <vt:lpstr>Wingdings 2</vt:lpstr>
      <vt:lpstr>DividendVTI</vt:lpstr>
      <vt:lpstr>Odborná praxe</vt:lpstr>
      <vt:lpstr>Obsah</vt:lpstr>
      <vt:lpstr>Federal – mogul s. r.o. </vt:lpstr>
      <vt:lpstr>Náplň praxe</vt:lpstr>
      <vt:lpstr>Finanční účetnictví</vt:lpstr>
      <vt:lpstr>Finance podniku</vt:lpstr>
      <vt:lpstr>Personální oddělení</vt:lpstr>
      <vt:lpstr>Marketing</vt:lpstr>
      <vt:lpstr>STRATEGICKÝ MANAGEMENT</vt:lpstr>
      <vt:lpstr>Zhodnocení praxe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Natálie Vojtěchová</dc:creator>
  <cp:lastModifiedBy>Natálie Vojtěchová</cp:lastModifiedBy>
  <cp:revision>5</cp:revision>
  <dcterms:created xsi:type="dcterms:W3CDTF">2023-05-11T18:28:04Z</dcterms:created>
  <dcterms:modified xsi:type="dcterms:W3CDTF">2023-05-11T21:16:56Z</dcterms:modified>
</cp:coreProperties>
</file>