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Lst>
  <p:handoutMasterIdLst>
    <p:handoutMasterId r:id="rId21"/>
  </p:handoutMasterIdLst>
  <p:sldIdLst>
    <p:sldId id="256" r:id="rId6"/>
    <p:sldId id="257" r:id="rId7"/>
    <p:sldId id="258" r:id="rId8"/>
    <p:sldId id="259" r:id="rId9"/>
    <p:sldId id="260" r:id="rId10"/>
    <p:sldId id="262" r:id="rId11"/>
    <p:sldId id="263" r:id="rId12"/>
    <p:sldId id="264" r:id="rId13"/>
    <p:sldId id="265" r:id="rId14"/>
    <p:sldId id="266" r:id="rId15"/>
    <p:sldId id="267" r:id="rId16"/>
    <p:sldId id="268" r:id="rId17"/>
    <p:sldId id="269" r:id="rId18"/>
    <p:sldId id="270"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92" y="114"/>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sberger, Robert" userId="S::fhb221363@fh-vie.ac.at::74405826-882b-4b83-8cab-4ca10956a824" providerId="AD" clId="Web-{17DDB878-F787-4D33-8DE3-B9E4CFC36F60}"/>
    <pc:docChg chg="mod">
      <pc:chgData name="Monsberger, Robert" userId="S::fhb221363@fh-vie.ac.at::74405826-882b-4b83-8cab-4ca10956a824" providerId="AD" clId="Web-{17DDB878-F787-4D33-8DE3-B9E4CFC36F60}" dt="2022-12-05T14:52:15.817" v="0" actId="33475"/>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1E3E2D-8771-4D2F-A88C-5CD5423ED5C7}" type="doc">
      <dgm:prSet loTypeId="urn:microsoft.com/office/officeart/2005/8/layout/orgChart1" loCatId="hierarchy" qsTypeId="urn:microsoft.com/office/officeart/2005/8/quickstyle/simple1" qsCatId="simple" csTypeId="urn:microsoft.com/office/officeart/2005/8/colors/accent1_2" csCatId="accent1" phldr="1"/>
      <dgm:spPr/>
    </dgm:pt>
    <dgm:pt modelId="{C6A4BF1A-1975-429B-8EDC-984428DD165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cs typeface="Times New Roman" pitchFamily="18" charset="0"/>
            </a:rPr>
            <a:t>CEO</a:t>
          </a:r>
          <a:endParaRPr kumimoji="0" lang="lv-LV" b="0" i="0" u="none" strike="noStrike" cap="none" normalizeH="0" baseline="0" dirty="0">
            <a:ln>
              <a:noFill/>
            </a:ln>
            <a:solidFill>
              <a:schemeClr val="tx1"/>
            </a:solidFill>
            <a:effectLst/>
            <a:latin typeface="Arial" charset="0"/>
            <a:cs typeface="Times New Roman" pitchFamily="18" charset="0"/>
          </a:endParaRPr>
        </a:p>
      </dgm:t>
    </dgm:pt>
    <dgm:pt modelId="{4B240E30-48CF-4596-BE03-72F53741861C}" type="parTrans" cxnId="{C42EE2E8-7951-42F5-896B-3DB32D265E45}">
      <dgm:prSet/>
      <dgm:spPr/>
      <dgm:t>
        <a:bodyPr/>
        <a:lstStyle/>
        <a:p>
          <a:endParaRPr lang="en-GB"/>
        </a:p>
      </dgm:t>
    </dgm:pt>
    <dgm:pt modelId="{9DC53838-335A-4E78-BEC0-B8EDA899C6E7}" type="sibTrans" cxnId="{C42EE2E8-7951-42F5-896B-3DB32D265E45}">
      <dgm:prSet/>
      <dgm:spPr/>
      <dgm:t>
        <a:bodyPr/>
        <a:lstStyle/>
        <a:p>
          <a:endParaRPr lang="en-GB"/>
        </a:p>
      </dgm:t>
    </dgm:pt>
    <dgm:pt modelId="{B7B472E2-E492-4749-9D57-B281983D8D4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cs typeface="Times New Roman" pitchFamily="18" charset="0"/>
            </a:rPr>
            <a:t>Director of </a:t>
          </a:r>
          <a:r>
            <a:rPr kumimoji="0" lang="lv-LV" b="0" i="0" u="none" strike="noStrike" cap="none" normalizeH="0" baseline="0" dirty="0">
              <a:ln>
                <a:noFill/>
              </a:ln>
              <a:solidFill>
                <a:schemeClr val="tx1"/>
              </a:solidFill>
              <a:effectLst/>
              <a:latin typeface="Arial" charset="0"/>
              <a:cs typeface="Times New Roman" pitchFamily="18" charset="0"/>
            </a:rPr>
            <a:t>S</a:t>
          </a:r>
          <a:r>
            <a:rPr kumimoji="0" lang="en-GB" b="0" i="0" u="none" strike="noStrike" cap="none" normalizeH="0" baseline="0" dirty="0">
              <a:ln>
                <a:noFill/>
              </a:ln>
              <a:solidFill>
                <a:schemeClr val="tx1"/>
              </a:solidFill>
              <a:effectLst/>
              <a:latin typeface="Arial" charset="0"/>
              <a:cs typeface="Times New Roman" pitchFamily="18" charset="0"/>
            </a:rPr>
            <a:t>ales and </a:t>
          </a:r>
          <a:r>
            <a:rPr kumimoji="0" lang="lv-LV" b="0" i="0" u="none" strike="noStrike" cap="none" normalizeH="0" baseline="0" dirty="0">
              <a:ln>
                <a:noFill/>
              </a:ln>
              <a:solidFill>
                <a:schemeClr val="tx1"/>
              </a:solidFill>
              <a:effectLst/>
              <a:latin typeface="Arial" charset="0"/>
              <a:cs typeface="Times New Roman" pitchFamily="18" charset="0"/>
            </a:rPr>
            <a:t>M</a:t>
          </a:r>
          <a:r>
            <a:rPr kumimoji="0" lang="en-GB" b="0" i="0" u="none" strike="noStrike" cap="none" normalizeH="0" baseline="0" dirty="0">
              <a:ln>
                <a:noFill/>
              </a:ln>
              <a:solidFill>
                <a:schemeClr val="tx1"/>
              </a:solidFill>
              <a:effectLst/>
              <a:latin typeface="Arial" charset="0"/>
              <a:cs typeface="Times New Roman" pitchFamily="18" charset="0"/>
            </a:rPr>
            <a:t>arketing</a:t>
          </a:r>
          <a:endParaRPr kumimoji="0" lang="lv-LV" b="0" i="0" u="none" strike="noStrike" cap="none" normalizeH="0" baseline="0" dirty="0">
            <a:ln>
              <a:noFill/>
            </a:ln>
            <a:solidFill>
              <a:schemeClr val="tx1"/>
            </a:solidFill>
            <a:effectLst/>
            <a:latin typeface="Arial" charset="0"/>
            <a:cs typeface="Times New Roman" pitchFamily="18" charset="0"/>
          </a:endParaRPr>
        </a:p>
      </dgm:t>
    </dgm:pt>
    <dgm:pt modelId="{81FFAED7-35B1-4A47-85D0-0C29C7C65FA8}" type="parTrans" cxnId="{13C964DD-66F7-424C-BA2D-2B4574FB1BB9}">
      <dgm:prSet/>
      <dgm:spPr/>
      <dgm:t>
        <a:bodyPr/>
        <a:lstStyle/>
        <a:p>
          <a:endParaRPr lang="en-GB"/>
        </a:p>
      </dgm:t>
    </dgm:pt>
    <dgm:pt modelId="{9CBAD04C-7D49-4789-94F4-38B9F6BF544A}" type="sibTrans" cxnId="{13C964DD-66F7-424C-BA2D-2B4574FB1BB9}">
      <dgm:prSet/>
      <dgm:spPr/>
      <dgm:t>
        <a:bodyPr/>
        <a:lstStyle/>
        <a:p>
          <a:endParaRPr lang="en-GB"/>
        </a:p>
      </dgm:t>
    </dgm:pt>
    <dgm:pt modelId="{03E7904C-FB04-4485-80F9-CCE63542B7F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cs typeface="Times New Roman" pitchFamily="18" charset="0"/>
            </a:rPr>
            <a:t>Production </a:t>
          </a:r>
          <a:r>
            <a:rPr kumimoji="0" lang="lv-LV" b="0" i="0" u="none" strike="noStrike" cap="none" normalizeH="0" baseline="0" dirty="0">
              <a:ln>
                <a:noFill/>
              </a:ln>
              <a:solidFill>
                <a:schemeClr val="tx1"/>
              </a:solidFill>
              <a:effectLst/>
              <a:latin typeface="Arial" charset="0"/>
              <a:cs typeface="Times New Roman" pitchFamily="18" charset="0"/>
            </a:rPr>
            <a:t>M</a:t>
          </a:r>
          <a:r>
            <a:rPr kumimoji="0" lang="en-GB" b="0" i="0" u="none" strike="noStrike" cap="none" normalizeH="0" baseline="0" dirty="0">
              <a:ln>
                <a:noFill/>
              </a:ln>
              <a:solidFill>
                <a:schemeClr val="tx1"/>
              </a:solidFill>
              <a:effectLst/>
              <a:latin typeface="Arial" charset="0"/>
              <a:cs typeface="Times New Roman" pitchFamily="18" charset="0"/>
            </a:rPr>
            <a:t>anager</a:t>
          </a:r>
          <a:endParaRPr kumimoji="0" lang="lv-LV" b="0" i="0" u="none" strike="noStrike" cap="none" normalizeH="0" baseline="0" dirty="0">
            <a:ln>
              <a:noFill/>
            </a:ln>
            <a:solidFill>
              <a:schemeClr val="tx1"/>
            </a:solidFill>
            <a:effectLst/>
            <a:latin typeface="Arial" charset="0"/>
            <a:cs typeface="Times New Roman" pitchFamily="18" charset="0"/>
          </a:endParaRPr>
        </a:p>
      </dgm:t>
    </dgm:pt>
    <dgm:pt modelId="{9D6E0949-48A8-485F-947B-7534436D7B94}" type="parTrans" cxnId="{83E2C13E-264E-48D9-AA67-F33884A38079}">
      <dgm:prSet/>
      <dgm:spPr/>
      <dgm:t>
        <a:bodyPr/>
        <a:lstStyle/>
        <a:p>
          <a:endParaRPr lang="en-GB"/>
        </a:p>
      </dgm:t>
    </dgm:pt>
    <dgm:pt modelId="{5537EE92-6527-4153-924E-408485DCFCDA}" type="sibTrans" cxnId="{83E2C13E-264E-48D9-AA67-F33884A38079}">
      <dgm:prSet/>
      <dgm:spPr/>
      <dgm:t>
        <a:bodyPr/>
        <a:lstStyle/>
        <a:p>
          <a:endParaRPr lang="en-GB"/>
        </a:p>
      </dgm:t>
    </dgm:pt>
    <dgm:pt modelId="{51EAE8C0-B9DF-4E5E-8237-D56B2722D99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b="0" i="0" u="none" strike="noStrike" cap="none" normalizeH="0" baseline="0" dirty="0">
              <a:ln>
                <a:noFill/>
              </a:ln>
              <a:solidFill>
                <a:schemeClr val="tx1"/>
              </a:solidFill>
              <a:effectLst/>
              <a:latin typeface="Arial" charset="0"/>
              <a:cs typeface="Times New Roman" pitchFamily="18" charset="0"/>
            </a:rPr>
            <a:t>Worker</a:t>
          </a:r>
        </a:p>
      </dgm:t>
    </dgm:pt>
    <dgm:pt modelId="{302488B5-F1F6-4E6E-88CA-292DFC4AF61B}" type="parTrans" cxnId="{B6C34CD1-B4A0-4F49-90F2-0B66DD73B9F2}">
      <dgm:prSet/>
      <dgm:spPr/>
      <dgm:t>
        <a:bodyPr/>
        <a:lstStyle/>
        <a:p>
          <a:endParaRPr lang="en-GB"/>
        </a:p>
      </dgm:t>
    </dgm:pt>
    <dgm:pt modelId="{D416CDB8-E52B-4C3A-9E10-AE4E4EF465C4}" type="sibTrans" cxnId="{B6C34CD1-B4A0-4F49-90F2-0B66DD73B9F2}">
      <dgm:prSet/>
      <dgm:spPr/>
      <dgm:t>
        <a:bodyPr/>
        <a:lstStyle/>
        <a:p>
          <a:endParaRPr lang="en-GB"/>
        </a:p>
      </dgm:t>
    </dgm:pt>
    <dgm:pt modelId="{52E09661-3F7E-4211-9170-5E2B27F9676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b="0" i="0" u="none" strike="noStrike" cap="none" normalizeH="0" baseline="0" dirty="0">
              <a:ln>
                <a:noFill/>
              </a:ln>
              <a:solidFill>
                <a:schemeClr val="tx1"/>
              </a:solidFill>
              <a:effectLst/>
              <a:latin typeface="Arial" charset="0"/>
              <a:cs typeface="Times New Roman" pitchFamily="18" charset="0"/>
            </a:rPr>
            <a:t>Worker</a:t>
          </a:r>
        </a:p>
      </dgm:t>
    </dgm:pt>
    <dgm:pt modelId="{6EA82212-2784-466F-BA13-34C44C33C3E2}" type="parTrans" cxnId="{54D156A1-6099-4BF9-9153-3486A7CCE0AF}">
      <dgm:prSet/>
      <dgm:spPr/>
      <dgm:t>
        <a:bodyPr/>
        <a:lstStyle/>
        <a:p>
          <a:endParaRPr lang="en-GB"/>
        </a:p>
      </dgm:t>
    </dgm:pt>
    <dgm:pt modelId="{E29BD43C-B0A2-465D-9F30-EF9B3D319F1F}" type="sibTrans" cxnId="{54D156A1-6099-4BF9-9153-3486A7CCE0AF}">
      <dgm:prSet/>
      <dgm:spPr/>
      <dgm:t>
        <a:bodyPr/>
        <a:lstStyle/>
        <a:p>
          <a:endParaRPr lang="en-GB"/>
        </a:p>
      </dgm:t>
    </dgm:pt>
    <dgm:pt modelId="{A0AC564D-0FB1-43A1-AA7E-C25F4D59ECC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cs typeface="Times New Roman" pitchFamily="18" charset="0"/>
            </a:rPr>
            <a:t>Director</a:t>
          </a:r>
          <a:r>
            <a:rPr kumimoji="0" lang="lv-LV" b="0" i="0" u="none" strike="noStrike" cap="none" normalizeH="0" baseline="0" dirty="0">
              <a:ln>
                <a:noFill/>
              </a:ln>
              <a:solidFill>
                <a:schemeClr val="tx1"/>
              </a:solidFill>
              <a:effectLst/>
              <a:latin typeface="Arial" charset="0"/>
              <a:cs typeface="Times New Roman" pitchFamily="18" charset="0"/>
            </a:rPr>
            <a:t> of Finance</a:t>
          </a:r>
        </a:p>
      </dgm:t>
    </dgm:pt>
    <dgm:pt modelId="{8C40FCD3-2463-4761-BC1A-CE2F0460C0E1}" type="parTrans" cxnId="{E15C1473-B24B-4F17-836C-366698A5123C}">
      <dgm:prSet/>
      <dgm:spPr/>
      <dgm:t>
        <a:bodyPr/>
        <a:lstStyle/>
        <a:p>
          <a:endParaRPr lang="en-GB"/>
        </a:p>
      </dgm:t>
    </dgm:pt>
    <dgm:pt modelId="{0DBAE2B2-C9C3-4D33-BEDC-5C4D63E3CF63}" type="sibTrans" cxnId="{E15C1473-B24B-4F17-836C-366698A5123C}">
      <dgm:prSet/>
      <dgm:spPr/>
      <dgm:t>
        <a:bodyPr/>
        <a:lstStyle/>
        <a:p>
          <a:endParaRPr lang="en-GB"/>
        </a:p>
      </dgm:t>
    </dgm:pt>
    <dgm:pt modelId="{685E19B2-F29B-435C-81F9-105A22D7670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b="0" i="0" u="none" strike="noStrike" cap="none" normalizeH="0" baseline="0" dirty="0">
              <a:ln>
                <a:noFill/>
              </a:ln>
              <a:solidFill>
                <a:schemeClr val="tx1"/>
              </a:solidFill>
              <a:effectLst/>
              <a:latin typeface="Arial" charset="0"/>
              <a:cs typeface="Times New Roman" pitchFamily="18" charset="0"/>
            </a:rPr>
            <a:t>Chief of Engineering</a:t>
          </a:r>
        </a:p>
      </dgm:t>
    </dgm:pt>
    <dgm:pt modelId="{CE32CF17-3A71-4F15-AE6A-F3D69288E25F}" type="parTrans" cxnId="{58D70D7D-77E8-4306-BE19-BEF0DE977AF6}">
      <dgm:prSet/>
      <dgm:spPr/>
      <dgm:t>
        <a:bodyPr/>
        <a:lstStyle/>
        <a:p>
          <a:endParaRPr lang="en-GB"/>
        </a:p>
      </dgm:t>
    </dgm:pt>
    <dgm:pt modelId="{72F9C795-FF15-4C13-B935-CBCFCD7B81A8}" type="sibTrans" cxnId="{58D70D7D-77E8-4306-BE19-BEF0DE977AF6}">
      <dgm:prSet/>
      <dgm:spPr/>
      <dgm:t>
        <a:bodyPr/>
        <a:lstStyle/>
        <a:p>
          <a:endParaRPr lang="en-GB"/>
        </a:p>
      </dgm:t>
    </dgm:pt>
    <dgm:pt modelId="{4BFA5B4A-D721-4D17-9F38-207711C334E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cs typeface="Times New Roman" pitchFamily="18" charset="0"/>
            </a:rPr>
            <a:t>Engineer</a:t>
          </a:r>
          <a:endParaRPr kumimoji="0" lang="lv-LV" b="0" i="0" u="none" strike="noStrike" cap="none" normalizeH="0" baseline="0" dirty="0">
            <a:ln>
              <a:noFill/>
            </a:ln>
            <a:solidFill>
              <a:schemeClr val="tx1"/>
            </a:solidFill>
            <a:effectLst/>
            <a:latin typeface="Arial" charset="0"/>
            <a:cs typeface="Times New Roman" pitchFamily="18" charset="0"/>
          </a:endParaRPr>
        </a:p>
      </dgm:t>
    </dgm:pt>
    <dgm:pt modelId="{FD8E4538-511C-44DF-852A-188DA9733179}" type="parTrans" cxnId="{99F0124E-0BCA-4CDA-B971-78C857449F31}">
      <dgm:prSet/>
      <dgm:spPr/>
      <dgm:t>
        <a:bodyPr/>
        <a:lstStyle/>
        <a:p>
          <a:endParaRPr lang="en-GB"/>
        </a:p>
      </dgm:t>
    </dgm:pt>
    <dgm:pt modelId="{19FC56E7-369D-4533-83F0-321FFE7F8C88}" type="sibTrans" cxnId="{99F0124E-0BCA-4CDA-B971-78C857449F31}">
      <dgm:prSet/>
      <dgm:spPr/>
      <dgm:t>
        <a:bodyPr/>
        <a:lstStyle/>
        <a:p>
          <a:endParaRPr lang="en-GB"/>
        </a:p>
      </dgm:t>
    </dgm:pt>
    <dgm:pt modelId="{F402890F-5F4B-4ED9-9913-B4B04BE9AE91}" type="pres">
      <dgm:prSet presAssocID="{FB1E3E2D-8771-4D2F-A88C-5CD5423ED5C7}" presName="hierChild1" presStyleCnt="0">
        <dgm:presLayoutVars>
          <dgm:orgChart val="1"/>
          <dgm:chPref val="1"/>
          <dgm:dir/>
          <dgm:animOne val="branch"/>
          <dgm:animLvl val="lvl"/>
          <dgm:resizeHandles/>
        </dgm:presLayoutVars>
      </dgm:prSet>
      <dgm:spPr/>
    </dgm:pt>
    <dgm:pt modelId="{80B1C2C1-2539-449D-A26C-8D24DB52F444}" type="pres">
      <dgm:prSet presAssocID="{C6A4BF1A-1975-429B-8EDC-984428DD165F}" presName="hierRoot1" presStyleCnt="0">
        <dgm:presLayoutVars>
          <dgm:hierBranch/>
        </dgm:presLayoutVars>
      </dgm:prSet>
      <dgm:spPr/>
    </dgm:pt>
    <dgm:pt modelId="{5D511194-0E97-4B70-81E7-4341E903BB44}" type="pres">
      <dgm:prSet presAssocID="{C6A4BF1A-1975-429B-8EDC-984428DD165F}" presName="rootComposite1" presStyleCnt="0"/>
      <dgm:spPr/>
    </dgm:pt>
    <dgm:pt modelId="{ACA1AB84-9950-4CB0-BF65-2246C4566753}" type="pres">
      <dgm:prSet presAssocID="{C6A4BF1A-1975-429B-8EDC-984428DD165F}" presName="rootText1" presStyleLbl="node0" presStyleIdx="0" presStyleCnt="1">
        <dgm:presLayoutVars>
          <dgm:chPref val="3"/>
        </dgm:presLayoutVars>
      </dgm:prSet>
      <dgm:spPr/>
      <dgm:t>
        <a:bodyPr/>
        <a:lstStyle/>
        <a:p>
          <a:endParaRPr lang="en-US"/>
        </a:p>
      </dgm:t>
    </dgm:pt>
    <dgm:pt modelId="{72FADE7C-4A18-48E5-88D3-0B4E481C3EB7}" type="pres">
      <dgm:prSet presAssocID="{C6A4BF1A-1975-429B-8EDC-984428DD165F}" presName="rootConnector1" presStyleLbl="node1" presStyleIdx="0" presStyleCnt="0"/>
      <dgm:spPr/>
      <dgm:t>
        <a:bodyPr/>
        <a:lstStyle/>
        <a:p>
          <a:endParaRPr lang="en-US"/>
        </a:p>
      </dgm:t>
    </dgm:pt>
    <dgm:pt modelId="{F5176D45-8A13-422C-AFF1-A36425FF1A23}" type="pres">
      <dgm:prSet presAssocID="{C6A4BF1A-1975-429B-8EDC-984428DD165F}" presName="hierChild2" presStyleCnt="0"/>
      <dgm:spPr/>
    </dgm:pt>
    <dgm:pt modelId="{9BD9CD25-CDD2-4BD3-BB1A-B527BD732E98}" type="pres">
      <dgm:prSet presAssocID="{81FFAED7-35B1-4A47-85D0-0C29C7C65FA8}" presName="Name35" presStyleLbl="parChTrans1D2" presStyleIdx="0" presStyleCnt="4"/>
      <dgm:spPr/>
      <dgm:t>
        <a:bodyPr/>
        <a:lstStyle/>
        <a:p>
          <a:endParaRPr lang="en-US"/>
        </a:p>
      </dgm:t>
    </dgm:pt>
    <dgm:pt modelId="{27B4CEC5-B885-448F-8A09-E4830791872F}" type="pres">
      <dgm:prSet presAssocID="{B7B472E2-E492-4749-9D57-B281983D8D4D}" presName="hierRoot2" presStyleCnt="0">
        <dgm:presLayoutVars>
          <dgm:hierBranch/>
        </dgm:presLayoutVars>
      </dgm:prSet>
      <dgm:spPr/>
    </dgm:pt>
    <dgm:pt modelId="{1DDC0922-6437-4A16-A9B0-599616D8BD11}" type="pres">
      <dgm:prSet presAssocID="{B7B472E2-E492-4749-9D57-B281983D8D4D}" presName="rootComposite" presStyleCnt="0"/>
      <dgm:spPr/>
    </dgm:pt>
    <dgm:pt modelId="{C96A2E00-0C07-4459-9E13-00D0564575A5}" type="pres">
      <dgm:prSet presAssocID="{B7B472E2-E492-4749-9D57-B281983D8D4D}" presName="rootText" presStyleLbl="node2" presStyleIdx="0" presStyleCnt="4">
        <dgm:presLayoutVars>
          <dgm:chPref val="3"/>
        </dgm:presLayoutVars>
      </dgm:prSet>
      <dgm:spPr/>
      <dgm:t>
        <a:bodyPr/>
        <a:lstStyle/>
        <a:p>
          <a:endParaRPr lang="en-US"/>
        </a:p>
      </dgm:t>
    </dgm:pt>
    <dgm:pt modelId="{AE63311D-716B-49B1-A36F-10C9109F6D20}" type="pres">
      <dgm:prSet presAssocID="{B7B472E2-E492-4749-9D57-B281983D8D4D}" presName="rootConnector" presStyleLbl="node2" presStyleIdx="0" presStyleCnt="4"/>
      <dgm:spPr/>
      <dgm:t>
        <a:bodyPr/>
        <a:lstStyle/>
        <a:p>
          <a:endParaRPr lang="en-US"/>
        </a:p>
      </dgm:t>
    </dgm:pt>
    <dgm:pt modelId="{E7DAA732-D073-47BD-A1C7-74427FDD3D42}" type="pres">
      <dgm:prSet presAssocID="{B7B472E2-E492-4749-9D57-B281983D8D4D}" presName="hierChild4" presStyleCnt="0"/>
      <dgm:spPr/>
    </dgm:pt>
    <dgm:pt modelId="{3C71E517-4A47-4C8A-8DE6-D96979939776}" type="pres">
      <dgm:prSet presAssocID="{B7B472E2-E492-4749-9D57-B281983D8D4D}" presName="hierChild5" presStyleCnt="0"/>
      <dgm:spPr/>
    </dgm:pt>
    <dgm:pt modelId="{18CA70F8-7EC6-4713-8416-EB21F8D0CFA1}" type="pres">
      <dgm:prSet presAssocID="{9D6E0949-48A8-485F-947B-7534436D7B94}" presName="Name35" presStyleLbl="parChTrans1D2" presStyleIdx="1" presStyleCnt="4"/>
      <dgm:spPr/>
      <dgm:t>
        <a:bodyPr/>
        <a:lstStyle/>
        <a:p>
          <a:endParaRPr lang="en-US"/>
        </a:p>
      </dgm:t>
    </dgm:pt>
    <dgm:pt modelId="{C91C613E-11C9-4C45-9196-36F93B75693C}" type="pres">
      <dgm:prSet presAssocID="{03E7904C-FB04-4485-80F9-CCE63542B7F2}" presName="hierRoot2" presStyleCnt="0">
        <dgm:presLayoutVars>
          <dgm:hierBranch/>
        </dgm:presLayoutVars>
      </dgm:prSet>
      <dgm:spPr/>
    </dgm:pt>
    <dgm:pt modelId="{AC03B19E-56FE-42A3-9DD0-249E0DCE97A7}" type="pres">
      <dgm:prSet presAssocID="{03E7904C-FB04-4485-80F9-CCE63542B7F2}" presName="rootComposite" presStyleCnt="0"/>
      <dgm:spPr/>
    </dgm:pt>
    <dgm:pt modelId="{478661B6-069C-428D-8ADE-5F0E4233087C}" type="pres">
      <dgm:prSet presAssocID="{03E7904C-FB04-4485-80F9-CCE63542B7F2}" presName="rootText" presStyleLbl="node2" presStyleIdx="1" presStyleCnt="4">
        <dgm:presLayoutVars>
          <dgm:chPref val="3"/>
        </dgm:presLayoutVars>
      </dgm:prSet>
      <dgm:spPr/>
      <dgm:t>
        <a:bodyPr/>
        <a:lstStyle/>
        <a:p>
          <a:endParaRPr lang="en-US"/>
        </a:p>
      </dgm:t>
    </dgm:pt>
    <dgm:pt modelId="{8952266F-89DF-4F80-97E9-5D1AB2B4E3BF}" type="pres">
      <dgm:prSet presAssocID="{03E7904C-FB04-4485-80F9-CCE63542B7F2}" presName="rootConnector" presStyleLbl="node2" presStyleIdx="1" presStyleCnt="4"/>
      <dgm:spPr/>
      <dgm:t>
        <a:bodyPr/>
        <a:lstStyle/>
        <a:p>
          <a:endParaRPr lang="en-US"/>
        </a:p>
      </dgm:t>
    </dgm:pt>
    <dgm:pt modelId="{D6366C37-63F7-4F1B-B150-4FA553C0E5BE}" type="pres">
      <dgm:prSet presAssocID="{03E7904C-FB04-4485-80F9-CCE63542B7F2}" presName="hierChild4" presStyleCnt="0"/>
      <dgm:spPr/>
    </dgm:pt>
    <dgm:pt modelId="{FB1B8B7D-9A25-475B-BBDB-1DBA2D317CE4}" type="pres">
      <dgm:prSet presAssocID="{302488B5-F1F6-4E6E-88CA-292DFC4AF61B}" presName="Name35" presStyleLbl="parChTrans1D3" presStyleIdx="0" presStyleCnt="3"/>
      <dgm:spPr/>
      <dgm:t>
        <a:bodyPr/>
        <a:lstStyle/>
        <a:p>
          <a:endParaRPr lang="en-US"/>
        </a:p>
      </dgm:t>
    </dgm:pt>
    <dgm:pt modelId="{7934D73D-8035-40E6-B249-12F910E01D06}" type="pres">
      <dgm:prSet presAssocID="{51EAE8C0-B9DF-4E5E-8237-D56B2722D99D}" presName="hierRoot2" presStyleCnt="0">
        <dgm:presLayoutVars>
          <dgm:hierBranch val="r"/>
        </dgm:presLayoutVars>
      </dgm:prSet>
      <dgm:spPr/>
    </dgm:pt>
    <dgm:pt modelId="{AADCBE30-2426-40F2-86CA-952CEB24DA0C}" type="pres">
      <dgm:prSet presAssocID="{51EAE8C0-B9DF-4E5E-8237-D56B2722D99D}" presName="rootComposite" presStyleCnt="0"/>
      <dgm:spPr/>
    </dgm:pt>
    <dgm:pt modelId="{3275331B-3B88-46FE-8BA3-D5E09EF06818}" type="pres">
      <dgm:prSet presAssocID="{51EAE8C0-B9DF-4E5E-8237-D56B2722D99D}" presName="rootText" presStyleLbl="node3" presStyleIdx="0" presStyleCnt="3">
        <dgm:presLayoutVars>
          <dgm:chPref val="3"/>
        </dgm:presLayoutVars>
      </dgm:prSet>
      <dgm:spPr/>
      <dgm:t>
        <a:bodyPr/>
        <a:lstStyle/>
        <a:p>
          <a:endParaRPr lang="en-US"/>
        </a:p>
      </dgm:t>
    </dgm:pt>
    <dgm:pt modelId="{54586B58-4757-4C52-A78F-F6F686F32AC9}" type="pres">
      <dgm:prSet presAssocID="{51EAE8C0-B9DF-4E5E-8237-D56B2722D99D}" presName="rootConnector" presStyleLbl="node3" presStyleIdx="0" presStyleCnt="3"/>
      <dgm:spPr/>
      <dgm:t>
        <a:bodyPr/>
        <a:lstStyle/>
        <a:p>
          <a:endParaRPr lang="en-US"/>
        </a:p>
      </dgm:t>
    </dgm:pt>
    <dgm:pt modelId="{61D9128A-69EC-40C7-84E9-A381C9C77757}" type="pres">
      <dgm:prSet presAssocID="{51EAE8C0-B9DF-4E5E-8237-D56B2722D99D}" presName="hierChild4" presStyleCnt="0"/>
      <dgm:spPr/>
    </dgm:pt>
    <dgm:pt modelId="{66AE0B2A-99BF-4807-86BB-AD40E6F3A151}" type="pres">
      <dgm:prSet presAssocID="{51EAE8C0-B9DF-4E5E-8237-D56B2722D99D}" presName="hierChild5" presStyleCnt="0"/>
      <dgm:spPr/>
    </dgm:pt>
    <dgm:pt modelId="{8C724DF5-8E2A-43CA-846F-18F358BF912A}" type="pres">
      <dgm:prSet presAssocID="{6EA82212-2784-466F-BA13-34C44C33C3E2}" presName="Name35" presStyleLbl="parChTrans1D3" presStyleIdx="1" presStyleCnt="3"/>
      <dgm:spPr/>
      <dgm:t>
        <a:bodyPr/>
        <a:lstStyle/>
        <a:p>
          <a:endParaRPr lang="en-US"/>
        </a:p>
      </dgm:t>
    </dgm:pt>
    <dgm:pt modelId="{D127B1A7-AC61-4FD0-85BE-82FF50C308DC}" type="pres">
      <dgm:prSet presAssocID="{52E09661-3F7E-4211-9170-5E2B27F9676C}" presName="hierRoot2" presStyleCnt="0">
        <dgm:presLayoutVars>
          <dgm:hierBranch val="r"/>
        </dgm:presLayoutVars>
      </dgm:prSet>
      <dgm:spPr/>
    </dgm:pt>
    <dgm:pt modelId="{AD54A019-263E-4A78-8D16-77E119F7A6AA}" type="pres">
      <dgm:prSet presAssocID="{52E09661-3F7E-4211-9170-5E2B27F9676C}" presName="rootComposite" presStyleCnt="0"/>
      <dgm:spPr/>
    </dgm:pt>
    <dgm:pt modelId="{181395DE-A989-4E32-95DC-A1320D5ADC6B}" type="pres">
      <dgm:prSet presAssocID="{52E09661-3F7E-4211-9170-5E2B27F9676C}" presName="rootText" presStyleLbl="node3" presStyleIdx="1" presStyleCnt="3">
        <dgm:presLayoutVars>
          <dgm:chPref val="3"/>
        </dgm:presLayoutVars>
      </dgm:prSet>
      <dgm:spPr/>
      <dgm:t>
        <a:bodyPr/>
        <a:lstStyle/>
        <a:p>
          <a:endParaRPr lang="en-US"/>
        </a:p>
      </dgm:t>
    </dgm:pt>
    <dgm:pt modelId="{9983C8CF-0426-489D-A114-FFF206500EF0}" type="pres">
      <dgm:prSet presAssocID="{52E09661-3F7E-4211-9170-5E2B27F9676C}" presName="rootConnector" presStyleLbl="node3" presStyleIdx="1" presStyleCnt="3"/>
      <dgm:spPr/>
      <dgm:t>
        <a:bodyPr/>
        <a:lstStyle/>
        <a:p>
          <a:endParaRPr lang="en-US"/>
        </a:p>
      </dgm:t>
    </dgm:pt>
    <dgm:pt modelId="{5D35BD06-C9EF-4B59-835D-401903C6A9B2}" type="pres">
      <dgm:prSet presAssocID="{52E09661-3F7E-4211-9170-5E2B27F9676C}" presName="hierChild4" presStyleCnt="0"/>
      <dgm:spPr/>
    </dgm:pt>
    <dgm:pt modelId="{16C49CF9-1AB2-4E97-B0FF-F317B76E8744}" type="pres">
      <dgm:prSet presAssocID="{52E09661-3F7E-4211-9170-5E2B27F9676C}" presName="hierChild5" presStyleCnt="0"/>
      <dgm:spPr/>
    </dgm:pt>
    <dgm:pt modelId="{5829D3E7-FE61-4E2D-950A-2CF06AA3EECA}" type="pres">
      <dgm:prSet presAssocID="{03E7904C-FB04-4485-80F9-CCE63542B7F2}" presName="hierChild5" presStyleCnt="0"/>
      <dgm:spPr/>
    </dgm:pt>
    <dgm:pt modelId="{64886DE6-F579-4C8B-A2A6-717B3FF0007E}" type="pres">
      <dgm:prSet presAssocID="{8C40FCD3-2463-4761-BC1A-CE2F0460C0E1}" presName="Name35" presStyleLbl="parChTrans1D2" presStyleIdx="2" presStyleCnt="4"/>
      <dgm:spPr/>
      <dgm:t>
        <a:bodyPr/>
        <a:lstStyle/>
        <a:p>
          <a:endParaRPr lang="en-US"/>
        </a:p>
      </dgm:t>
    </dgm:pt>
    <dgm:pt modelId="{8C346DF6-0484-4791-BE70-73CB3F7169EC}" type="pres">
      <dgm:prSet presAssocID="{A0AC564D-0FB1-43A1-AA7E-C25F4D59ECCD}" presName="hierRoot2" presStyleCnt="0">
        <dgm:presLayoutVars>
          <dgm:hierBranch/>
        </dgm:presLayoutVars>
      </dgm:prSet>
      <dgm:spPr/>
    </dgm:pt>
    <dgm:pt modelId="{7769498E-2838-41FB-896B-1CB86C879FE6}" type="pres">
      <dgm:prSet presAssocID="{A0AC564D-0FB1-43A1-AA7E-C25F4D59ECCD}" presName="rootComposite" presStyleCnt="0"/>
      <dgm:spPr/>
    </dgm:pt>
    <dgm:pt modelId="{478E5CAF-14A5-4C62-8881-5F03EE1FC9F5}" type="pres">
      <dgm:prSet presAssocID="{A0AC564D-0FB1-43A1-AA7E-C25F4D59ECCD}" presName="rootText" presStyleLbl="node2" presStyleIdx="2" presStyleCnt="4">
        <dgm:presLayoutVars>
          <dgm:chPref val="3"/>
        </dgm:presLayoutVars>
      </dgm:prSet>
      <dgm:spPr/>
      <dgm:t>
        <a:bodyPr/>
        <a:lstStyle/>
        <a:p>
          <a:endParaRPr lang="en-US"/>
        </a:p>
      </dgm:t>
    </dgm:pt>
    <dgm:pt modelId="{FCDEEE76-1357-4334-8FFB-0C90BB3F8CE6}" type="pres">
      <dgm:prSet presAssocID="{A0AC564D-0FB1-43A1-AA7E-C25F4D59ECCD}" presName="rootConnector" presStyleLbl="node2" presStyleIdx="2" presStyleCnt="4"/>
      <dgm:spPr/>
      <dgm:t>
        <a:bodyPr/>
        <a:lstStyle/>
        <a:p>
          <a:endParaRPr lang="en-US"/>
        </a:p>
      </dgm:t>
    </dgm:pt>
    <dgm:pt modelId="{10FF5619-96FF-45FF-B9E9-9FEE11DE9A02}" type="pres">
      <dgm:prSet presAssocID="{A0AC564D-0FB1-43A1-AA7E-C25F4D59ECCD}" presName="hierChild4" presStyleCnt="0"/>
      <dgm:spPr/>
    </dgm:pt>
    <dgm:pt modelId="{9F093158-1AF6-49BB-B096-EAA60C0FF4D2}" type="pres">
      <dgm:prSet presAssocID="{A0AC564D-0FB1-43A1-AA7E-C25F4D59ECCD}" presName="hierChild5" presStyleCnt="0"/>
      <dgm:spPr/>
    </dgm:pt>
    <dgm:pt modelId="{7330858F-C0A0-47E4-A4FB-974F1761DBC3}" type="pres">
      <dgm:prSet presAssocID="{CE32CF17-3A71-4F15-AE6A-F3D69288E25F}" presName="Name35" presStyleLbl="parChTrans1D2" presStyleIdx="3" presStyleCnt="4"/>
      <dgm:spPr/>
      <dgm:t>
        <a:bodyPr/>
        <a:lstStyle/>
        <a:p>
          <a:endParaRPr lang="en-US"/>
        </a:p>
      </dgm:t>
    </dgm:pt>
    <dgm:pt modelId="{23494AF7-5379-438D-A57A-08D5CFC674DD}" type="pres">
      <dgm:prSet presAssocID="{685E19B2-F29B-435C-81F9-105A22D76708}" presName="hierRoot2" presStyleCnt="0">
        <dgm:presLayoutVars>
          <dgm:hierBranch/>
        </dgm:presLayoutVars>
      </dgm:prSet>
      <dgm:spPr/>
    </dgm:pt>
    <dgm:pt modelId="{3441E0C8-CE7D-462F-B2E7-8E39CE2C46FA}" type="pres">
      <dgm:prSet presAssocID="{685E19B2-F29B-435C-81F9-105A22D76708}" presName="rootComposite" presStyleCnt="0"/>
      <dgm:spPr/>
    </dgm:pt>
    <dgm:pt modelId="{B02753A3-3C92-4924-82A6-E1E72ED65D77}" type="pres">
      <dgm:prSet presAssocID="{685E19B2-F29B-435C-81F9-105A22D76708}" presName="rootText" presStyleLbl="node2" presStyleIdx="3" presStyleCnt="4">
        <dgm:presLayoutVars>
          <dgm:chPref val="3"/>
        </dgm:presLayoutVars>
      </dgm:prSet>
      <dgm:spPr/>
      <dgm:t>
        <a:bodyPr/>
        <a:lstStyle/>
        <a:p>
          <a:endParaRPr lang="en-US"/>
        </a:p>
      </dgm:t>
    </dgm:pt>
    <dgm:pt modelId="{82A3774F-70C4-453E-92EA-E4566FADD347}" type="pres">
      <dgm:prSet presAssocID="{685E19B2-F29B-435C-81F9-105A22D76708}" presName="rootConnector" presStyleLbl="node2" presStyleIdx="3" presStyleCnt="4"/>
      <dgm:spPr/>
      <dgm:t>
        <a:bodyPr/>
        <a:lstStyle/>
        <a:p>
          <a:endParaRPr lang="en-US"/>
        </a:p>
      </dgm:t>
    </dgm:pt>
    <dgm:pt modelId="{99364E07-0B96-416F-A160-7476F20E7321}" type="pres">
      <dgm:prSet presAssocID="{685E19B2-F29B-435C-81F9-105A22D76708}" presName="hierChild4" presStyleCnt="0"/>
      <dgm:spPr/>
    </dgm:pt>
    <dgm:pt modelId="{8023A829-0FF4-4053-A34A-3ED53CD7B225}" type="pres">
      <dgm:prSet presAssocID="{FD8E4538-511C-44DF-852A-188DA9733179}" presName="Name35" presStyleLbl="parChTrans1D3" presStyleIdx="2" presStyleCnt="3"/>
      <dgm:spPr/>
      <dgm:t>
        <a:bodyPr/>
        <a:lstStyle/>
        <a:p>
          <a:endParaRPr lang="en-US"/>
        </a:p>
      </dgm:t>
    </dgm:pt>
    <dgm:pt modelId="{C12E2F13-2B0A-44C7-871E-50E9FD358813}" type="pres">
      <dgm:prSet presAssocID="{4BFA5B4A-D721-4D17-9F38-207711C334EC}" presName="hierRoot2" presStyleCnt="0">
        <dgm:presLayoutVars>
          <dgm:hierBranch val="r"/>
        </dgm:presLayoutVars>
      </dgm:prSet>
      <dgm:spPr/>
    </dgm:pt>
    <dgm:pt modelId="{EB865821-68B8-49D0-BBDA-C4A681B9AF97}" type="pres">
      <dgm:prSet presAssocID="{4BFA5B4A-D721-4D17-9F38-207711C334EC}" presName="rootComposite" presStyleCnt="0"/>
      <dgm:spPr/>
    </dgm:pt>
    <dgm:pt modelId="{DA985F2B-AAC6-476A-8F06-E54D9A550402}" type="pres">
      <dgm:prSet presAssocID="{4BFA5B4A-D721-4D17-9F38-207711C334EC}" presName="rootText" presStyleLbl="node3" presStyleIdx="2" presStyleCnt="3">
        <dgm:presLayoutVars>
          <dgm:chPref val="3"/>
        </dgm:presLayoutVars>
      </dgm:prSet>
      <dgm:spPr/>
      <dgm:t>
        <a:bodyPr/>
        <a:lstStyle/>
        <a:p>
          <a:endParaRPr lang="en-US"/>
        </a:p>
      </dgm:t>
    </dgm:pt>
    <dgm:pt modelId="{7F975060-1ECF-4F25-8E6C-1C6B132C23DB}" type="pres">
      <dgm:prSet presAssocID="{4BFA5B4A-D721-4D17-9F38-207711C334EC}" presName="rootConnector" presStyleLbl="node3" presStyleIdx="2" presStyleCnt="3"/>
      <dgm:spPr/>
      <dgm:t>
        <a:bodyPr/>
        <a:lstStyle/>
        <a:p>
          <a:endParaRPr lang="en-US"/>
        </a:p>
      </dgm:t>
    </dgm:pt>
    <dgm:pt modelId="{C35D366F-D4B8-4BEE-A0EE-504CC362EA00}" type="pres">
      <dgm:prSet presAssocID="{4BFA5B4A-D721-4D17-9F38-207711C334EC}" presName="hierChild4" presStyleCnt="0"/>
      <dgm:spPr/>
    </dgm:pt>
    <dgm:pt modelId="{1811F6DC-8672-4C1E-B700-FA74FCED57B6}" type="pres">
      <dgm:prSet presAssocID="{4BFA5B4A-D721-4D17-9F38-207711C334EC}" presName="hierChild5" presStyleCnt="0"/>
      <dgm:spPr/>
    </dgm:pt>
    <dgm:pt modelId="{5AD2A8E3-41CB-4F9F-9CA4-0C26263A84F9}" type="pres">
      <dgm:prSet presAssocID="{685E19B2-F29B-435C-81F9-105A22D76708}" presName="hierChild5" presStyleCnt="0"/>
      <dgm:spPr/>
    </dgm:pt>
    <dgm:pt modelId="{3CAB7595-9536-4AD4-8E61-69875D9337AF}" type="pres">
      <dgm:prSet presAssocID="{C6A4BF1A-1975-429B-8EDC-984428DD165F}" presName="hierChild3" presStyleCnt="0"/>
      <dgm:spPr/>
    </dgm:pt>
  </dgm:ptLst>
  <dgm:cxnLst>
    <dgm:cxn modelId="{E5D7D4AB-A1D3-4160-9AB9-742F2929F32E}" type="presOf" srcId="{51EAE8C0-B9DF-4E5E-8237-D56B2722D99D}" destId="{54586B58-4757-4C52-A78F-F6F686F32AC9}" srcOrd="1" destOrd="0" presId="urn:microsoft.com/office/officeart/2005/8/layout/orgChart1"/>
    <dgm:cxn modelId="{1444C7D4-1DC9-4807-91B5-275D190FDD9D}" type="presOf" srcId="{A0AC564D-0FB1-43A1-AA7E-C25F4D59ECCD}" destId="{FCDEEE76-1357-4334-8FFB-0C90BB3F8CE6}" srcOrd="1" destOrd="0" presId="urn:microsoft.com/office/officeart/2005/8/layout/orgChart1"/>
    <dgm:cxn modelId="{2A19C2EC-F4AC-4DBE-80F4-314F7A59AC20}" type="presOf" srcId="{B7B472E2-E492-4749-9D57-B281983D8D4D}" destId="{C96A2E00-0C07-4459-9E13-00D0564575A5}" srcOrd="0" destOrd="0" presId="urn:microsoft.com/office/officeart/2005/8/layout/orgChart1"/>
    <dgm:cxn modelId="{E15C1473-B24B-4F17-836C-366698A5123C}" srcId="{C6A4BF1A-1975-429B-8EDC-984428DD165F}" destId="{A0AC564D-0FB1-43A1-AA7E-C25F4D59ECCD}" srcOrd="2" destOrd="0" parTransId="{8C40FCD3-2463-4761-BC1A-CE2F0460C0E1}" sibTransId="{0DBAE2B2-C9C3-4D33-BEDC-5C4D63E3CF63}"/>
    <dgm:cxn modelId="{EA868181-1975-4829-90D8-DCCBB81A584A}" type="presOf" srcId="{A0AC564D-0FB1-43A1-AA7E-C25F4D59ECCD}" destId="{478E5CAF-14A5-4C62-8881-5F03EE1FC9F5}" srcOrd="0" destOrd="0" presId="urn:microsoft.com/office/officeart/2005/8/layout/orgChart1"/>
    <dgm:cxn modelId="{76484F75-75F7-436E-8841-368061F9ADD9}" type="presOf" srcId="{685E19B2-F29B-435C-81F9-105A22D76708}" destId="{82A3774F-70C4-453E-92EA-E4566FADD347}" srcOrd="1" destOrd="0" presId="urn:microsoft.com/office/officeart/2005/8/layout/orgChart1"/>
    <dgm:cxn modelId="{88257877-364F-4ABA-9F47-3024144C50D7}" type="presOf" srcId="{B7B472E2-E492-4749-9D57-B281983D8D4D}" destId="{AE63311D-716B-49B1-A36F-10C9109F6D20}" srcOrd="1" destOrd="0" presId="urn:microsoft.com/office/officeart/2005/8/layout/orgChart1"/>
    <dgm:cxn modelId="{8776FF03-D8DC-4CAB-A037-B8F279DFEAD1}" type="presOf" srcId="{9D6E0949-48A8-485F-947B-7534436D7B94}" destId="{18CA70F8-7EC6-4713-8416-EB21F8D0CFA1}" srcOrd="0" destOrd="0" presId="urn:microsoft.com/office/officeart/2005/8/layout/orgChart1"/>
    <dgm:cxn modelId="{AAA8A798-5F31-41A4-B846-6CE923CC293B}" type="presOf" srcId="{302488B5-F1F6-4E6E-88CA-292DFC4AF61B}" destId="{FB1B8B7D-9A25-475B-BBDB-1DBA2D317CE4}" srcOrd="0" destOrd="0" presId="urn:microsoft.com/office/officeart/2005/8/layout/orgChart1"/>
    <dgm:cxn modelId="{13C964DD-66F7-424C-BA2D-2B4574FB1BB9}" srcId="{C6A4BF1A-1975-429B-8EDC-984428DD165F}" destId="{B7B472E2-E492-4749-9D57-B281983D8D4D}" srcOrd="0" destOrd="0" parTransId="{81FFAED7-35B1-4A47-85D0-0C29C7C65FA8}" sibTransId="{9CBAD04C-7D49-4789-94F4-38B9F6BF544A}"/>
    <dgm:cxn modelId="{7680D774-AFF4-4AAE-B306-D630C4D90FCC}" type="presOf" srcId="{52E09661-3F7E-4211-9170-5E2B27F9676C}" destId="{181395DE-A989-4E32-95DC-A1320D5ADC6B}" srcOrd="0" destOrd="0" presId="urn:microsoft.com/office/officeart/2005/8/layout/orgChart1"/>
    <dgm:cxn modelId="{C42EE2E8-7951-42F5-896B-3DB32D265E45}" srcId="{FB1E3E2D-8771-4D2F-A88C-5CD5423ED5C7}" destId="{C6A4BF1A-1975-429B-8EDC-984428DD165F}" srcOrd="0" destOrd="0" parTransId="{4B240E30-48CF-4596-BE03-72F53741861C}" sibTransId="{9DC53838-335A-4E78-BEC0-B8EDA899C6E7}"/>
    <dgm:cxn modelId="{E6CFBCDD-50F1-4A45-B8A9-0F3785A62587}" type="presOf" srcId="{03E7904C-FB04-4485-80F9-CCE63542B7F2}" destId="{478661B6-069C-428D-8ADE-5F0E4233087C}" srcOrd="0" destOrd="0" presId="urn:microsoft.com/office/officeart/2005/8/layout/orgChart1"/>
    <dgm:cxn modelId="{71FB9312-C623-4CD4-B60F-20F318CD3847}" type="presOf" srcId="{C6A4BF1A-1975-429B-8EDC-984428DD165F}" destId="{72FADE7C-4A18-48E5-88D3-0B4E481C3EB7}" srcOrd="1" destOrd="0" presId="urn:microsoft.com/office/officeart/2005/8/layout/orgChart1"/>
    <dgm:cxn modelId="{EDD4B534-138B-44EB-8790-CBD20D09227E}" type="presOf" srcId="{4BFA5B4A-D721-4D17-9F38-207711C334EC}" destId="{DA985F2B-AAC6-476A-8F06-E54D9A550402}" srcOrd="0" destOrd="0" presId="urn:microsoft.com/office/officeart/2005/8/layout/orgChart1"/>
    <dgm:cxn modelId="{C7A0C979-25A4-41B4-B50E-68EADE4674B7}" type="presOf" srcId="{81FFAED7-35B1-4A47-85D0-0C29C7C65FA8}" destId="{9BD9CD25-CDD2-4BD3-BB1A-B527BD732E98}" srcOrd="0" destOrd="0" presId="urn:microsoft.com/office/officeart/2005/8/layout/orgChart1"/>
    <dgm:cxn modelId="{7977993E-F03F-4CC7-91F7-384731908F99}" type="presOf" srcId="{52E09661-3F7E-4211-9170-5E2B27F9676C}" destId="{9983C8CF-0426-489D-A114-FFF206500EF0}" srcOrd="1" destOrd="0" presId="urn:microsoft.com/office/officeart/2005/8/layout/orgChart1"/>
    <dgm:cxn modelId="{58D70D7D-77E8-4306-BE19-BEF0DE977AF6}" srcId="{C6A4BF1A-1975-429B-8EDC-984428DD165F}" destId="{685E19B2-F29B-435C-81F9-105A22D76708}" srcOrd="3" destOrd="0" parTransId="{CE32CF17-3A71-4F15-AE6A-F3D69288E25F}" sibTransId="{72F9C795-FF15-4C13-B935-CBCFCD7B81A8}"/>
    <dgm:cxn modelId="{99F0124E-0BCA-4CDA-B971-78C857449F31}" srcId="{685E19B2-F29B-435C-81F9-105A22D76708}" destId="{4BFA5B4A-D721-4D17-9F38-207711C334EC}" srcOrd="0" destOrd="0" parTransId="{FD8E4538-511C-44DF-852A-188DA9733179}" sibTransId="{19FC56E7-369D-4533-83F0-321FFE7F8C88}"/>
    <dgm:cxn modelId="{204D0A3F-A190-4F15-865F-8031365507C3}" type="presOf" srcId="{51EAE8C0-B9DF-4E5E-8237-D56B2722D99D}" destId="{3275331B-3B88-46FE-8BA3-D5E09EF06818}" srcOrd="0" destOrd="0" presId="urn:microsoft.com/office/officeart/2005/8/layout/orgChart1"/>
    <dgm:cxn modelId="{84908619-BC27-46D8-80B5-1D4EFC8A1054}" type="presOf" srcId="{03E7904C-FB04-4485-80F9-CCE63542B7F2}" destId="{8952266F-89DF-4F80-97E9-5D1AB2B4E3BF}" srcOrd="1" destOrd="0" presId="urn:microsoft.com/office/officeart/2005/8/layout/orgChart1"/>
    <dgm:cxn modelId="{4D49A664-B2CE-4EC1-9D6F-352419FDE30D}" type="presOf" srcId="{FB1E3E2D-8771-4D2F-A88C-5CD5423ED5C7}" destId="{F402890F-5F4B-4ED9-9913-B4B04BE9AE91}" srcOrd="0" destOrd="0" presId="urn:microsoft.com/office/officeart/2005/8/layout/orgChart1"/>
    <dgm:cxn modelId="{20907C57-72A7-4364-B885-9CB940B14D05}" type="presOf" srcId="{8C40FCD3-2463-4761-BC1A-CE2F0460C0E1}" destId="{64886DE6-F579-4C8B-A2A6-717B3FF0007E}" srcOrd="0" destOrd="0" presId="urn:microsoft.com/office/officeart/2005/8/layout/orgChart1"/>
    <dgm:cxn modelId="{54D156A1-6099-4BF9-9153-3486A7CCE0AF}" srcId="{03E7904C-FB04-4485-80F9-CCE63542B7F2}" destId="{52E09661-3F7E-4211-9170-5E2B27F9676C}" srcOrd="1" destOrd="0" parTransId="{6EA82212-2784-466F-BA13-34C44C33C3E2}" sibTransId="{E29BD43C-B0A2-465D-9F30-EF9B3D319F1F}"/>
    <dgm:cxn modelId="{83E2C13E-264E-48D9-AA67-F33884A38079}" srcId="{C6A4BF1A-1975-429B-8EDC-984428DD165F}" destId="{03E7904C-FB04-4485-80F9-CCE63542B7F2}" srcOrd="1" destOrd="0" parTransId="{9D6E0949-48A8-485F-947B-7534436D7B94}" sibTransId="{5537EE92-6527-4153-924E-408485DCFCDA}"/>
    <dgm:cxn modelId="{7911F720-1C0D-440D-99B2-F6E8A0DB56A2}" type="presOf" srcId="{C6A4BF1A-1975-429B-8EDC-984428DD165F}" destId="{ACA1AB84-9950-4CB0-BF65-2246C4566753}" srcOrd="0" destOrd="0" presId="urn:microsoft.com/office/officeart/2005/8/layout/orgChart1"/>
    <dgm:cxn modelId="{5642FA06-3E7B-40FC-B7F6-9C160E3F62F2}" type="presOf" srcId="{6EA82212-2784-466F-BA13-34C44C33C3E2}" destId="{8C724DF5-8E2A-43CA-846F-18F358BF912A}" srcOrd="0" destOrd="0" presId="urn:microsoft.com/office/officeart/2005/8/layout/orgChart1"/>
    <dgm:cxn modelId="{7C761E4E-46DD-4B9D-9089-E22E50BCD162}" type="presOf" srcId="{FD8E4538-511C-44DF-852A-188DA9733179}" destId="{8023A829-0FF4-4053-A34A-3ED53CD7B225}" srcOrd="0" destOrd="0" presId="urn:microsoft.com/office/officeart/2005/8/layout/orgChart1"/>
    <dgm:cxn modelId="{DBA6228B-1998-4C09-8DF8-10C06902129D}" type="presOf" srcId="{685E19B2-F29B-435C-81F9-105A22D76708}" destId="{B02753A3-3C92-4924-82A6-E1E72ED65D77}" srcOrd="0" destOrd="0" presId="urn:microsoft.com/office/officeart/2005/8/layout/orgChart1"/>
    <dgm:cxn modelId="{CFCFE6D8-E78F-4C4D-A2E9-3345208773A5}" type="presOf" srcId="{CE32CF17-3A71-4F15-AE6A-F3D69288E25F}" destId="{7330858F-C0A0-47E4-A4FB-974F1761DBC3}" srcOrd="0" destOrd="0" presId="urn:microsoft.com/office/officeart/2005/8/layout/orgChart1"/>
    <dgm:cxn modelId="{B6C34CD1-B4A0-4F49-90F2-0B66DD73B9F2}" srcId="{03E7904C-FB04-4485-80F9-CCE63542B7F2}" destId="{51EAE8C0-B9DF-4E5E-8237-D56B2722D99D}" srcOrd="0" destOrd="0" parTransId="{302488B5-F1F6-4E6E-88CA-292DFC4AF61B}" sibTransId="{D416CDB8-E52B-4C3A-9E10-AE4E4EF465C4}"/>
    <dgm:cxn modelId="{88B078BB-FC5F-4F5E-A956-4B6E610C3F36}" type="presOf" srcId="{4BFA5B4A-D721-4D17-9F38-207711C334EC}" destId="{7F975060-1ECF-4F25-8E6C-1C6B132C23DB}" srcOrd="1" destOrd="0" presId="urn:microsoft.com/office/officeart/2005/8/layout/orgChart1"/>
    <dgm:cxn modelId="{6F30F307-4E5E-4090-8B42-4076DCF7501B}" type="presParOf" srcId="{F402890F-5F4B-4ED9-9913-B4B04BE9AE91}" destId="{80B1C2C1-2539-449D-A26C-8D24DB52F444}" srcOrd="0" destOrd="0" presId="urn:microsoft.com/office/officeart/2005/8/layout/orgChart1"/>
    <dgm:cxn modelId="{DC70E663-758A-4ABC-B51D-DC388A0B34C3}" type="presParOf" srcId="{80B1C2C1-2539-449D-A26C-8D24DB52F444}" destId="{5D511194-0E97-4B70-81E7-4341E903BB44}" srcOrd="0" destOrd="0" presId="urn:microsoft.com/office/officeart/2005/8/layout/orgChart1"/>
    <dgm:cxn modelId="{257FED0E-56BE-4042-B66A-504B50241C06}" type="presParOf" srcId="{5D511194-0E97-4B70-81E7-4341E903BB44}" destId="{ACA1AB84-9950-4CB0-BF65-2246C4566753}" srcOrd="0" destOrd="0" presId="urn:microsoft.com/office/officeart/2005/8/layout/orgChart1"/>
    <dgm:cxn modelId="{A3230A71-15CC-40AC-933F-B94C3BAEF304}" type="presParOf" srcId="{5D511194-0E97-4B70-81E7-4341E903BB44}" destId="{72FADE7C-4A18-48E5-88D3-0B4E481C3EB7}" srcOrd="1" destOrd="0" presId="urn:microsoft.com/office/officeart/2005/8/layout/orgChart1"/>
    <dgm:cxn modelId="{F85CA486-0F51-47C1-AC21-6904DE82B6B7}" type="presParOf" srcId="{80B1C2C1-2539-449D-A26C-8D24DB52F444}" destId="{F5176D45-8A13-422C-AFF1-A36425FF1A23}" srcOrd="1" destOrd="0" presId="urn:microsoft.com/office/officeart/2005/8/layout/orgChart1"/>
    <dgm:cxn modelId="{D48CB918-1A7D-4D63-9E5A-451736E02780}" type="presParOf" srcId="{F5176D45-8A13-422C-AFF1-A36425FF1A23}" destId="{9BD9CD25-CDD2-4BD3-BB1A-B527BD732E98}" srcOrd="0" destOrd="0" presId="urn:microsoft.com/office/officeart/2005/8/layout/orgChart1"/>
    <dgm:cxn modelId="{BE589450-7800-4840-8EE0-2AC735D1710C}" type="presParOf" srcId="{F5176D45-8A13-422C-AFF1-A36425FF1A23}" destId="{27B4CEC5-B885-448F-8A09-E4830791872F}" srcOrd="1" destOrd="0" presId="urn:microsoft.com/office/officeart/2005/8/layout/orgChart1"/>
    <dgm:cxn modelId="{4CF5CD8A-D094-44A7-847B-C716352109C9}" type="presParOf" srcId="{27B4CEC5-B885-448F-8A09-E4830791872F}" destId="{1DDC0922-6437-4A16-A9B0-599616D8BD11}" srcOrd="0" destOrd="0" presId="urn:microsoft.com/office/officeart/2005/8/layout/orgChart1"/>
    <dgm:cxn modelId="{C9C5E99D-2FB8-4760-A968-734920D3A27E}" type="presParOf" srcId="{1DDC0922-6437-4A16-A9B0-599616D8BD11}" destId="{C96A2E00-0C07-4459-9E13-00D0564575A5}" srcOrd="0" destOrd="0" presId="urn:microsoft.com/office/officeart/2005/8/layout/orgChart1"/>
    <dgm:cxn modelId="{D3504242-0E76-4D69-A38B-0E4C4E544461}" type="presParOf" srcId="{1DDC0922-6437-4A16-A9B0-599616D8BD11}" destId="{AE63311D-716B-49B1-A36F-10C9109F6D20}" srcOrd="1" destOrd="0" presId="urn:microsoft.com/office/officeart/2005/8/layout/orgChart1"/>
    <dgm:cxn modelId="{02397196-C1E5-4695-B5A2-E79C28CD9902}" type="presParOf" srcId="{27B4CEC5-B885-448F-8A09-E4830791872F}" destId="{E7DAA732-D073-47BD-A1C7-74427FDD3D42}" srcOrd="1" destOrd="0" presId="urn:microsoft.com/office/officeart/2005/8/layout/orgChart1"/>
    <dgm:cxn modelId="{74504AC5-A0B9-4EF7-94F5-EE1E585F73AC}" type="presParOf" srcId="{27B4CEC5-B885-448F-8A09-E4830791872F}" destId="{3C71E517-4A47-4C8A-8DE6-D96979939776}" srcOrd="2" destOrd="0" presId="urn:microsoft.com/office/officeart/2005/8/layout/orgChart1"/>
    <dgm:cxn modelId="{9CF70FD4-9323-444E-AE27-8BF047097E27}" type="presParOf" srcId="{F5176D45-8A13-422C-AFF1-A36425FF1A23}" destId="{18CA70F8-7EC6-4713-8416-EB21F8D0CFA1}" srcOrd="2" destOrd="0" presId="urn:microsoft.com/office/officeart/2005/8/layout/orgChart1"/>
    <dgm:cxn modelId="{5F469F6B-E142-4417-ACEC-7CED832A3520}" type="presParOf" srcId="{F5176D45-8A13-422C-AFF1-A36425FF1A23}" destId="{C91C613E-11C9-4C45-9196-36F93B75693C}" srcOrd="3" destOrd="0" presId="urn:microsoft.com/office/officeart/2005/8/layout/orgChart1"/>
    <dgm:cxn modelId="{089E2A90-0495-4A13-AFDC-7916A336BBE5}" type="presParOf" srcId="{C91C613E-11C9-4C45-9196-36F93B75693C}" destId="{AC03B19E-56FE-42A3-9DD0-249E0DCE97A7}" srcOrd="0" destOrd="0" presId="urn:microsoft.com/office/officeart/2005/8/layout/orgChart1"/>
    <dgm:cxn modelId="{103372D1-2088-449A-BA4B-5F3E13139737}" type="presParOf" srcId="{AC03B19E-56FE-42A3-9DD0-249E0DCE97A7}" destId="{478661B6-069C-428D-8ADE-5F0E4233087C}" srcOrd="0" destOrd="0" presId="urn:microsoft.com/office/officeart/2005/8/layout/orgChart1"/>
    <dgm:cxn modelId="{290B7D84-11D4-463C-A182-512F1D12B960}" type="presParOf" srcId="{AC03B19E-56FE-42A3-9DD0-249E0DCE97A7}" destId="{8952266F-89DF-4F80-97E9-5D1AB2B4E3BF}" srcOrd="1" destOrd="0" presId="urn:microsoft.com/office/officeart/2005/8/layout/orgChart1"/>
    <dgm:cxn modelId="{B608234C-BD43-4579-83D6-E8A4E0463588}" type="presParOf" srcId="{C91C613E-11C9-4C45-9196-36F93B75693C}" destId="{D6366C37-63F7-4F1B-B150-4FA553C0E5BE}" srcOrd="1" destOrd="0" presId="urn:microsoft.com/office/officeart/2005/8/layout/orgChart1"/>
    <dgm:cxn modelId="{470B368D-26D5-4FDD-9E08-65290743382E}" type="presParOf" srcId="{D6366C37-63F7-4F1B-B150-4FA553C0E5BE}" destId="{FB1B8B7D-9A25-475B-BBDB-1DBA2D317CE4}" srcOrd="0" destOrd="0" presId="urn:microsoft.com/office/officeart/2005/8/layout/orgChart1"/>
    <dgm:cxn modelId="{152B28B3-2B43-4DFE-8949-E3A250E8EC8C}" type="presParOf" srcId="{D6366C37-63F7-4F1B-B150-4FA553C0E5BE}" destId="{7934D73D-8035-40E6-B249-12F910E01D06}" srcOrd="1" destOrd="0" presId="urn:microsoft.com/office/officeart/2005/8/layout/orgChart1"/>
    <dgm:cxn modelId="{FF2FA6DF-0E56-46BC-9C3B-777793B90884}" type="presParOf" srcId="{7934D73D-8035-40E6-B249-12F910E01D06}" destId="{AADCBE30-2426-40F2-86CA-952CEB24DA0C}" srcOrd="0" destOrd="0" presId="urn:microsoft.com/office/officeart/2005/8/layout/orgChart1"/>
    <dgm:cxn modelId="{AF85A372-A8AD-4850-999F-AD6B08529C2B}" type="presParOf" srcId="{AADCBE30-2426-40F2-86CA-952CEB24DA0C}" destId="{3275331B-3B88-46FE-8BA3-D5E09EF06818}" srcOrd="0" destOrd="0" presId="urn:microsoft.com/office/officeart/2005/8/layout/orgChart1"/>
    <dgm:cxn modelId="{53D85BE7-9877-4690-AC64-9B5508EEA06D}" type="presParOf" srcId="{AADCBE30-2426-40F2-86CA-952CEB24DA0C}" destId="{54586B58-4757-4C52-A78F-F6F686F32AC9}" srcOrd="1" destOrd="0" presId="urn:microsoft.com/office/officeart/2005/8/layout/orgChart1"/>
    <dgm:cxn modelId="{262D3B12-518D-4510-B136-86CFE3384A30}" type="presParOf" srcId="{7934D73D-8035-40E6-B249-12F910E01D06}" destId="{61D9128A-69EC-40C7-84E9-A381C9C77757}" srcOrd="1" destOrd="0" presId="urn:microsoft.com/office/officeart/2005/8/layout/orgChart1"/>
    <dgm:cxn modelId="{3DD69B8D-8C34-47F0-81A3-0B4F4CCD8D02}" type="presParOf" srcId="{7934D73D-8035-40E6-B249-12F910E01D06}" destId="{66AE0B2A-99BF-4807-86BB-AD40E6F3A151}" srcOrd="2" destOrd="0" presId="urn:microsoft.com/office/officeart/2005/8/layout/orgChart1"/>
    <dgm:cxn modelId="{355F808C-9137-4655-A97B-FC8FFBC2EC3C}" type="presParOf" srcId="{D6366C37-63F7-4F1B-B150-4FA553C0E5BE}" destId="{8C724DF5-8E2A-43CA-846F-18F358BF912A}" srcOrd="2" destOrd="0" presId="urn:microsoft.com/office/officeart/2005/8/layout/orgChart1"/>
    <dgm:cxn modelId="{ED2CCE9E-A953-4289-9AE2-149B446A5139}" type="presParOf" srcId="{D6366C37-63F7-4F1B-B150-4FA553C0E5BE}" destId="{D127B1A7-AC61-4FD0-85BE-82FF50C308DC}" srcOrd="3" destOrd="0" presId="urn:microsoft.com/office/officeart/2005/8/layout/orgChart1"/>
    <dgm:cxn modelId="{BDF74BCE-37C1-48C7-9068-2998BE20EDA3}" type="presParOf" srcId="{D127B1A7-AC61-4FD0-85BE-82FF50C308DC}" destId="{AD54A019-263E-4A78-8D16-77E119F7A6AA}" srcOrd="0" destOrd="0" presId="urn:microsoft.com/office/officeart/2005/8/layout/orgChart1"/>
    <dgm:cxn modelId="{24AE12AF-3FD5-462C-A7FE-697E6AEC2D24}" type="presParOf" srcId="{AD54A019-263E-4A78-8D16-77E119F7A6AA}" destId="{181395DE-A989-4E32-95DC-A1320D5ADC6B}" srcOrd="0" destOrd="0" presId="urn:microsoft.com/office/officeart/2005/8/layout/orgChart1"/>
    <dgm:cxn modelId="{87BCA339-5A8E-4E79-AC62-E38E34F7F42C}" type="presParOf" srcId="{AD54A019-263E-4A78-8D16-77E119F7A6AA}" destId="{9983C8CF-0426-489D-A114-FFF206500EF0}" srcOrd="1" destOrd="0" presId="urn:microsoft.com/office/officeart/2005/8/layout/orgChart1"/>
    <dgm:cxn modelId="{CB57DB8B-91A4-424E-A4CC-7A84F5D0EF5E}" type="presParOf" srcId="{D127B1A7-AC61-4FD0-85BE-82FF50C308DC}" destId="{5D35BD06-C9EF-4B59-835D-401903C6A9B2}" srcOrd="1" destOrd="0" presId="urn:microsoft.com/office/officeart/2005/8/layout/orgChart1"/>
    <dgm:cxn modelId="{27B0CF33-6F1D-4B68-9AA0-0FE36EF1504C}" type="presParOf" srcId="{D127B1A7-AC61-4FD0-85BE-82FF50C308DC}" destId="{16C49CF9-1AB2-4E97-B0FF-F317B76E8744}" srcOrd="2" destOrd="0" presId="urn:microsoft.com/office/officeart/2005/8/layout/orgChart1"/>
    <dgm:cxn modelId="{189A24F5-84C6-4560-90A3-AD125066A144}" type="presParOf" srcId="{C91C613E-11C9-4C45-9196-36F93B75693C}" destId="{5829D3E7-FE61-4E2D-950A-2CF06AA3EECA}" srcOrd="2" destOrd="0" presId="urn:microsoft.com/office/officeart/2005/8/layout/orgChart1"/>
    <dgm:cxn modelId="{55D0199A-4D1C-4123-9007-178AFC99E283}" type="presParOf" srcId="{F5176D45-8A13-422C-AFF1-A36425FF1A23}" destId="{64886DE6-F579-4C8B-A2A6-717B3FF0007E}" srcOrd="4" destOrd="0" presId="urn:microsoft.com/office/officeart/2005/8/layout/orgChart1"/>
    <dgm:cxn modelId="{37A4F3F1-0E46-418B-9FF3-C9A1A56559D7}" type="presParOf" srcId="{F5176D45-8A13-422C-AFF1-A36425FF1A23}" destId="{8C346DF6-0484-4791-BE70-73CB3F7169EC}" srcOrd="5" destOrd="0" presId="urn:microsoft.com/office/officeart/2005/8/layout/orgChart1"/>
    <dgm:cxn modelId="{D391BB11-0E34-4F0F-B505-2A9F510008D9}" type="presParOf" srcId="{8C346DF6-0484-4791-BE70-73CB3F7169EC}" destId="{7769498E-2838-41FB-896B-1CB86C879FE6}" srcOrd="0" destOrd="0" presId="urn:microsoft.com/office/officeart/2005/8/layout/orgChart1"/>
    <dgm:cxn modelId="{A3CDD222-47DE-40F0-9224-AA6C1CC7D2F5}" type="presParOf" srcId="{7769498E-2838-41FB-896B-1CB86C879FE6}" destId="{478E5CAF-14A5-4C62-8881-5F03EE1FC9F5}" srcOrd="0" destOrd="0" presId="urn:microsoft.com/office/officeart/2005/8/layout/orgChart1"/>
    <dgm:cxn modelId="{06E7681F-FC60-46E6-B12D-17FD45E5D17C}" type="presParOf" srcId="{7769498E-2838-41FB-896B-1CB86C879FE6}" destId="{FCDEEE76-1357-4334-8FFB-0C90BB3F8CE6}" srcOrd="1" destOrd="0" presId="urn:microsoft.com/office/officeart/2005/8/layout/orgChart1"/>
    <dgm:cxn modelId="{30A485EC-E4AB-4B7C-AE11-D73294DE1EA8}" type="presParOf" srcId="{8C346DF6-0484-4791-BE70-73CB3F7169EC}" destId="{10FF5619-96FF-45FF-B9E9-9FEE11DE9A02}" srcOrd="1" destOrd="0" presId="urn:microsoft.com/office/officeart/2005/8/layout/orgChart1"/>
    <dgm:cxn modelId="{899E1D44-BB8B-418F-8BC5-2218E11F717A}" type="presParOf" srcId="{8C346DF6-0484-4791-BE70-73CB3F7169EC}" destId="{9F093158-1AF6-49BB-B096-EAA60C0FF4D2}" srcOrd="2" destOrd="0" presId="urn:microsoft.com/office/officeart/2005/8/layout/orgChart1"/>
    <dgm:cxn modelId="{D9743F27-E714-42AC-B0CC-9186550F80FA}" type="presParOf" srcId="{F5176D45-8A13-422C-AFF1-A36425FF1A23}" destId="{7330858F-C0A0-47E4-A4FB-974F1761DBC3}" srcOrd="6" destOrd="0" presId="urn:microsoft.com/office/officeart/2005/8/layout/orgChart1"/>
    <dgm:cxn modelId="{76AC60DD-7465-41A0-9971-1D4CFCBAD6C7}" type="presParOf" srcId="{F5176D45-8A13-422C-AFF1-A36425FF1A23}" destId="{23494AF7-5379-438D-A57A-08D5CFC674DD}" srcOrd="7" destOrd="0" presId="urn:microsoft.com/office/officeart/2005/8/layout/orgChart1"/>
    <dgm:cxn modelId="{5807A89A-B25A-44F1-87B3-654F932488E0}" type="presParOf" srcId="{23494AF7-5379-438D-A57A-08D5CFC674DD}" destId="{3441E0C8-CE7D-462F-B2E7-8E39CE2C46FA}" srcOrd="0" destOrd="0" presId="urn:microsoft.com/office/officeart/2005/8/layout/orgChart1"/>
    <dgm:cxn modelId="{CAC48B0D-F7A2-40AB-A79E-809F5E8F233D}" type="presParOf" srcId="{3441E0C8-CE7D-462F-B2E7-8E39CE2C46FA}" destId="{B02753A3-3C92-4924-82A6-E1E72ED65D77}" srcOrd="0" destOrd="0" presId="urn:microsoft.com/office/officeart/2005/8/layout/orgChart1"/>
    <dgm:cxn modelId="{BC7F17B3-1FFA-466B-A047-6332AB5967DF}" type="presParOf" srcId="{3441E0C8-CE7D-462F-B2E7-8E39CE2C46FA}" destId="{82A3774F-70C4-453E-92EA-E4566FADD347}" srcOrd="1" destOrd="0" presId="urn:microsoft.com/office/officeart/2005/8/layout/orgChart1"/>
    <dgm:cxn modelId="{B7C8EE16-1FAD-4DC2-ADE7-54B83B95633E}" type="presParOf" srcId="{23494AF7-5379-438D-A57A-08D5CFC674DD}" destId="{99364E07-0B96-416F-A160-7476F20E7321}" srcOrd="1" destOrd="0" presId="urn:microsoft.com/office/officeart/2005/8/layout/orgChart1"/>
    <dgm:cxn modelId="{92760E89-1F01-40D4-8BB1-B8ABBA45C8B8}" type="presParOf" srcId="{99364E07-0B96-416F-A160-7476F20E7321}" destId="{8023A829-0FF4-4053-A34A-3ED53CD7B225}" srcOrd="0" destOrd="0" presId="urn:microsoft.com/office/officeart/2005/8/layout/orgChart1"/>
    <dgm:cxn modelId="{9FE9E94C-7B23-4A9A-AC29-BCCB7575FFAE}" type="presParOf" srcId="{99364E07-0B96-416F-A160-7476F20E7321}" destId="{C12E2F13-2B0A-44C7-871E-50E9FD358813}" srcOrd="1" destOrd="0" presId="urn:microsoft.com/office/officeart/2005/8/layout/orgChart1"/>
    <dgm:cxn modelId="{A75FD8B1-9D2E-4082-A6B1-9ABD0E40ADB1}" type="presParOf" srcId="{C12E2F13-2B0A-44C7-871E-50E9FD358813}" destId="{EB865821-68B8-49D0-BBDA-C4A681B9AF97}" srcOrd="0" destOrd="0" presId="urn:microsoft.com/office/officeart/2005/8/layout/orgChart1"/>
    <dgm:cxn modelId="{9DAF5D29-5F01-4A39-BE97-9F5744983609}" type="presParOf" srcId="{EB865821-68B8-49D0-BBDA-C4A681B9AF97}" destId="{DA985F2B-AAC6-476A-8F06-E54D9A550402}" srcOrd="0" destOrd="0" presId="urn:microsoft.com/office/officeart/2005/8/layout/orgChart1"/>
    <dgm:cxn modelId="{49F6A531-0218-447C-9C8A-2431E73F04EE}" type="presParOf" srcId="{EB865821-68B8-49D0-BBDA-C4A681B9AF97}" destId="{7F975060-1ECF-4F25-8E6C-1C6B132C23DB}" srcOrd="1" destOrd="0" presId="urn:microsoft.com/office/officeart/2005/8/layout/orgChart1"/>
    <dgm:cxn modelId="{8F818222-C47C-4E48-97EF-C62DB77D2C6E}" type="presParOf" srcId="{C12E2F13-2B0A-44C7-871E-50E9FD358813}" destId="{C35D366F-D4B8-4BEE-A0EE-504CC362EA00}" srcOrd="1" destOrd="0" presId="urn:microsoft.com/office/officeart/2005/8/layout/orgChart1"/>
    <dgm:cxn modelId="{8C264B2B-E466-46EB-8FFB-608F80AB5950}" type="presParOf" srcId="{C12E2F13-2B0A-44C7-871E-50E9FD358813}" destId="{1811F6DC-8672-4C1E-B700-FA74FCED57B6}" srcOrd="2" destOrd="0" presId="urn:microsoft.com/office/officeart/2005/8/layout/orgChart1"/>
    <dgm:cxn modelId="{D008A02D-B832-4511-9354-DFBE853E6AAD}" type="presParOf" srcId="{23494AF7-5379-438D-A57A-08D5CFC674DD}" destId="{5AD2A8E3-41CB-4F9F-9CA4-0C26263A84F9}" srcOrd="2" destOrd="0" presId="urn:microsoft.com/office/officeart/2005/8/layout/orgChart1"/>
    <dgm:cxn modelId="{09410418-194C-462B-80C2-82C52D5876C4}" type="presParOf" srcId="{80B1C2C1-2539-449D-A26C-8D24DB52F444}" destId="{3CAB7595-9536-4AD4-8E61-69875D9337A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3A829-0FF4-4053-A34A-3ED53CD7B225}">
      <dsp:nvSpPr>
        <dsp:cNvPr id="0" name=""/>
        <dsp:cNvSpPr/>
      </dsp:nvSpPr>
      <dsp:spPr>
        <a:xfrm>
          <a:off x="7653808" y="2190717"/>
          <a:ext cx="91440" cy="379845"/>
        </a:xfrm>
        <a:custGeom>
          <a:avLst/>
          <a:gdLst/>
          <a:ahLst/>
          <a:cxnLst/>
          <a:rect l="0" t="0" r="0" b="0"/>
          <a:pathLst>
            <a:path>
              <a:moveTo>
                <a:pt x="45720" y="0"/>
              </a:moveTo>
              <a:lnTo>
                <a:pt x="45720" y="37984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30858F-C0A0-47E4-A4FB-974F1761DBC3}">
      <dsp:nvSpPr>
        <dsp:cNvPr id="0" name=""/>
        <dsp:cNvSpPr/>
      </dsp:nvSpPr>
      <dsp:spPr>
        <a:xfrm>
          <a:off x="4416574" y="906476"/>
          <a:ext cx="3282953" cy="379845"/>
        </a:xfrm>
        <a:custGeom>
          <a:avLst/>
          <a:gdLst/>
          <a:ahLst/>
          <a:cxnLst/>
          <a:rect l="0" t="0" r="0" b="0"/>
          <a:pathLst>
            <a:path>
              <a:moveTo>
                <a:pt x="0" y="0"/>
              </a:moveTo>
              <a:lnTo>
                <a:pt x="0" y="189922"/>
              </a:lnTo>
              <a:lnTo>
                <a:pt x="3282953" y="189922"/>
              </a:lnTo>
              <a:lnTo>
                <a:pt x="3282953" y="3798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886DE6-F579-4C8B-A2A6-717B3FF0007E}">
      <dsp:nvSpPr>
        <dsp:cNvPr id="0" name=""/>
        <dsp:cNvSpPr/>
      </dsp:nvSpPr>
      <dsp:spPr>
        <a:xfrm>
          <a:off x="4416574" y="906476"/>
          <a:ext cx="1094317" cy="379845"/>
        </a:xfrm>
        <a:custGeom>
          <a:avLst/>
          <a:gdLst/>
          <a:ahLst/>
          <a:cxnLst/>
          <a:rect l="0" t="0" r="0" b="0"/>
          <a:pathLst>
            <a:path>
              <a:moveTo>
                <a:pt x="0" y="0"/>
              </a:moveTo>
              <a:lnTo>
                <a:pt x="0" y="189922"/>
              </a:lnTo>
              <a:lnTo>
                <a:pt x="1094317" y="189922"/>
              </a:lnTo>
              <a:lnTo>
                <a:pt x="1094317" y="3798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724DF5-8E2A-43CA-846F-18F358BF912A}">
      <dsp:nvSpPr>
        <dsp:cNvPr id="0" name=""/>
        <dsp:cNvSpPr/>
      </dsp:nvSpPr>
      <dsp:spPr>
        <a:xfrm>
          <a:off x="3322256" y="2190717"/>
          <a:ext cx="1094317" cy="379845"/>
        </a:xfrm>
        <a:custGeom>
          <a:avLst/>
          <a:gdLst/>
          <a:ahLst/>
          <a:cxnLst/>
          <a:rect l="0" t="0" r="0" b="0"/>
          <a:pathLst>
            <a:path>
              <a:moveTo>
                <a:pt x="0" y="0"/>
              </a:moveTo>
              <a:lnTo>
                <a:pt x="0" y="189922"/>
              </a:lnTo>
              <a:lnTo>
                <a:pt x="1094317" y="189922"/>
              </a:lnTo>
              <a:lnTo>
                <a:pt x="1094317" y="37984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1B8B7D-9A25-475B-BBDB-1DBA2D317CE4}">
      <dsp:nvSpPr>
        <dsp:cNvPr id="0" name=""/>
        <dsp:cNvSpPr/>
      </dsp:nvSpPr>
      <dsp:spPr>
        <a:xfrm>
          <a:off x="2227938" y="2190717"/>
          <a:ext cx="1094317" cy="379845"/>
        </a:xfrm>
        <a:custGeom>
          <a:avLst/>
          <a:gdLst/>
          <a:ahLst/>
          <a:cxnLst/>
          <a:rect l="0" t="0" r="0" b="0"/>
          <a:pathLst>
            <a:path>
              <a:moveTo>
                <a:pt x="1094317" y="0"/>
              </a:moveTo>
              <a:lnTo>
                <a:pt x="1094317" y="189922"/>
              </a:lnTo>
              <a:lnTo>
                <a:pt x="0" y="189922"/>
              </a:lnTo>
              <a:lnTo>
                <a:pt x="0" y="37984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CA70F8-7EC6-4713-8416-EB21F8D0CFA1}">
      <dsp:nvSpPr>
        <dsp:cNvPr id="0" name=""/>
        <dsp:cNvSpPr/>
      </dsp:nvSpPr>
      <dsp:spPr>
        <a:xfrm>
          <a:off x="3322256" y="906476"/>
          <a:ext cx="1094317" cy="379845"/>
        </a:xfrm>
        <a:custGeom>
          <a:avLst/>
          <a:gdLst/>
          <a:ahLst/>
          <a:cxnLst/>
          <a:rect l="0" t="0" r="0" b="0"/>
          <a:pathLst>
            <a:path>
              <a:moveTo>
                <a:pt x="1094317" y="0"/>
              </a:moveTo>
              <a:lnTo>
                <a:pt x="1094317" y="189922"/>
              </a:lnTo>
              <a:lnTo>
                <a:pt x="0" y="189922"/>
              </a:lnTo>
              <a:lnTo>
                <a:pt x="0" y="3798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D9CD25-CDD2-4BD3-BB1A-B527BD732E98}">
      <dsp:nvSpPr>
        <dsp:cNvPr id="0" name=""/>
        <dsp:cNvSpPr/>
      </dsp:nvSpPr>
      <dsp:spPr>
        <a:xfrm>
          <a:off x="1133620" y="906476"/>
          <a:ext cx="3282953" cy="379845"/>
        </a:xfrm>
        <a:custGeom>
          <a:avLst/>
          <a:gdLst/>
          <a:ahLst/>
          <a:cxnLst/>
          <a:rect l="0" t="0" r="0" b="0"/>
          <a:pathLst>
            <a:path>
              <a:moveTo>
                <a:pt x="3282953" y="0"/>
              </a:moveTo>
              <a:lnTo>
                <a:pt x="3282953" y="189922"/>
              </a:lnTo>
              <a:lnTo>
                <a:pt x="0" y="189922"/>
              </a:lnTo>
              <a:lnTo>
                <a:pt x="0" y="3798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A1AB84-9950-4CB0-BF65-2246C4566753}">
      <dsp:nvSpPr>
        <dsp:cNvPr id="0" name=""/>
        <dsp:cNvSpPr/>
      </dsp:nvSpPr>
      <dsp:spPr>
        <a:xfrm>
          <a:off x="3512179" y="2081"/>
          <a:ext cx="1808789" cy="904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kern="1200" cap="none" normalizeH="0" baseline="0" dirty="0">
              <a:ln>
                <a:noFill/>
              </a:ln>
              <a:solidFill>
                <a:schemeClr val="tx1"/>
              </a:solidFill>
              <a:effectLst/>
              <a:latin typeface="Arial" charset="0"/>
              <a:cs typeface="Times New Roman" pitchFamily="18" charset="0"/>
            </a:rPr>
            <a:t>CEO</a:t>
          </a:r>
          <a:endParaRPr kumimoji="0" lang="lv-LV" sz="2000" b="0" i="0" u="none" strike="noStrike" kern="1200" cap="none" normalizeH="0" baseline="0" dirty="0">
            <a:ln>
              <a:noFill/>
            </a:ln>
            <a:solidFill>
              <a:schemeClr val="tx1"/>
            </a:solidFill>
            <a:effectLst/>
            <a:latin typeface="Arial" charset="0"/>
            <a:cs typeface="Times New Roman" pitchFamily="18" charset="0"/>
          </a:endParaRPr>
        </a:p>
      </dsp:txBody>
      <dsp:txXfrm>
        <a:off x="3512179" y="2081"/>
        <a:ext cx="1808789" cy="904394"/>
      </dsp:txXfrm>
    </dsp:sp>
    <dsp:sp modelId="{C96A2E00-0C07-4459-9E13-00D0564575A5}">
      <dsp:nvSpPr>
        <dsp:cNvPr id="0" name=""/>
        <dsp:cNvSpPr/>
      </dsp:nvSpPr>
      <dsp:spPr>
        <a:xfrm>
          <a:off x="229225" y="1286322"/>
          <a:ext cx="1808789" cy="904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kern="1200" cap="none" normalizeH="0" baseline="0" dirty="0">
              <a:ln>
                <a:noFill/>
              </a:ln>
              <a:solidFill>
                <a:schemeClr val="tx1"/>
              </a:solidFill>
              <a:effectLst/>
              <a:latin typeface="Arial" charset="0"/>
              <a:cs typeface="Times New Roman" pitchFamily="18" charset="0"/>
            </a:rPr>
            <a:t>Director of </a:t>
          </a:r>
          <a:r>
            <a:rPr kumimoji="0" lang="lv-LV" sz="2000" b="0" i="0" u="none" strike="noStrike" kern="1200" cap="none" normalizeH="0" baseline="0" dirty="0">
              <a:ln>
                <a:noFill/>
              </a:ln>
              <a:solidFill>
                <a:schemeClr val="tx1"/>
              </a:solidFill>
              <a:effectLst/>
              <a:latin typeface="Arial" charset="0"/>
              <a:cs typeface="Times New Roman" pitchFamily="18" charset="0"/>
            </a:rPr>
            <a:t>S</a:t>
          </a:r>
          <a:r>
            <a:rPr kumimoji="0" lang="en-GB" sz="2000" b="0" i="0" u="none" strike="noStrike" kern="1200" cap="none" normalizeH="0" baseline="0" dirty="0">
              <a:ln>
                <a:noFill/>
              </a:ln>
              <a:solidFill>
                <a:schemeClr val="tx1"/>
              </a:solidFill>
              <a:effectLst/>
              <a:latin typeface="Arial" charset="0"/>
              <a:cs typeface="Times New Roman" pitchFamily="18" charset="0"/>
            </a:rPr>
            <a:t>ales and </a:t>
          </a:r>
          <a:r>
            <a:rPr kumimoji="0" lang="lv-LV" sz="2000" b="0" i="0" u="none" strike="noStrike" kern="1200" cap="none" normalizeH="0" baseline="0" dirty="0">
              <a:ln>
                <a:noFill/>
              </a:ln>
              <a:solidFill>
                <a:schemeClr val="tx1"/>
              </a:solidFill>
              <a:effectLst/>
              <a:latin typeface="Arial" charset="0"/>
              <a:cs typeface="Times New Roman" pitchFamily="18" charset="0"/>
            </a:rPr>
            <a:t>M</a:t>
          </a:r>
          <a:r>
            <a:rPr kumimoji="0" lang="en-GB" sz="2000" b="0" i="0" u="none" strike="noStrike" kern="1200" cap="none" normalizeH="0" baseline="0" dirty="0">
              <a:ln>
                <a:noFill/>
              </a:ln>
              <a:solidFill>
                <a:schemeClr val="tx1"/>
              </a:solidFill>
              <a:effectLst/>
              <a:latin typeface="Arial" charset="0"/>
              <a:cs typeface="Times New Roman" pitchFamily="18" charset="0"/>
            </a:rPr>
            <a:t>arketing</a:t>
          </a:r>
          <a:endParaRPr kumimoji="0" lang="lv-LV" sz="2000" b="0" i="0" u="none" strike="noStrike" kern="1200" cap="none" normalizeH="0" baseline="0" dirty="0">
            <a:ln>
              <a:noFill/>
            </a:ln>
            <a:solidFill>
              <a:schemeClr val="tx1"/>
            </a:solidFill>
            <a:effectLst/>
            <a:latin typeface="Arial" charset="0"/>
            <a:cs typeface="Times New Roman" pitchFamily="18" charset="0"/>
          </a:endParaRPr>
        </a:p>
      </dsp:txBody>
      <dsp:txXfrm>
        <a:off x="229225" y="1286322"/>
        <a:ext cx="1808789" cy="904394"/>
      </dsp:txXfrm>
    </dsp:sp>
    <dsp:sp modelId="{478661B6-069C-428D-8ADE-5F0E4233087C}">
      <dsp:nvSpPr>
        <dsp:cNvPr id="0" name=""/>
        <dsp:cNvSpPr/>
      </dsp:nvSpPr>
      <dsp:spPr>
        <a:xfrm>
          <a:off x="2417861" y="1286322"/>
          <a:ext cx="1808789" cy="904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kern="1200" cap="none" normalizeH="0" baseline="0" dirty="0">
              <a:ln>
                <a:noFill/>
              </a:ln>
              <a:solidFill>
                <a:schemeClr val="tx1"/>
              </a:solidFill>
              <a:effectLst/>
              <a:latin typeface="Arial" charset="0"/>
              <a:cs typeface="Times New Roman" pitchFamily="18" charset="0"/>
            </a:rPr>
            <a:t>Production </a:t>
          </a:r>
          <a:r>
            <a:rPr kumimoji="0" lang="lv-LV" sz="2000" b="0" i="0" u="none" strike="noStrike" kern="1200" cap="none" normalizeH="0" baseline="0" dirty="0">
              <a:ln>
                <a:noFill/>
              </a:ln>
              <a:solidFill>
                <a:schemeClr val="tx1"/>
              </a:solidFill>
              <a:effectLst/>
              <a:latin typeface="Arial" charset="0"/>
              <a:cs typeface="Times New Roman" pitchFamily="18" charset="0"/>
            </a:rPr>
            <a:t>M</a:t>
          </a:r>
          <a:r>
            <a:rPr kumimoji="0" lang="en-GB" sz="2000" b="0" i="0" u="none" strike="noStrike" kern="1200" cap="none" normalizeH="0" baseline="0" dirty="0">
              <a:ln>
                <a:noFill/>
              </a:ln>
              <a:solidFill>
                <a:schemeClr val="tx1"/>
              </a:solidFill>
              <a:effectLst/>
              <a:latin typeface="Arial" charset="0"/>
              <a:cs typeface="Times New Roman" pitchFamily="18" charset="0"/>
            </a:rPr>
            <a:t>anager</a:t>
          </a:r>
          <a:endParaRPr kumimoji="0" lang="lv-LV" sz="2000" b="0" i="0" u="none" strike="noStrike" kern="1200" cap="none" normalizeH="0" baseline="0" dirty="0">
            <a:ln>
              <a:noFill/>
            </a:ln>
            <a:solidFill>
              <a:schemeClr val="tx1"/>
            </a:solidFill>
            <a:effectLst/>
            <a:latin typeface="Arial" charset="0"/>
            <a:cs typeface="Times New Roman" pitchFamily="18" charset="0"/>
          </a:endParaRPr>
        </a:p>
      </dsp:txBody>
      <dsp:txXfrm>
        <a:off x="2417861" y="1286322"/>
        <a:ext cx="1808789" cy="904394"/>
      </dsp:txXfrm>
    </dsp:sp>
    <dsp:sp modelId="{3275331B-3B88-46FE-8BA3-D5E09EF06818}">
      <dsp:nvSpPr>
        <dsp:cNvPr id="0" name=""/>
        <dsp:cNvSpPr/>
      </dsp:nvSpPr>
      <dsp:spPr>
        <a:xfrm>
          <a:off x="1323543" y="2570563"/>
          <a:ext cx="1808789" cy="904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2000" b="0" i="0" u="none" strike="noStrike" kern="1200" cap="none" normalizeH="0" baseline="0" dirty="0">
              <a:ln>
                <a:noFill/>
              </a:ln>
              <a:solidFill>
                <a:schemeClr val="tx1"/>
              </a:solidFill>
              <a:effectLst/>
              <a:latin typeface="Arial" charset="0"/>
              <a:cs typeface="Times New Roman" pitchFamily="18" charset="0"/>
            </a:rPr>
            <a:t>Worker</a:t>
          </a:r>
        </a:p>
      </dsp:txBody>
      <dsp:txXfrm>
        <a:off x="1323543" y="2570563"/>
        <a:ext cx="1808789" cy="904394"/>
      </dsp:txXfrm>
    </dsp:sp>
    <dsp:sp modelId="{181395DE-A989-4E32-95DC-A1320D5ADC6B}">
      <dsp:nvSpPr>
        <dsp:cNvPr id="0" name=""/>
        <dsp:cNvSpPr/>
      </dsp:nvSpPr>
      <dsp:spPr>
        <a:xfrm>
          <a:off x="3512179" y="2570563"/>
          <a:ext cx="1808789" cy="904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2000" b="0" i="0" u="none" strike="noStrike" kern="1200" cap="none" normalizeH="0" baseline="0" dirty="0">
              <a:ln>
                <a:noFill/>
              </a:ln>
              <a:solidFill>
                <a:schemeClr val="tx1"/>
              </a:solidFill>
              <a:effectLst/>
              <a:latin typeface="Arial" charset="0"/>
              <a:cs typeface="Times New Roman" pitchFamily="18" charset="0"/>
            </a:rPr>
            <a:t>Worker</a:t>
          </a:r>
        </a:p>
      </dsp:txBody>
      <dsp:txXfrm>
        <a:off x="3512179" y="2570563"/>
        <a:ext cx="1808789" cy="904394"/>
      </dsp:txXfrm>
    </dsp:sp>
    <dsp:sp modelId="{478E5CAF-14A5-4C62-8881-5F03EE1FC9F5}">
      <dsp:nvSpPr>
        <dsp:cNvPr id="0" name=""/>
        <dsp:cNvSpPr/>
      </dsp:nvSpPr>
      <dsp:spPr>
        <a:xfrm>
          <a:off x="4606497" y="1286322"/>
          <a:ext cx="1808789" cy="904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kern="1200" cap="none" normalizeH="0" baseline="0" dirty="0">
              <a:ln>
                <a:noFill/>
              </a:ln>
              <a:solidFill>
                <a:schemeClr val="tx1"/>
              </a:solidFill>
              <a:effectLst/>
              <a:latin typeface="Arial" charset="0"/>
              <a:cs typeface="Times New Roman" pitchFamily="18" charset="0"/>
            </a:rPr>
            <a:t>Director</a:t>
          </a:r>
          <a:r>
            <a:rPr kumimoji="0" lang="lv-LV" sz="2000" b="0" i="0" u="none" strike="noStrike" kern="1200" cap="none" normalizeH="0" baseline="0" dirty="0">
              <a:ln>
                <a:noFill/>
              </a:ln>
              <a:solidFill>
                <a:schemeClr val="tx1"/>
              </a:solidFill>
              <a:effectLst/>
              <a:latin typeface="Arial" charset="0"/>
              <a:cs typeface="Times New Roman" pitchFamily="18" charset="0"/>
            </a:rPr>
            <a:t> of Finance</a:t>
          </a:r>
        </a:p>
      </dsp:txBody>
      <dsp:txXfrm>
        <a:off x="4606497" y="1286322"/>
        <a:ext cx="1808789" cy="904394"/>
      </dsp:txXfrm>
    </dsp:sp>
    <dsp:sp modelId="{B02753A3-3C92-4924-82A6-E1E72ED65D77}">
      <dsp:nvSpPr>
        <dsp:cNvPr id="0" name=""/>
        <dsp:cNvSpPr/>
      </dsp:nvSpPr>
      <dsp:spPr>
        <a:xfrm>
          <a:off x="6795133" y="1286322"/>
          <a:ext cx="1808789" cy="904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2000" b="0" i="0" u="none" strike="noStrike" kern="1200" cap="none" normalizeH="0" baseline="0" dirty="0">
              <a:ln>
                <a:noFill/>
              </a:ln>
              <a:solidFill>
                <a:schemeClr val="tx1"/>
              </a:solidFill>
              <a:effectLst/>
              <a:latin typeface="Arial" charset="0"/>
              <a:cs typeface="Times New Roman" pitchFamily="18" charset="0"/>
            </a:rPr>
            <a:t>Chief of Engineering</a:t>
          </a:r>
        </a:p>
      </dsp:txBody>
      <dsp:txXfrm>
        <a:off x="6795133" y="1286322"/>
        <a:ext cx="1808789" cy="904394"/>
      </dsp:txXfrm>
    </dsp:sp>
    <dsp:sp modelId="{DA985F2B-AAC6-476A-8F06-E54D9A550402}">
      <dsp:nvSpPr>
        <dsp:cNvPr id="0" name=""/>
        <dsp:cNvSpPr/>
      </dsp:nvSpPr>
      <dsp:spPr>
        <a:xfrm>
          <a:off x="6795133" y="2570563"/>
          <a:ext cx="1808789" cy="904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kern="1200" cap="none" normalizeH="0" baseline="0" dirty="0">
              <a:ln>
                <a:noFill/>
              </a:ln>
              <a:solidFill>
                <a:schemeClr val="tx1"/>
              </a:solidFill>
              <a:effectLst/>
              <a:latin typeface="Arial" charset="0"/>
              <a:cs typeface="Times New Roman" pitchFamily="18" charset="0"/>
            </a:rPr>
            <a:t>Engineer</a:t>
          </a:r>
          <a:endParaRPr kumimoji="0" lang="lv-LV" sz="2000" b="0" i="0" u="none" strike="noStrike" kern="1200" cap="none" normalizeH="0" baseline="0" dirty="0">
            <a:ln>
              <a:noFill/>
            </a:ln>
            <a:solidFill>
              <a:schemeClr val="tx1"/>
            </a:solidFill>
            <a:effectLst/>
            <a:latin typeface="Arial" charset="0"/>
            <a:cs typeface="Times New Roman" pitchFamily="18" charset="0"/>
          </a:endParaRPr>
        </a:p>
      </dsp:txBody>
      <dsp:txXfrm>
        <a:off x="6795133" y="2570563"/>
        <a:ext cx="1808789" cy="90439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F23FA3-F354-326A-BE50-5CC14EF45C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61CCB05-F6F9-BCE0-5274-CFCE5DD937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93AC98-A20A-4EA7-982E-7681434D05E2}" type="datetimeFigureOut">
              <a:rPr lang="en-US" smtClean="0"/>
              <a:t>12/6/2022</a:t>
            </a:fld>
            <a:endParaRPr lang="en-US"/>
          </a:p>
        </p:txBody>
      </p:sp>
      <p:sp>
        <p:nvSpPr>
          <p:cNvPr id="4" name="Footer Placeholder 3">
            <a:extLst>
              <a:ext uri="{FF2B5EF4-FFF2-40B4-BE49-F238E27FC236}">
                <a16:creationId xmlns:a16="http://schemas.microsoft.com/office/drawing/2014/main" id="{1503F7AD-22A2-29FA-D953-29C2C45284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3251C96-3F2C-CF2D-306D-79B568BABA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8C0E08-BC8A-48B9-A28B-64EF85C6A11A}" type="slidenum">
              <a:rPr lang="en-US" smtClean="0"/>
              <a:t>‹#›</a:t>
            </a:fld>
            <a:endParaRPr lang="en-US"/>
          </a:p>
        </p:txBody>
      </p:sp>
    </p:spTree>
    <p:extLst>
      <p:ext uri="{BB962C8B-B14F-4D97-AF65-F5344CB8AC3E}">
        <p14:creationId xmlns:p14="http://schemas.microsoft.com/office/powerpoint/2010/main" val="419009365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1FBD8E3-70B4-287E-E22B-D34C2231BB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7121" cy="6852491"/>
          </a:xfrm>
          <a:prstGeom prst="rect">
            <a:avLst/>
          </a:prstGeom>
        </p:spPr>
      </p:pic>
      <p:sp>
        <p:nvSpPr>
          <p:cNvPr id="2" name="Title 1">
            <a:extLst>
              <a:ext uri="{FF2B5EF4-FFF2-40B4-BE49-F238E27FC236}">
                <a16:creationId xmlns:a16="http://schemas.microsoft.com/office/drawing/2014/main" id="{78A13250-991E-7886-00EF-AA6950BCAE7B}"/>
              </a:ext>
            </a:extLst>
          </p:cNvPr>
          <p:cNvSpPr>
            <a:spLocks noGrp="1"/>
          </p:cNvSpPr>
          <p:nvPr>
            <p:ph type="ctrTitle"/>
          </p:nvPr>
        </p:nvSpPr>
        <p:spPr>
          <a:xfrm>
            <a:off x="4732025" y="2538130"/>
            <a:ext cx="7253600" cy="2420305"/>
          </a:xfrm>
        </p:spPr>
        <p:txBody>
          <a:bodyPr anchor="b">
            <a:normAutofit/>
          </a:bodyPr>
          <a:lstStyle>
            <a:lvl1pPr algn="r">
              <a:defRPr sz="4800" b="1">
                <a:effectLst>
                  <a:outerShdw blurRad="38100" dist="38100" dir="2700000" algn="tl">
                    <a:srgbClr val="000000">
                      <a:alpha val="43137"/>
                    </a:srgbClr>
                  </a:outerShdw>
                </a:effectLst>
              </a:defRPr>
            </a:lvl1pPr>
          </a:lstStyle>
          <a:p>
            <a:r>
              <a:rPr lang="en-US"/>
              <a:t>Click to edit Master title style</a:t>
            </a:r>
            <a:endParaRPr lang="en-US" dirty="0"/>
          </a:p>
        </p:txBody>
      </p:sp>
      <p:pic>
        <p:nvPicPr>
          <p:cNvPr id="20" name="Picture 19">
            <a:extLst>
              <a:ext uri="{FF2B5EF4-FFF2-40B4-BE49-F238E27FC236}">
                <a16:creationId xmlns:a16="http://schemas.microsoft.com/office/drawing/2014/main" id="{2186F9A6-07ED-1D5A-D29D-CAFD2BE55A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3500" y="328741"/>
            <a:ext cx="1579136" cy="929163"/>
          </a:xfrm>
          <a:prstGeom prst="rect">
            <a:avLst/>
          </a:prstGeom>
        </p:spPr>
      </p:pic>
    </p:spTree>
    <p:extLst>
      <p:ext uri="{BB962C8B-B14F-4D97-AF65-F5344CB8AC3E}">
        <p14:creationId xmlns:p14="http://schemas.microsoft.com/office/powerpoint/2010/main" val="242804449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D375B3-BECB-BE63-8CBA-7811F0EB856C}"/>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0863" r="12470" b="83630"/>
          <a:stretch/>
        </p:blipFill>
        <p:spPr>
          <a:xfrm rot="5400000">
            <a:off x="-2867658" y="2867658"/>
            <a:ext cx="6858000" cy="1122683"/>
          </a:xfrm>
          <a:prstGeom prst="rect">
            <a:avLst/>
          </a:prstGeom>
        </p:spPr>
      </p:pic>
      <p:sp>
        <p:nvSpPr>
          <p:cNvPr id="2" name="Title 1">
            <a:extLst>
              <a:ext uri="{FF2B5EF4-FFF2-40B4-BE49-F238E27FC236}">
                <a16:creationId xmlns:a16="http://schemas.microsoft.com/office/drawing/2014/main" id="{9BAF7245-65EF-F900-3B1F-E4F791949B6F}"/>
              </a:ext>
            </a:extLst>
          </p:cNvPr>
          <p:cNvSpPr>
            <a:spLocks noGrp="1"/>
          </p:cNvSpPr>
          <p:nvPr>
            <p:ph type="title"/>
          </p:nvPr>
        </p:nvSpPr>
        <p:spPr>
          <a:xfrm rot="16200000">
            <a:off x="-1648458" y="1838960"/>
            <a:ext cx="4419598" cy="1122682"/>
          </a:xfrm>
        </p:spPr>
        <p:txBody>
          <a:bodyPr>
            <a:normAutofit/>
          </a:bodyPr>
          <a:lstStyle>
            <a:lvl1pPr algn="r">
              <a:defRPr sz="3600" b="1">
                <a:solidFill>
                  <a:schemeClr val="bg1">
                    <a:lumMod val="95000"/>
                  </a:schemeClr>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1235497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31FBC2-E41D-473D-B5CF-75EB41C4609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F11EC-791F-4035-B26F-88F5163E20DA}" type="slidenum">
              <a:rPr lang="en-US" smtClean="0"/>
              <a:t>‹#›</a:t>
            </a:fld>
            <a:endParaRPr lang="en-US"/>
          </a:p>
        </p:txBody>
      </p:sp>
    </p:spTree>
    <p:extLst>
      <p:ext uri="{BB962C8B-B14F-4D97-AF65-F5344CB8AC3E}">
        <p14:creationId xmlns:p14="http://schemas.microsoft.com/office/powerpoint/2010/main" val="656434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31FBC2-E41D-473D-B5CF-75EB41C4609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F11EC-791F-4035-B26F-88F5163E20DA}" type="slidenum">
              <a:rPr lang="en-US" smtClean="0"/>
              <a:t>‹#›</a:t>
            </a:fld>
            <a:endParaRPr lang="en-US"/>
          </a:p>
        </p:txBody>
      </p:sp>
    </p:spTree>
    <p:extLst>
      <p:ext uri="{BB962C8B-B14F-4D97-AF65-F5344CB8AC3E}">
        <p14:creationId xmlns:p14="http://schemas.microsoft.com/office/powerpoint/2010/main" val="237221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31FBC2-E41D-473D-B5CF-75EB41C4609C}"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DF11EC-791F-4035-B26F-88F5163E20DA}" type="slidenum">
              <a:rPr lang="en-US" smtClean="0"/>
              <a:t>‹#›</a:t>
            </a:fld>
            <a:endParaRPr lang="en-US"/>
          </a:p>
        </p:txBody>
      </p:sp>
    </p:spTree>
    <p:extLst>
      <p:ext uri="{BB962C8B-B14F-4D97-AF65-F5344CB8AC3E}">
        <p14:creationId xmlns:p14="http://schemas.microsoft.com/office/powerpoint/2010/main" val="1748584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453954-3A40-0EB4-F443-5828E454C6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96" t="1270"/>
          <a:stretch/>
        </p:blipFill>
        <p:spPr>
          <a:xfrm>
            <a:off x="0" y="0"/>
            <a:ext cx="12192000" cy="6858000"/>
          </a:xfrm>
          <a:prstGeom prst="rect">
            <a:avLst/>
          </a:prstGeom>
        </p:spPr>
      </p:pic>
      <p:sp>
        <p:nvSpPr>
          <p:cNvPr id="2" name="Title 1">
            <a:extLst>
              <a:ext uri="{FF2B5EF4-FFF2-40B4-BE49-F238E27FC236}">
                <a16:creationId xmlns:a16="http://schemas.microsoft.com/office/drawing/2014/main" id="{D65BECC8-6497-A83F-17A9-FF0707E697EE}"/>
              </a:ext>
            </a:extLst>
          </p:cNvPr>
          <p:cNvSpPr>
            <a:spLocks noGrp="1"/>
          </p:cNvSpPr>
          <p:nvPr>
            <p:ph type="ctrTitle" hasCustomPrompt="1"/>
          </p:nvPr>
        </p:nvSpPr>
        <p:spPr>
          <a:xfrm>
            <a:off x="119743" y="799533"/>
            <a:ext cx="7587343" cy="1001486"/>
          </a:xfrm>
        </p:spPr>
        <p:txBody>
          <a:bodyPr anchor="b"/>
          <a:lstStyle>
            <a:lvl1pPr algn="ctr">
              <a:defRPr sz="6000"/>
            </a:lvl1pPr>
          </a:lstStyle>
          <a:p>
            <a:r>
              <a:rPr lang="en-US" b="0" i="0" u="none" strike="noStrike" dirty="0">
                <a:solidFill>
                  <a:srgbClr val="000000"/>
                </a:solidFill>
                <a:effectLst/>
              </a:rPr>
              <a:t>Additional information</a:t>
            </a:r>
            <a:endParaRPr lang="en-US" dirty="0"/>
          </a:p>
        </p:txBody>
      </p:sp>
      <p:sp>
        <p:nvSpPr>
          <p:cNvPr id="3" name="Subtitle 2">
            <a:extLst>
              <a:ext uri="{FF2B5EF4-FFF2-40B4-BE49-F238E27FC236}">
                <a16:creationId xmlns:a16="http://schemas.microsoft.com/office/drawing/2014/main" id="{0BE82213-AE3C-0E73-9626-CC0D0B2A0124}"/>
              </a:ext>
            </a:extLst>
          </p:cNvPr>
          <p:cNvSpPr>
            <a:spLocks noGrp="1"/>
          </p:cNvSpPr>
          <p:nvPr>
            <p:ph type="subTitle" idx="1" hasCustomPrompt="1"/>
          </p:nvPr>
        </p:nvSpPr>
        <p:spPr>
          <a:xfrm>
            <a:off x="119743" y="1801018"/>
            <a:ext cx="7587343" cy="308501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0" u="none" strike="noStrike" dirty="0">
                <a:solidFill>
                  <a:srgbClr val="000000"/>
                </a:solidFill>
                <a:effectLst/>
                <a:latin typeface="YAD1bxogMz4 0"/>
              </a:rPr>
              <a:t>Good afternoon! ↔ </a:t>
            </a:r>
            <a:r>
              <a:rPr lang="en-US" b="0" i="0" u="none" strike="noStrike" dirty="0" err="1">
                <a:solidFill>
                  <a:srgbClr val="000000"/>
                </a:solidFill>
                <a:effectLst/>
                <a:latin typeface="YAD1bxogMz4 0"/>
              </a:rPr>
              <a:t>Labdien</a:t>
            </a:r>
            <a:r>
              <a:rPr lang="en-US" b="0" i="0" u="none" strike="noStrike" dirty="0">
                <a:solidFill>
                  <a:srgbClr val="000000"/>
                </a:solidFill>
                <a:effectLst/>
                <a:latin typeface="YAD1bxogMz4 0"/>
              </a:rPr>
              <a:t>!</a:t>
            </a:r>
          </a:p>
          <a:p>
            <a:r>
              <a:rPr lang="en-US" b="0" i="0" u="none" strike="noStrike" dirty="0">
                <a:solidFill>
                  <a:srgbClr val="000000"/>
                </a:solidFill>
                <a:effectLst/>
                <a:latin typeface="YAD1bxogMz4 0"/>
              </a:rPr>
              <a:t>Good morning! ↔ </a:t>
            </a:r>
            <a:r>
              <a:rPr lang="en-US" b="0" i="0" u="none" strike="noStrike" dirty="0" err="1">
                <a:solidFill>
                  <a:srgbClr val="000000"/>
                </a:solidFill>
                <a:effectLst/>
                <a:latin typeface="YAD1bxogMz4 0"/>
              </a:rPr>
              <a:t>Labrīt</a:t>
            </a:r>
            <a:r>
              <a:rPr lang="en-US" b="0" i="0" u="none" strike="noStrike" dirty="0">
                <a:solidFill>
                  <a:srgbClr val="000000"/>
                </a:solidFill>
                <a:effectLst/>
                <a:latin typeface="YAD1bxogMz4 0"/>
              </a:rPr>
              <a:t>!</a:t>
            </a:r>
          </a:p>
          <a:p>
            <a:r>
              <a:rPr lang="en-US" b="0" i="0" u="none" strike="noStrike" dirty="0">
                <a:solidFill>
                  <a:srgbClr val="000000"/>
                </a:solidFill>
                <a:effectLst/>
                <a:latin typeface="YAD1bxogMz4 0"/>
              </a:rPr>
              <a:t>Sorry! ↔ </a:t>
            </a:r>
            <a:r>
              <a:rPr lang="en-US" b="0" i="0" u="none" strike="noStrike" dirty="0" err="1">
                <a:solidFill>
                  <a:srgbClr val="000000"/>
                </a:solidFill>
                <a:effectLst/>
                <a:latin typeface="YAD1bxogMz4 0"/>
              </a:rPr>
              <a:t>Atvainojos</a:t>
            </a:r>
            <a:r>
              <a:rPr lang="en-US" b="0" i="0" u="none" strike="noStrike" dirty="0">
                <a:solidFill>
                  <a:srgbClr val="000000"/>
                </a:solidFill>
                <a:effectLst/>
                <a:latin typeface="YAD1bxogMz4 0"/>
              </a:rPr>
              <a:t>!</a:t>
            </a:r>
          </a:p>
          <a:p>
            <a:r>
              <a:rPr lang="en-US" b="0" i="0" u="none" strike="noStrike" dirty="0">
                <a:solidFill>
                  <a:srgbClr val="000000"/>
                </a:solidFill>
                <a:effectLst/>
                <a:latin typeface="YAD1bxogMz4 0"/>
              </a:rPr>
              <a:t>Thank you! ↔ </a:t>
            </a:r>
            <a:r>
              <a:rPr lang="en-US" b="0" i="0" u="none" strike="noStrike" dirty="0" err="1">
                <a:solidFill>
                  <a:srgbClr val="000000"/>
                </a:solidFill>
                <a:effectLst/>
                <a:latin typeface="YAD1bxogMz4 0"/>
              </a:rPr>
              <a:t>Paldies</a:t>
            </a:r>
            <a:r>
              <a:rPr lang="en-US" b="0" i="0" u="none" strike="noStrike" dirty="0">
                <a:solidFill>
                  <a:srgbClr val="000000"/>
                </a:solidFill>
                <a:effectLst/>
                <a:latin typeface="YAD1bxogMz4 0"/>
              </a:rPr>
              <a:t>! </a:t>
            </a:r>
          </a:p>
          <a:p>
            <a:r>
              <a:rPr lang="en-US" b="0" i="0" u="none" strike="noStrike" dirty="0">
                <a:solidFill>
                  <a:srgbClr val="000000"/>
                </a:solidFill>
                <a:effectLst/>
                <a:latin typeface="YAD1bxogMz4 0"/>
              </a:rPr>
              <a:t>Yes ↔ </a:t>
            </a:r>
            <a:r>
              <a:rPr lang="en-US" b="0" i="0" u="none" strike="noStrike" dirty="0" err="1">
                <a:solidFill>
                  <a:srgbClr val="000000"/>
                </a:solidFill>
                <a:effectLst/>
                <a:latin typeface="YAD1bxogMz4 0"/>
              </a:rPr>
              <a:t>Jā</a:t>
            </a:r>
            <a:r>
              <a:rPr lang="en-US" b="0" i="0" u="none" strike="noStrike" dirty="0">
                <a:solidFill>
                  <a:srgbClr val="000000"/>
                </a:solidFill>
                <a:effectLst/>
                <a:latin typeface="YAD1bxogMz4 0"/>
              </a:rPr>
              <a:t> </a:t>
            </a:r>
          </a:p>
          <a:p>
            <a:r>
              <a:rPr lang="en-US" b="0" i="0" u="none" strike="noStrike" dirty="0">
                <a:solidFill>
                  <a:srgbClr val="000000"/>
                </a:solidFill>
                <a:effectLst/>
                <a:latin typeface="YAD1bxogMz4 0"/>
              </a:rPr>
              <a:t>No ↔ </a:t>
            </a:r>
            <a:r>
              <a:rPr lang="en-US" b="0" i="0" u="none" strike="noStrike" dirty="0" err="1">
                <a:solidFill>
                  <a:srgbClr val="000000"/>
                </a:solidFill>
                <a:effectLst/>
                <a:latin typeface="YAD1bxogMz4 0"/>
              </a:rPr>
              <a:t>Nē</a:t>
            </a:r>
            <a:r>
              <a:rPr lang="en-US" b="0" i="0" u="none" strike="noStrike" dirty="0">
                <a:solidFill>
                  <a:srgbClr val="000000"/>
                </a:solidFill>
                <a:effectLst/>
                <a:latin typeface="YAD1bxogMz4 0"/>
              </a:rPr>
              <a:t> </a:t>
            </a:r>
          </a:p>
          <a:p>
            <a:endParaRPr lang="en-US" dirty="0"/>
          </a:p>
        </p:txBody>
      </p:sp>
      <p:sp>
        <p:nvSpPr>
          <p:cNvPr id="5" name="Rectangle 4">
            <a:extLst>
              <a:ext uri="{FF2B5EF4-FFF2-40B4-BE49-F238E27FC236}">
                <a16:creationId xmlns:a16="http://schemas.microsoft.com/office/drawing/2014/main" id="{2E8CAD0F-32C2-1BE1-9BEB-5C4D8A75D1A6}"/>
              </a:ext>
            </a:extLst>
          </p:cNvPr>
          <p:cNvSpPr/>
          <p:nvPr/>
        </p:nvSpPr>
        <p:spPr>
          <a:xfrm>
            <a:off x="9339943" y="6291943"/>
            <a:ext cx="2852057" cy="566057"/>
          </a:xfrm>
          <a:prstGeom prst="rect">
            <a:avLst/>
          </a:prstGeom>
          <a:solidFill>
            <a:srgbClr val="FE42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57844D-B235-D3D6-045B-BCB4EBD8E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5971" y="5965620"/>
            <a:ext cx="1292679" cy="326323"/>
          </a:xfrm>
          <a:prstGeom prst="rect">
            <a:avLst/>
          </a:prstGeom>
        </p:spPr>
      </p:pic>
      <p:sp>
        <p:nvSpPr>
          <p:cNvPr id="9" name="TextBox 8">
            <a:extLst>
              <a:ext uri="{FF2B5EF4-FFF2-40B4-BE49-F238E27FC236}">
                <a16:creationId xmlns:a16="http://schemas.microsoft.com/office/drawing/2014/main" id="{ED81A9D1-F94C-6E04-24DB-44FD69B65F5F}"/>
              </a:ext>
            </a:extLst>
          </p:cNvPr>
          <p:cNvSpPr txBox="1"/>
          <p:nvPr/>
        </p:nvSpPr>
        <p:spPr>
          <a:xfrm>
            <a:off x="9339942" y="6291943"/>
            <a:ext cx="2852058" cy="523220"/>
          </a:xfrm>
          <a:prstGeom prst="rect">
            <a:avLst/>
          </a:prstGeom>
          <a:noFill/>
        </p:spPr>
        <p:txBody>
          <a:bodyPr wrap="square">
            <a:spAutoFit/>
          </a:bodyPr>
          <a:lstStyle/>
          <a:p>
            <a:pPr algn="ctr"/>
            <a:r>
              <a:rPr lang="en-US" sz="1400">
                <a:solidFill>
                  <a:schemeClr val="bg1"/>
                </a:solidFill>
                <a:effectLst/>
                <a:latin typeface="YAD1bxogMz4 0"/>
              </a:rPr>
              <a:t>Projects co-funded by the Erasmus+ Programme of the European Union.</a:t>
            </a:r>
            <a:endParaRPr lang="en-US" sz="1400" dirty="0">
              <a:solidFill>
                <a:schemeClr val="bg1"/>
              </a:solidFill>
              <a:effectLst/>
              <a:latin typeface="YAD1bxogMz4 0"/>
            </a:endParaRPr>
          </a:p>
        </p:txBody>
      </p:sp>
    </p:spTree>
    <p:extLst>
      <p:ext uri="{BB962C8B-B14F-4D97-AF65-F5344CB8AC3E}">
        <p14:creationId xmlns:p14="http://schemas.microsoft.com/office/powerpoint/2010/main" val="3368079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31FBC2-E41D-473D-B5CF-75EB41C4609C}"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F11EC-791F-4035-B26F-88F5163E20DA}" type="slidenum">
              <a:rPr lang="en-US" smtClean="0"/>
              <a:t>‹#›</a:t>
            </a:fld>
            <a:endParaRPr lang="en-US"/>
          </a:p>
        </p:txBody>
      </p:sp>
    </p:spTree>
    <p:extLst>
      <p:ext uri="{BB962C8B-B14F-4D97-AF65-F5344CB8AC3E}">
        <p14:creationId xmlns:p14="http://schemas.microsoft.com/office/powerpoint/2010/main" val="3794428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1CF49E-0884-73F5-2ABA-B3E727E20C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7E3783-2F64-7DE4-47AA-7A2E543D4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327A8-899E-ADFF-358E-A78B6E20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1FBC2-E41D-473D-B5CF-75EB41C4609C}" type="datetimeFigureOut">
              <a:rPr lang="en-US" smtClean="0"/>
              <a:t>12/6/2022</a:t>
            </a:fld>
            <a:endParaRPr lang="en-US"/>
          </a:p>
        </p:txBody>
      </p:sp>
      <p:sp>
        <p:nvSpPr>
          <p:cNvPr id="5" name="Footer Placeholder 4">
            <a:extLst>
              <a:ext uri="{FF2B5EF4-FFF2-40B4-BE49-F238E27FC236}">
                <a16:creationId xmlns:a16="http://schemas.microsoft.com/office/drawing/2014/main" id="{A2EDD670-02AE-0BDE-1D5D-429995AE2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39A5D7-5CC5-BFA5-6A4E-89FCA70950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DF11EC-791F-4035-B26F-88F5163E20DA}" type="slidenum">
              <a:rPr lang="en-US" smtClean="0"/>
              <a:t>‹#›</a:t>
            </a:fld>
            <a:endParaRPr lang="en-US"/>
          </a:p>
        </p:txBody>
      </p:sp>
    </p:spTree>
    <p:extLst>
      <p:ext uri="{BB962C8B-B14F-4D97-AF65-F5344CB8AC3E}">
        <p14:creationId xmlns:p14="http://schemas.microsoft.com/office/powerpoint/2010/main" val="2390349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ECD25C-E4F9-6843-3E4F-162676542A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85B6D6-A345-1684-5F52-2962BEDF31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24076-223C-01B4-E121-3A746FEF6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598B6-CDA0-4931-9CF0-6087CEB2564E}" type="datetimeFigureOut">
              <a:rPr lang="en-US" smtClean="0"/>
              <a:t>12/6/2022</a:t>
            </a:fld>
            <a:endParaRPr lang="en-US"/>
          </a:p>
        </p:txBody>
      </p:sp>
      <p:sp>
        <p:nvSpPr>
          <p:cNvPr id="5" name="Footer Placeholder 4">
            <a:extLst>
              <a:ext uri="{FF2B5EF4-FFF2-40B4-BE49-F238E27FC236}">
                <a16:creationId xmlns:a16="http://schemas.microsoft.com/office/drawing/2014/main" id="{DF78F517-3F65-9EE1-6C1F-96830EF90E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F0523C-894F-19F8-19FB-C8E64225EA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8AB27-5309-4C15-9087-5D5A4C7A9E41}" type="slidenum">
              <a:rPr lang="en-US" smtClean="0"/>
              <a:t>‹#›</a:t>
            </a:fld>
            <a:endParaRPr lang="en-US"/>
          </a:p>
        </p:txBody>
      </p:sp>
    </p:spTree>
    <p:extLst>
      <p:ext uri="{BB962C8B-B14F-4D97-AF65-F5344CB8AC3E}">
        <p14:creationId xmlns:p14="http://schemas.microsoft.com/office/powerpoint/2010/main" val="2513152699"/>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wmf"/><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53183" y="2867343"/>
            <a:ext cx="7253600" cy="2420305"/>
          </a:xfrm>
        </p:spPr>
        <p:txBody>
          <a:bodyPr>
            <a:normAutofit fontScale="90000"/>
          </a:bodyPr>
          <a:lstStyle/>
          <a:p>
            <a:pPr algn="r"/>
            <a:r>
              <a:rPr lang="en-US" sz="4900" b="1" dirty="0" err="1">
                <a:latin typeface="Candara" panose="020E0502030303020204" pitchFamily="34" charset="0"/>
              </a:rPr>
              <a:t>Merkis</a:t>
            </a:r>
            <a:r>
              <a:rPr lang="en-US" sz="4900" dirty="0">
                <a:latin typeface="Candara" panose="020E0502030303020204" pitchFamily="34" charset="0"/>
              </a:rPr>
              <a:t/>
            </a:r>
            <a:br>
              <a:rPr lang="en-US" sz="4900" dirty="0">
                <a:latin typeface="Candara" panose="020E0502030303020204" pitchFamily="34" charset="0"/>
              </a:rPr>
            </a:br>
            <a:r>
              <a:rPr lang="en-US" sz="4900" b="1" dirty="0">
                <a:latin typeface="Candara" panose="020E0502030303020204" pitchFamily="34" charset="0"/>
              </a:rPr>
              <a:t>Strategic Business Management/ Finance Simulation Game</a:t>
            </a:r>
            <a:endParaRPr lang="en-US" dirty="0">
              <a:latin typeface="Candara" panose="020E0502030303020204" pitchFamily="34" charset="0"/>
            </a:endParaRPr>
          </a:p>
        </p:txBody>
      </p:sp>
      <p:sp>
        <p:nvSpPr>
          <p:cNvPr id="3" name="Subtitle 2"/>
          <p:cNvSpPr>
            <a:spLocks noGrp="1"/>
          </p:cNvSpPr>
          <p:nvPr>
            <p:ph type="subTitle" idx="4294967295"/>
          </p:nvPr>
        </p:nvSpPr>
        <p:spPr>
          <a:xfrm>
            <a:off x="5721350" y="5478877"/>
            <a:ext cx="6470650" cy="962025"/>
          </a:xfrm>
        </p:spPr>
        <p:txBody>
          <a:bodyPr>
            <a:normAutofit/>
          </a:bodyPr>
          <a:lstStyle/>
          <a:p>
            <a:pPr marL="0" indent="0" algn="r">
              <a:buNone/>
            </a:pPr>
            <a:r>
              <a:rPr lang="en-US" sz="3200" dirty="0">
                <a:latin typeface="+mj-lt"/>
              </a:rPr>
              <a:t>24.04.2023. – 28.04.2023.</a:t>
            </a:r>
          </a:p>
        </p:txBody>
      </p:sp>
      <p:sp>
        <p:nvSpPr>
          <p:cNvPr id="4" name="TextBox 3"/>
          <p:cNvSpPr txBox="1"/>
          <p:nvPr/>
        </p:nvSpPr>
        <p:spPr>
          <a:xfrm>
            <a:off x="5806567" y="1817621"/>
            <a:ext cx="6300216" cy="954107"/>
          </a:xfrm>
          <a:prstGeom prst="rect">
            <a:avLst/>
          </a:prstGeom>
          <a:noFill/>
        </p:spPr>
        <p:txBody>
          <a:bodyPr wrap="square" rtlCol="0">
            <a:spAutoFit/>
          </a:bodyPr>
          <a:lstStyle/>
          <a:p>
            <a:pPr algn="r"/>
            <a:r>
              <a:rPr lang="en-US" sz="2800" dirty="0"/>
              <a:t>Riga International Business Week 2023</a:t>
            </a:r>
            <a:br>
              <a:rPr lang="en-US" sz="2800" dirty="0"/>
            </a:br>
            <a:r>
              <a:rPr lang="en-US" sz="2800" dirty="0"/>
              <a:t>BA School of Business and Finance</a:t>
            </a:r>
          </a:p>
        </p:txBody>
      </p:sp>
    </p:spTree>
    <p:extLst>
      <p:ext uri="{BB962C8B-B14F-4D97-AF65-F5344CB8AC3E}">
        <p14:creationId xmlns:p14="http://schemas.microsoft.com/office/powerpoint/2010/main" val="1803003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Black" panose="020B0A02040204020203" pitchFamily="34" charset="0"/>
                <a:ea typeface="Segoe UI Black" panose="020B0A02040204020203" pitchFamily="34" charset="0"/>
              </a:rPr>
              <a:t>Gameplay</a:t>
            </a:r>
          </a:p>
        </p:txBody>
      </p:sp>
      <p:sp>
        <p:nvSpPr>
          <p:cNvPr id="3" name="Content Placeholder 2"/>
          <p:cNvSpPr>
            <a:spLocks noGrp="1"/>
          </p:cNvSpPr>
          <p:nvPr>
            <p:ph idx="4294967295"/>
          </p:nvPr>
        </p:nvSpPr>
        <p:spPr>
          <a:xfrm>
            <a:off x="1676400" y="2244604"/>
            <a:ext cx="10515600" cy="4351338"/>
          </a:xfrm>
        </p:spPr>
        <p:txBody>
          <a:bodyPr>
            <a:normAutofit/>
          </a:bodyPr>
          <a:lstStyle/>
          <a:p>
            <a:pPr marL="274320">
              <a:defRPr/>
            </a:pPr>
            <a:r>
              <a:rPr lang="en-US" sz="2400" b="1" dirty="0"/>
              <a:t>One game round (year) (4 hours)</a:t>
            </a:r>
          </a:p>
          <a:p>
            <a:pPr marL="708660" lvl="1" indent="-342900">
              <a:buFont typeface="Courier New" panose="02070309020205020404" pitchFamily="49" charset="0"/>
              <a:buChar char="o"/>
              <a:defRPr/>
            </a:pPr>
            <a:r>
              <a:rPr lang="en-US" sz="2000" dirty="0"/>
              <a:t>Decision making round (30 min)</a:t>
            </a:r>
          </a:p>
          <a:p>
            <a:pPr marL="708660" lvl="1" indent="-342900">
              <a:buFont typeface="Courier New" panose="02070309020205020404" pitchFamily="49" charset="0"/>
              <a:buChar char="o"/>
              <a:defRPr/>
            </a:pPr>
            <a:r>
              <a:rPr lang="en-US" sz="2000" dirty="0"/>
              <a:t>The game itself (70 min)</a:t>
            </a:r>
          </a:p>
          <a:p>
            <a:pPr marL="708660" lvl="1" indent="-342900">
              <a:buFont typeface="Courier New" panose="02070309020205020404" pitchFamily="49" charset="0"/>
              <a:buChar char="o"/>
              <a:defRPr/>
            </a:pPr>
            <a:r>
              <a:rPr lang="en-US" sz="2000" dirty="0"/>
              <a:t>Retreat in teams (20 min)</a:t>
            </a:r>
          </a:p>
          <a:p>
            <a:pPr marL="708660" lvl="1" indent="-342900">
              <a:buFont typeface="Courier New" panose="02070309020205020404" pitchFamily="49" charset="0"/>
              <a:buChar char="o"/>
              <a:defRPr/>
            </a:pPr>
            <a:r>
              <a:rPr lang="en-US" sz="2000" dirty="0"/>
              <a:t>Self analysis (15 min)</a:t>
            </a:r>
          </a:p>
          <a:p>
            <a:pPr marL="708660" lvl="1" indent="-342900">
              <a:buFont typeface="Courier New" panose="02070309020205020404" pitchFamily="49" charset="0"/>
              <a:buChar char="o"/>
              <a:defRPr/>
            </a:pPr>
            <a:r>
              <a:rPr lang="en-US" sz="2000" dirty="0"/>
              <a:t>Trainer’s feedback (30min)</a:t>
            </a:r>
          </a:p>
          <a:p>
            <a:pPr marL="708660" lvl="1" indent="-342900">
              <a:buFont typeface="Courier New" panose="02070309020205020404" pitchFamily="49" charset="0"/>
              <a:buChar char="o"/>
              <a:defRPr/>
            </a:pPr>
            <a:r>
              <a:rPr lang="en-US" sz="2000" dirty="0"/>
              <a:t>New theory and exercises(30-60 min)</a:t>
            </a:r>
          </a:p>
          <a:p>
            <a:endParaRPr lang="en-US" sz="2400" dirty="0"/>
          </a:p>
        </p:txBody>
      </p:sp>
      <p:pic>
        <p:nvPicPr>
          <p:cNvPr id="4" name="Picture 6" descr="3195278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816" y="2400301"/>
            <a:ext cx="45116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2251029" y="919896"/>
            <a:ext cx="4193732" cy="530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i="1" dirty="0"/>
              <a:t>MERKIS training structure</a:t>
            </a:r>
          </a:p>
        </p:txBody>
      </p:sp>
    </p:spTree>
    <p:extLst>
      <p:ext uri="{BB962C8B-B14F-4D97-AF65-F5344CB8AC3E}">
        <p14:creationId xmlns:p14="http://schemas.microsoft.com/office/powerpoint/2010/main" val="1971673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Black" panose="020B0A02040204020203" pitchFamily="34" charset="0"/>
                <a:ea typeface="Segoe UI Black" panose="020B0A02040204020203" pitchFamily="34" charset="0"/>
              </a:rPr>
              <a:t>Gameplay</a:t>
            </a:r>
          </a:p>
        </p:txBody>
      </p:sp>
      <p:sp>
        <p:nvSpPr>
          <p:cNvPr id="3" name="Content Placeholder 2"/>
          <p:cNvSpPr>
            <a:spLocks noGrp="1"/>
          </p:cNvSpPr>
          <p:nvPr>
            <p:ph idx="4294967295"/>
          </p:nvPr>
        </p:nvSpPr>
        <p:spPr>
          <a:xfrm>
            <a:off x="1671650" y="1484378"/>
            <a:ext cx="7101495" cy="5065712"/>
          </a:xfrm>
        </p:spPr>
        <p:txBody>
          <a:bodyPr>
            <a:normAutofit fontScale="55000" lnSpcReduction="20000"/>
          </a:bodyPr>
          <a:lstStyle/>
          <a:p>
            <a:pPr marL="274320">
              <a:defRPr/>
            </a:pPr>
            <a:r>
              <a:rPr lang="en-US" sz="3500" dirty="0"/>
              <a:t>Sales</a:t>
            </a:r>
          </a:p>
          <a:p>
            <a:pPr marL="548640" lvl="1" indent="-182880">
              <a:defRPr/>
            </a:pPr>
            <a:r>
              <a:rPr lang="en-US" sz="3300" dirty="0"/>
              <a:t>How to increase sales?</a:t>
            </a:r>
          </a:p>
          <a:p>
            <a:pPr marL="548640" lvl="1" indent="-182880">
              <a:defRPr/>
            </a:pPr>
            <a:r>
              <a:rPr lang="en-US" sz="3300" dirty="0"/>
              <a:t>How to act while bidding for contracts?</a:t>
            </a:r>
          </a:p>
          <a:p>
            <a:pPr marL="548640" lvl="1" indent="-182880">
              <a:defRPr/>
            </a:pPr>
            <a:r>
              <a:rPr lang="en-US" sz="3300" dirty="0"/>
              <a:t>To compete or cooperate? </a:t>
            </a:r>
          </a:p>
          <a:p>
            <a:pPr marL="274320">
              <a:defRPr/>
            </a:pPr>
            <a:r>
              <a:rPr lang="en-US" sz="3500" dirty="0"/>
              <a:t>Finance</a:t>
            </a:r>
          </a:p>
          <a:p>
            <a:pPr marL="548640" lvl="1" indent="-182880">
              <a:defRPr/>
            </a:pPr>
            <a:r>
              <a:rPr lang="en-US" sz="3300" dirty="0"/>
              <a:t>How to decrease variable costs?</a:t>
            </a:r>
          </a:p>
          <a:p>
            <a:pPr marL="548640" lvl="1" indent="-182880">
              <a:defRPr/>
            </a:pPr>
            <a:r>
              <a:rPr lang="en-US" sz="3300" dirty="0"/>
              <a:t>How to decrease fixed costs?</a:t>
            </a:r>
          </a:p>
          <a:p>
            <a:pPr marL="548640" lvl="1" indent="-182880">
              <a:defRPr/>
            </a:pPr>
            <a:r>
              <a:rPr lang="en-US" sz="3300" dirty="0"/>
              <a:t>To invest in equipment or not?</a:t>
            </a:r>
          </a:p>
          <a:p>
            <a:pPr marL="274320">
              <a:defRPr/>
            </a:pPr>
            <a:r>
              <a:rPr lang="en-US" sz="3500" dirty="0"/>
              <a:t>Production and Logistics</a:t>
            </a:r>
          </a:p>
          <a:p>
            <a:pPr marL="548640" lvl="1" indent="-182880">
              <a:defRPr/>
            </a:pPr>
            <a:r>
              <a:rPr lang="en-US" sz="3300" dirty="0"/>
              <a:t>What equipment to buy?</a:t>
            </a:r>
          </a:p>
          <a:p>
            <a:pPr marL="548640" lvl="1" indent="-182880">
              <a:defRPr/>
            </a:pPr>
            <a:r>
              <a:rPr lang="en-US" sz="3300" dirty="0"/>
              <a:t>What equipment can be invented?</a:t>
            </a:r>
          </a:p>
          <a:p>
            <a:pPr marL="548640" lvl="1" indent="-182880">
              <a:defRPr/>
            </a:pPr>
            <a:r>
              <a:rPr lang="en-US" sz="3300" dirty="0"/>
              <a:t>How to optimize production?</a:t>
            </a:r>
          </a:p>
          <a:p>
            <a:pPr marL="548640" lvl="1" indent="-182880">
              <a:defRPr/>
            </a:pPr>
            <a:r>
              <a:rPr lang="en-US" sz="3300" dirty="0"/>
              <a:t>How to optimize logistics?</a:t>
            </a:r>
          </a:p>
          <a:p>
            <a:pPr marL="274320">
              <a:defRPr/>
            </a:pPr>
            <a:r>
              <a:rPr lang="en-US" sz="3500" dirty="0"/>
              <a:t>Team</a:t>
            </a:r>
          </a:p>
          <a:p>
            <a:pPr marL="548640" lvl="1" indent="-182880">
              <a:defRPr/>
            </a:pPr>
            <a:r>
              <a:rPr lang="en-US" sz="3300" dirty="0"/>
              <a:t>How to assign responsibilities among team members?</a:t>
            </a:r>
          </a:p>
          <a:p>
            <a:pPr marL="548640" lvl="1" indent="-182880">
              <a:defRPr/>
            </a:pPr>
            <a:r>
              <a:rPr lang="en-US" sz="3300" dirty="0"/>
              <a:t>How to allocate time?</a:t>
            </a:r>
          </a:p>
          <a:p>
            <a:pPr marL="274320">
              <a:defRPr/>
            </a:pPr>
            <a:r>
              <a:rPr lang="en-US" sz="3500" dirty="0"/>
              <a:t>How to cooperate  with the Government? </a:t>
            </a:r>
          </a:p>
          <a:p>
            <a:pPr marL="0" indent="0">
              <a:buNone/>
            </a:pPr>
            <a:endParaRPr lang="en-US" dirty="0"/>
          </a:p>
        </p:txBody>
      </p:sp>
      <p:grpSp>
        <p:nvGrpSpPr>
          <p:cNvPr id="7" name="Group 6"/>
          <p:cNvGrpSpPr/>
          <p:nvPr/>
        </p:nvGrpSpPr>
        <p:grpSpPr>
          <a:xfrm>
            <a:off x="9161585" y="-1"/>
            <a:ext cx="3150439" cy="6885651"/>
            <a:chOff x="8254447" y="1246188"/>
            <a:chExt cx="2317750" cy="5065712"/>
          </a:xfrm>
        </p:grpSpPr>
        <p:pic>
          <p:nvPicPr>
            <p:cNvPr id="4" name="Picture 3" descr="http://nti-group.net/userfiles/images/trainings/merkis/optimised-big/P50501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4447" y="1246188"/>
              <a:ext cx="231775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ttp://nti-group.net/userfiles/images/trainings/merkis/optimised-big/P50400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4447" y="2833688"/>
              <a:ext cx="229711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http://nti-group.net/userfiles/images/trainings/merkis/optimised-big/Bildes-0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4447" y="4579938"/>
              <a:ext cx="227965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Content Placeholder 2"/>
          <p:cNvSpPr txBox="1">
            <a:spLocks/>
          </p:cNvSpPr>
          <p:nvPr/>
        </p:nvSpPr>
        <p:spPr>
          <a:xfrm>
            <a:off x="4704187" y="482498"/>
            <a:ext cx="4193732" cy="53083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b="1" i="1" dirty="0"/>
              <a:t>C</a:t>
            </a:r>
            <a:r>
              <a:rPr lang="en-US" b="1" i="1" dirty="0" err="1"/>
              <a:t>ritical</a:t>
            </a:r>
            <a:r>
              <a:rPr lang="en-US" b="1" i="1" dirty="0"/>
              <a:t> decisions in the game</a:t>
            </a:r>
          </a:p>
        </p:txBody>
      </p:sp>
    </p:spTree>
    <p:extLst>
      <p:ext uri="{BB962C8B-B14F-4D97-AF65-F5344CB8AC3E}">
        <p14:creationId xmlns:p14="http://schemas.microsoft.com/office/powerpoint/2010/main" val="2087510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Black" panose="020B0A02040204020203" pitchFamily="34" charset="0"/>
                <a:ea typeface="Segoe UI Black" panose="020B0A02040204020203" pitchFamily="34" charset="0"/>
              </a:rPr>
              <a:t>Results</a:t>
            </a:r>
          </a:p>
        </p:txBody>
      </p:sp>
      <p:sp>
        <p:nvSpPr>
          <p:cNvPr id="3" name="Content Placeholder 2"/>
          <p:cNvSpPr>
            <a:spLocks noGrp="1"/>
          </p:cNvSpPr>
          <p:nvPr>
            <p:ph idx="4294967295"/>
          </p:nvPr>
        </p:nvSpPr>
        <p:spPr>
          <a:xfrm>
            <a:off x="2811176" y="1600994"/>
            <a:ext cx="10515600" cy="4351338"/>
          </a:xfrm>
        </p:spPr>
        <p:txBody>
          <a:bodyPr>
            <a:noAutofit/>
          </a:bodyPr>
          <a:lstStyle/>
          <a:p>
            <a:pPr marL="274320">
              <a:lnSpc>
                <a:spcPct val="80000"/>
              </a:lnSpc>
              <a:defRPr/>
            </a:pPr>
            <a:r>
              <a:rPr lang="en-US" sz="2400" dirty="0"/>
              <a:t>Proactivity</a:t>
            </a:r>
          </a:p>
          <a:p>
            <a:pPr marL="274320">
              <a:lnSpc>
                <a:spcPct val="80000"/>
              </a:lnSpc>
              <a:defRPr/>
            </a:pPr>
            <a:r>
              <a:rPr lang="en-US" sz="2400" dirty="0"/>
              <a:t>Change of collective mind towards Outcome Frame thinking</a:t>
            </a:r>
          </a:p>
          <a:p>
            <a:pPr marL="274320">
              <a:lnSpc>
                <a:spcPct val="80000"/>
              </a:lnSpc>
              <a:defRPr/>
            </a:pPr>
            <a:r>
              <a:rPr lang="en-US" sz="2400" dirty="0"/>
              <a:t>Positive thinking</a:t>
            </a:r>
          </a:p>
          <a:p>
            <a:pPr marL="274320">
              <a:lnSpc>
                <a:spcPct val="80000"/>
              </a:lnSpc>
              <a:defRPr/>
            </a:pPr>
            <a:r>
              <a:rPr lang="en-US" sz="2400" dirty="0"/>
              <a:t>“Out of the box” thinking</a:t>
            </a:r>
          </a:p>
          <a:p>
            <a:pPr marL="274320">
              <a:lnSpc>
                <a:spcPct val="80000"/>
              </a:lnSpc>
              <a:defRPr/>
            </a:pPr>
            <a:r>
              <a:rPr lang="en-US" sz="2400" dirty="0"/>
              <a:t>Helicopter view on the whole enterprise</a:t>
            </a:r>
          </a:p>
          <a:p>
            <a:pPr marL="274320">
              <a:lnSpc>
                <a:spcPct val="80000"/>
              </a:lnSpc>
              <a:defRPr/>
            </a:pPr>
            <a:r>
              <a:rPr lang="en-US" sz="2400" dirty="0"/>
              <a:t>Understanding the importance of other functions</a:t>
            </a:r>
          </a:p>
          <a:p>
            <a:pPr marL="274320">
              <a:lnSpc>
                <a:spcPct val="80000"/>
              </a:lnSpc>
              <a:defRPr/>
            </a:pPr>
            <a:r>
              <a:rPr lang="en-US" sz="2400" dirty="0"/>
              <a:t>Development of specific competences</a:t>
            </a:r>
          </a:p>
          <a:p>
            <a:pPr marL="274320">
              <a:lnSpc>
                <a:spcPct val="80000"/>
              </a:lnSpc>
              <a:defRPr/>
            </a:pPr>
            <a:r>
              <a:rPr lang="en-US" sz="2400" dirty="0"/>
              <a:t>Development of specific skills</a:t>
            </a:r>
          </a:p>
          <a:p>
            <a:pPr marL="274320">
              <a:lnSpc>
                <a:spcPct val="80000"/>
              </a:lnSpc>
              <a:defRPr/>
            </a:pPr>
            <a:r>
              <a:rPr lang="en-US" sz="2400" dirty="0"/>
              <a:t>Feedback</a:t>
            </a:r>
          </a:p>
        </p:txBody>
      </p:sp>
      <p:sp>
        <p:nvSpPr>
          <p:cNvPr id="5" name="Content Placeholder 2"/>
          <p:cNvSpPr txBox="1">
            <a:spLocks/>
          </p:cNvSpPr>
          <p:nvPr/>
        </p:nvSpPr>
        <p:spPr>
          <a:xfrm>
            <a:off x="1448368" y="711098"/>
            <a:ext cx="4193732" cy="530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b="1" i="1" dirty="0" err="1"/>
              <a:t>Main</a:t>
            </a:r>
            <a:r>
              <a:rPr lang="lv-LV" b="1" i="1" dirty="0"/>
              <a:t> </a:t>
            </a:r>
            <a:r>
              <a:rPr lang="lv-LV" b="1" i="1" dirty="0" err="1"/>
              <a:t>Results</a:t>
            </a:r>
            <a:endParaRPr lang="en-US" b="1" i="1" dirty="0"/>
          </a:p>
        </p:txBody>
      </p:sp>
    </p:spTree>
    <p:extLst>
      <p:ext uri="{BB962C8B-B14F-4D97-AF65-F5344CB8AC3E}">
        <p14:creationId xmlns:p14="http://schemas.microsoft.com/office/powerpoint/2010/main" val="1313002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Black" panose="020B0A02040204020203" pitchFamily="34" charset="0"/>
                <a:ea typeface="Segoe UI Black" panose="020B0A02040204020203" pitchFamily="34" charset="0"/>
              </a:rPr>
              <a:t>Results</a:t>
            </a:r>
          </a:p>
        </p:txBody>
      </p:sp>
      <p:sp>
        <p:nvSpPr>
          <p:cNvPr id="3" name="Content Placeholder 2"/>
          <p:cNvSpPr>
            <a:spLocks noGrp="1"/>
          </p:cNvSpPr>
          <p:nvPr>
            <p:ph idx="4294967295"/>
          </p:nvPr>
        </p:nvSpPr>
        <p:spPr>
          <a:xfrm>
            <a:off x="3100755" y="1446139"/>
            <a:ext cx="10515600" cy="4702175"/>
          </a:xfrm>
        </p:spPr>
        <p:txBody>
          <a:bodyPr>
            <a:normAutofit/>
          </a:bodyPr>
          <a:lstStyle/>
          <a:p>
            <a:pPr marL="274320">
              <a:lnSpc>
                <a:spcPct val="80000"/>
              </a:lnSpc>
              <a:defRPr/>
            </a:pPr>
            <a:r>
              <a:rPr lang="en-US" sz="2400" dirty="0"/>
              <a:t>Leadership</a:t>
            </a:r>
          </a:p>
          <a:p>
            <a:pPr marL="274320">
              <a:lnSpc>
                <a:spcPct val="80000"/>
              </a:lnSpc>
              <a:defRPr/>
            </a:pPr>
            <a:r>
              <a:rPr lang="en-US" sz="2400" dirty="0"/>
              <a:t>Setting and achieving business goals </a:t>
            </a:r>
          </a:p>
          <a:p>
            <a:pPr marL="274320">
              <a:lnSpc>
                <a:spcPct val="80000"/>
              </a:lnSpc>
              <a:defRPr/>
            </a:pPr>
            <a:r>
              <a:rPr lang="en-US" sz="2400" dirty="0"/>
              <a:t>Tactical management and planning</a:t>
            </a:r>
          </a:p>
          <a:p>
            <a:pPr marL="274320">
              <a:lnSpc>
                <a:spcPct val="80000"/>
              </a:lnSpc>
              <a:defRPr/>
            </a:pPr>
            <a:r>
              <a:rPr lang="en-US" sz="2400" dirty="0"/>
              <a:t>Company’s finances, management accounting and budgeting</a:t>
            </a:r>
          </a:p>
          <a:p>
            <a:pPr marL="274320">
              <a:lnSpc>
                <a:spcPct val="80000"/>
              </a:lnSpc>
              <a:defRPr/>
            </a:pPr>
            <a:r>
              <a:rPr lang="en-US" sz="2400" dirty="0"/>
              <a:t>Introducing work procedures</a:t>
            </a:r>
          </a:p>
          <a:p>
            <a:pPr marL="274320">
              <a:lnSpc>
                <a:spcPct val="80000"/>
              </a:lnSpc>
              <a:defRPr/>
            </a:pPr>
            <a:r>
              <a:rPr lang="en-US" sz="2400" dirty="0"/>
              <a:t>Problem-solving in production and logistics</a:t>
            </a:r>
          </a:p>
          <a:p>
            <a:pPr marL="274320">
              <a:lnSpc>
                <a:spcPct val="80000"/>
              </a:lnSpc>
              <a:defRPr/>
            </a:pPr>
            <a:r>
              <a:rPr lang="en-US" sz="2400" dirty="0"/>
              <a:t>Negotiation skills with external parties</a:t>
            </a:r>
          </a:p>
          <a:p>
            <a:pPr marL="274320">
              <a:lnSpc>
                <a:spcPct val="80000"/>
              </a:lnSpc>
              <a:defRPr/>
            </a:pPr>
            <a:r>
              <a:rPr lang="en-US" sz="2400" dirty="0"/>
              <a:t>Cross-departmental communication </a:t>
            </a:r>
          </a:p>
          <a:p>
            <a:pPr marL="274320">
              <a:lnSpc>
                <a:spcPct val="80000"/>
              </a:lnSpc>
              <a:defRPr/>
            </a:pPr>
            <a:r>
              <a:rPr lang="en-US" sz="2400" dirty="0"/>
              <a:t>Effective cooperation in a team</a:t>
            </a:r>
          </a:p>
          <a:p>
            <a:pPr marL="274320">
              <a:lnSpc>
                <a:spcPct val="80000"/>
              </a:lnSpc>
              <a:defRPr/>
            </a:pPr>
            <a:r>
              <a:rPr lang="en-US" sz="2400" dirty="0"/>
              <a:t>Decision making in uncertainty</a:t>
            </a:r>
          </a:p>
          <a:p>
            <a:pPr marL="274320">
              <a:lnSpc>
                <a:spcPct val="80000"/>
              </a:lnSpc>
              <a:defRPr/>
            </a:pPr>
            <a:r>
              <a:rPr lang="en-US" sz="2400" dirty="0"/>
              <a:t>Creative thinking</a:t>
            </a:r>
          </a:p>
        </p:txBody>
      </p:sp>
      <p:sp>
        <p:nvSpPr>
          <p:cNvPr id="4" name="Content Placeholder 2"/>
          <p:cNvSpPr txBox="1">
            <a:spLocks/>
          </p:cNvSpPr>
          <p:nvPr/>
        </p:nvSpPr>
        <p:spPr>
          <a:xfrm>
            <a:off x="1389487" y="728683"/>
            <a:ext cx="4193732" cy="530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b="1" i="1" dirty="0" err="1"/>
              <a:t>Skills</a:t>
            </a:r>
            <a:r>
              <a:rPr lang="lv-LV" b="1" i="1" dirty="0"/>
              <a:t> </a:t>
            </a:r>
            <a:r>
              <a:rPr lang="lv-LV" b="1" i="1" dirty="0" err="1"/>
              <a:t>that</a:t>
            </a:r>
            <a:r>
              <a:rPr lang="lv-LV" b="1" i="1" dirty="0"/>
              <a:t> </a:t>
            </a:r>
            <a:r>
              <a:rPr lang="lv-LV" b="1" i="1" dirty="0" err="1"/>
              <a:t>are</a:t>
            </a:r>
            <a:r>
              <a:rPr lang="lv-LV" b="1" i="1" dirty="0"/>
              <a:t> </a:t>
            </a:r>
            <a:r>
              <a:rPr lang="lv-LV" b="1" i="1" dirty="0" err="1"/>
              <a:t>trained</a:t>
            </a:r>
            <a:endParaRPr lang="en-US" b="1" i="1" dirty="0"/>
          </a:p>
        </p:txBody>
      </p:sp>
    </p:spTree>
    <p:extLst>
      <p:ext uri="{BB962C8B-B14F-4D97-AF65-F5344CB8AC3E}">
        <p14:creationId xmlns:p14="http://schemas.microsoft.com/office/powerpoint/2010/main" val="401452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525000" y="2466818"/>
            <a:ext cx="1740008" cy="2114128"/>
          </a:xfrm>
          <a:prstGeom prst="rect">
            <a:avLst/>
          </a:prstGeom>
        </p:spPr>
      </p:pic>
      <p:pic>
        <p:nvPicPr>
          <p:cNvPr id="9" name="Picture 8"/>
          <p:cNvPicPr>
            <a:picLocks noChangeAspect="1"/>
          </p:cNvPicPr>
          <p:nvPr/>
        </p:nvPicPr>
        <p:blipFill>
          <a:blip r:embed="rId3"/>
          <a:stretch>
            <a:fillRect/>
          </a:stretch>
        </p:blipFill>
        <p:spPr>
          <a:xfrm>
            <a:off x="3183731" y="2521639"/>
            <a:ext cx="1518360" cy="1945298"/>
          </a:xfrm>
          <a:prstGeom prst="rect">
            <a:avLst/>
          </a:prstGeom>
        </p:spPr>
      </p:pic>
      <p:sp>
        <p:nvSpPr>
          <p:cNvPr id="2" name="Title 1"/>
          <p:cNvSpPr>
            <a:spLocks noGrp="1"/>
          </p:cNvSpPr>
          <p:nvPr>
            <p:ph type="title"/>
          </p:nvPr>
        </p:nvSpPr>
        <p:spPr/>
        <p:txBody>
          <a:bodyPr/>
          <a:lstStyle/>
          <a:p>
            <a:r>
              <a:rPr lang="en-US" dirty="0">
                <a:latin typeface="Segoe UI Black" panose="020B0A02040204020203" pitchFamily="34" charset="0"/>
                <a:ea typeface="Segoe UI Black" panose="020B0A02040204020203" pitchFamily="34" charset="0"/>
              </a:rPr>
              <a:t>Application</a:t>
            </a:r>
          </a:p>
        </p:txBody>
      </p:sp>
      <p:sp>
        <p:nvSpPr>
          <p:cNvPr id="3" name="Content Placeholder 2"/>
          <p:cNvSpPr>
            <a:spLocks noGrp="1"/>
          </p:cNvSpPr>
          <p:nvPr>
            <p:ph type="body" idx="4294967295"/>
          </p:nvPr>
        </p:nvSpPr>
        <p:spPr>
          <a:xfrm>
            <a:off x="1307101" y="756941"/>
            <a:ext cx="10515600" cy="1081087"/>
          </a:xfrm>
        </p:spPr>
        <p:txBody>
          <a:bodyPr>
            <a:noAutofit/>
          </a:bodyPr>
          <a:lstStyle/>
          <a:p>
            <a:pPr marL="0" indent="0" algn="ctr">
              <a:spcAft>
                <a:spcPts val="600"/>
              </a:spcAft>
              <a:buNone/>
            </a:pPr>
            <a:r>
              <a:rPr lang="en-US" sz="3200" b="1" dirty="0" smtClean="0"/>
              <a:t>Who </a:t>
            </a:r>
            <a:r>
              <a:rPr lang="en-US" sz="3200" b="1" dirty="0"/>
              <a:t>can apply</a:t>
            </a:r>
            <a:r>
              <a:rPr lang="lv-LV" sz="3200" b="1" dirty="0"/>
              <a:t>?</a:t>
            </a:r>
            <a:endParaRPr lang="en-US" sz="3200" b="1" dirty="0"/>
          </a:p>
        </p:txBody>
      </p:sp>
      <p:sp>
        <p:nvSpPr>
          <p:cNvPr id="4" name="Content Placeholder 3"/>
          <p:cNvSpPr>
            <a:spLocks noGrp="1"/>
          </p:cNvSpPr>
          <p:nvPr>
            <p:ph sz="half" idx="4294967295"/>
          </p:nvPr>
        </p:nvSpPr>
        <p:spPr>
          <a:xfrm>
            <a:off x="1507614" y="2844826"/>
            <a:ext cx="4870595" cy="1375997"/>
          </a:xfrm>
        </p:spPr>
        <p:txBody>
          <a:bodyPr>
            <a:normAutofit lnSpcReduction="10000"/>
          </a:bodyPr>
          <a:lstStyle/>
          <a:p>
            <a:pPr marL="0" indent="0" algn="ctr">
              <a:buNone/>
            </a:pPr>
            <a:r>
              <a:rPr lang="en-US" sz="2400" dirty="0"/>
              <a:t>Students will be enrolled in Blended Intensive Program (BIP). To join BIP your higher education has to be in Erasmus+ BIP program</a:t>
            </a:r>
          </a:p>
        </p:txBody>
      </p:sp>
      <p:sp>
        <p:nvSpPr>
          <p:cNvPr id="6" name="Content Placeholder 5"/>
          <p:cNvSpPr>
            <a:spLocks noGrp="1"/>
          </p:cNvSpPr>
          <p:nvPr>
            <p:ph sz="quarter" idx="4294967295"/>
          </p:nvPr>
        </p:nvSpPr>
        <p:spPr>
          <a:xfrm>
            <a:off x="7330854" y="3054307"/>
            <a:ext cx="4128300" cy="879963"/>
          </a:xfrm>
        </p:spPr>
        <p:txBody>
          <a:bodyPr>
            <a:normAutofit/>
          </a:bodyPr>
          <a:lstStyle/>
          <a:p>
            <a:pPr marL="0" indent="0" algn="ctr">
              <a:buNone/>
            </a:pPr>
            <a:r>
              <a:rPr lang="en-US" sz="2400" dirty="0"/>
              <a:t>Any bachelor and master study program students</a:t>
            </a:r>
          </a:p>
        </p:txBody>
      </p:sp>
      <p:sp>
        <p:nvSpPr>
          <p:cNvPr id="7" name="TextBox 6"/>
          <p:cNvSpPr txBox="1"/>
          <p:nvPr/>
        </p:nvSpPr>
        <p:spPr>
          <a:xfrm>
            <a:off x="1574167" y="5227621"/>
            <a:ext cx="9665179" cy="707886"/>
          </a:xfrm>
          <a:prstGeom prst="rect">
            <a:avLst/>
          </a:prstGeom>
          <a:noFill/>
        </p:spPr>
        <p:txBody>
          <a:bodyPr wrap="square" rtlCol="0">
            <a:spAutoFit/>
          </a:bodyPr>
          <a:lstStyle/>
          <a:p>
            <a:r>
              <a:rPr lang="en-US" sz="2000" b="1" dirty="0"/>
              <a:t>BIP Participation fee: 2</a:t>
            </a:r>
            <a:r>
              <a:rPr lang="lv-LV" sz="2000" b="1" dirty="0"/>
              <a:t>6</a:t>
            </a:r>
            <a:r>
              <a:rPr lang="en-US" sz="2000" b="1" dirty="0"/>
              <a:t>0,- </a:t>
            </a:r>
            <a:r>
              <a:rPr lang="en-US" sz="2000" b="1" dirty="0" err="1"/>
              <a:t>Eur</a:t>
            </a:r>
            <a:r>
              <a:rPr lang="en-US" sz="2000" b="1" dirty="0"/>
              <a:t> </a:t>
            </a:r>
            <a:r>
              <a:rPr lang="en-US" sz="2000" dirty="0"/>
              <a:t>(</a:t>
            </a:r>
            <a:r>
              <a:rPr lang="en-US" sz="2000" dirty="0" smtClean="0"/>
              <a:t>accommodation</a:t>
            </a:r>
            <a:r>
              <a:rPr lang="lv-LV" sz="2000" dirty="0" smtClean="0"/>
              <a:t> student </a:t>
            </a:r>
            <a:r>
              <a:rPr lang="lv-LV" sz="2000" dirty="0" err="1" smtClean="0"/>
              <a:t>hostel</a:t>
            </a:r>
            <a:r>
              <a:rPr lang="lv-LV" sz="2000" dirty="0" smtClean="0"/>
              <a:t>, </a:t>
            </a:r>
            <a:r>
              <a:rPr lang="en-US" sz="2000" dirty="0" smtClean="0"/>
              <a:t>+HB,)</a:t>
            </a:r>
            <a:endParaRPr lang="en-US" sz="2000" dirty="0"/>
          </a:p>
          <a:p>
            <a:r>
              <a:rPr lang="en-US" sz="2000" b="1" dirty="0"/>
              <a:t>Participation fee for others: </a:t>
            </a:r>
            <a:r>
              <a:rPr lang="lv-LV" sz="2000" b="1" dirty="0" smtClean="0"/>
              <a:t>260</a:t>
            </a:r>
            <a:r>
              <a:rPr lang="en-US" sz="2000" b="1" dirty="0"/>
              <a:t>,- </a:t>
            </a:r>
            <a:r>
              <a:rPr lang="en-US" sz="2000" b="1" dirty="0" err="1" smtClean="0"/>
              <a:t>Eur</a:t>
            </a:r>
            <a:r>
              <a:rPr lang="lv-LV" sz="2000" b="1" dirty="0" smtClean="0"/>
              <a:t> </a:t>
            </a:r>
            <a:endParaRPr lang="en-US" sz="2000" b="1" dirty="0"/>
          </a:p>
        </p:txBody>
      </p:sp>
      <p:cxnSp>
        <p:nvCxnSpPr>
          <p:cNvPr id="8" name="Straight Connector 7"/>
          <p:cNvCxnSpPr/>
          <p:nvPr/>
        </p:nvCxnSpPr>
        <p:spPr>
          <a:xfrm>
            <a:off x="6919546" y="2532185"/>
            <a:ext cx="0" cy="18375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960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lv-LV"/>
          </a:p>
        </p:txBody>
      </p:sp>
      <p:sp>
        <p:nvSpPr>
          <p:cNvPr id="3" name="Subtitle 2"/>
          <p:cNvSpPr>
            <a:spLocks noGrp="1"/>
          </p:cNvSpPr>
          <p:nvPr>
            <p:ph type="subTitle" idx="1"/>
          </p:nvPr>
        </p:nvSpPr>
        <p:spPr/>
        <p:txBody>
          <a:bodyPr/>
          <a:lstStyle/>
          <a:p>
            <a:endParaRPr lang="lv-LV"/>
          </a:p>
        </p:txBody>
      </p:sp>
      <p:pic>
        <p:nvPicPr>
          <p:cNvPr id="4" name="Picture 3"/>
          <p:cNvPicPr>
            <a:picLocks noChangeAspect="1"/>
          </p:cNvPicPr>
          <p:nvPr/>
        </p:nvPicPr>
        <p:blipFill>
          <a:blip r:embed="rId2"/>
          <a:stretch>
            <a:fillRect/>
          </a:stretch>
        </p:blipFill>
        <p:spPr>
          <a:xfrm>
            <a:off x="15970" y="0"/>
            <a:ext cx="12176030" cy="6858000"/>
          </a:xfrm>
          <a:prstGeom prst="rect">
            <a:avLst/>
          </a:prstGeom>
        </p:spPr>
      </p:pic>
      <p:sp>
        <p:nvSpPr>
          <p:cNvPr id="5" name="Title 2">
            <a:extLst>
              <a:ext uri="{FF2B5EF4-FFF2-40B4-BE49-F238E27FC236}">
                <a16:creationId xmlns:a16="http://schemas.microsoft.com/office/drawing/2014/main" id="{9576009F-687A-7A96-E718-683810F814BC}"/>
              </a:ext>
            </a:extLst>
          </p:cNvPr>
          <p:cNvSpPr txBox="1">
            <a:spLocks/>
          </p:cNvSpPr>
          <p:nvPr/>
        </p:nvSpPr>
        <p:spPr>
          <a:xfrm>
            <a:off x="-135234" y="799533"/>
            <a:ext cx="7587343" cy="10014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a:solidFill>
                  <a:srgbClr val="000000"/>
                </a:solidFill>
                <a:latin typeface="+mn-lt"/>
                <a:ea typeface="Segoe UI Black" panose="020B0A02040204020203" pitchFamily="34" charset="0"/>
              </a:rPr>
              <a:t>Additional information</a:t>
            </a:r>
            <a:endParaRPr lang="en-US" sz="4800" dirty="0">
              <a:latin typeface="+mn-lt"/>
              <a:ea typeface="Segoe UI Black" panose="020B0A02040204020203" pitchFamily="34" charset="0"/>
            </a:endParaRPr>
          </a:p>
        </p:txBody>
      </p:sp>
      <p:sp>
        <p:nvSpPr>
          <p:cNvPr id="6" name="Subtitle 3">
            <a:extLst>
              <a:ext uri="{FF2B5EF4-FFF2-40B4-BE49-F238E27FC236}">
                <a16:creationId xmlns:a16="http://schemas.microsoft.com/office/drawing/2014/main" id="{83358A2C-C48F-BCD1-9A1F-8FD854533A11}"/>
              </a:ext>
            </a:extLst>
          </p:cNvPr>
          <p:cNvSpPr txBox="1">
            <a:spLocks/>
          </p:cNvSpPr>
          <p:nvPr/>
        </p:nvSpPr>
        <p:spPr>
          <a:xfrm>
            <a:off x="0" y="2325785"/>
            <a:ext cx="7587343" cy="30850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Good afternoon! ↔ Labdien!</a:t>
            </a:r>
          </a:p>
          <a:p>
            <a:r>
              <a:rPr lang="en-US"/>
              <a:t>Good morning! ↔ Labrīt!</a:t>
            </a:r>
          </a:p>
          <a:p>
            <a:r>
              <a:rPr lang="en-US"/>
              <a:t>Sorry! ↔ Atvainojos!</a:t>
            </a:r>
          </a:p>
          <a:p>
            <a:r>
              <a:rPr lang="en-US"/>
              <a:t>Thank you! ↔ Paldies! </a:t>
            </a:r>
          </a:p>
          <a:p>
            <a:r>
              <a:rPr lang="en-US"/>
              <a:t>Yes ↔ Jā </a:t>
            </a:r>
          </a:p>
          <a:p>
            <a:r>
              <a:rPr lang="en-US"/>
              <a:t>No ↔ Nē </a:t>
            </a:r>
          </a:p>
          <a:p>
            <a:endParaRPr lang="en-US" dirty="0"/>
          </a:p>
        </p:txBody>
      </p:sp>
      <p:pic>
        <p:nvPicPr>
          <p:cNvPr id="7" name="Picture 6"/>
          <p:cNvPicPr>
            <a:picLocks noChangeAspect="1"/>
          </p:cNvPicPr>
          <p:nvPr/>
        </p:nvPicPr>
        <p:blipFill>
          <a:blip r:embed="rId3"/>
          <a:stretch>
            <a:fillRect/>
          </a:stretch>
        </p:blipFill>
        <p:spPr>
          <a:xfrm>
            <a:off x="254977" y="5647401"/>
            <a:ext cx="5478027" cy="1049068"/>
          </a:xfrm>
          <a:prstGeom prst="rect">
            <a:avLst/>
          </a:prstGeom>
        </p:spPr>
      </p:pic>
    </p:spTree>
    <p:extLst>
      <p:ext uri="{BB962C8B-B14F-4D97-AF65-F5344CB8AC3E}">
        <p14:creationId xmlns:p14="http://schemas.microsoft.com/office/powerpoint/2010/main" val="2206589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latin typeface="Segoe UI Black" panose="020B0A02040204020203" pitchFamily="34" charset="0"/>
                <a:ea typeface="Segoe UI Black" panose="020B0A02040204020203" pitchFamily="34" charset="0"/>
              </a:rPr>
              <a:t>Contents</a:t>
            </a:r>
          </a:p>
        </p:txBody>
      </p:sp>
      <p:sp>
        <p:nvSpPr>
          <p:cNvPr id="5" name="Subtitle 4"/>
          <p:cNvSpPr>
            <a:spLocks noGrp="1"/>
          </p:cNvSpPr>
          <p:nvPr>
            <p:ph type="subTitle" idx="4294967295"/>
          </p:nvPr>
        </p:nvSpPr>
        <p:spPr>
          <a:xfrm>
            <a:off x="2028754" y="1453724"/>
            <a:ext cx="4097338" cy="3819525"/>
          </a:xfrm>
        </p:spPr>
        <p:txBody>
          <a:bodyPr>
            <a:normAutofit/>
          </a:bodyPr>
          <a:lstStyle/>
          <a:p>
            <a:r>
              <a:rPr lang="en-US" dirty="0" err="1"/>
              <a:t>Introd</a:t>
            </a:r>
            <a:r>
              <a:rPr lang="lv-LV" dirty="0"/>
              <a:t>u</a:t>
            </a:r>
            <a:r>
              <a:rPr lang="en-US" dirty="0" err="1"/>
              <a:t>ction</a:t>
            </a:r>
            <a:endParaRPr lang="en-US" dirty="0"/>
          </a:p>
          <a:p>
            <a:r>
              <a:rPr lang="en-US" dirty="0"/>
              <a:t>Background</a:t>
            </a:r>
          </a:p>
          <a:p>
            <a:r>
              <a:rPr lang="en-US" dirty="0"/>
              <a:t>Gameplay</a:t>
            </a:r>
          </a:p>
          <a:p>
            <a:r>
              <a:rPr lang="en-US" dirty="0"/>
              <a:t>Results</a:t>
            </a:r>
          </a:p>
          <a:p>
            <a:r>
              <a:rPr lang="en-US" dirty="0"/>
              <a:t>Application</a:t>
            </a:r>
          </a:p>
          <a:p>
            <a:r>
              <a:rPr lang="en-US" dirty="0"/>
              <a:t>Additional Information</a:t>
            </a:r>
          </a:p>
        </p:txBody>
      </p:sp>
    </p:spTree>
    <p:extLst>
      <p:ext uri="{BB962C8B-B14F-4D97-AF65-F5344CB8AC3E}">
        <p14:creationId xmlns:p14="http://schemas.microsoft.com/office/powerpoint/2010/main" val="54634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Black" panose="020B0A02040204020203" pitchFamily="34" charset="0"/>
                <a:ea typeface="Segoe UI Black" panose="020B0A02040204020203" pitchFamily="34" charset="0"/>
              </a:rPr>
              <a:t>Introduction</a:t>
            </a:r>
          </a:p>
        </p:txBody>
      </p:sp>
      <p:sp>
        <p:nvSpPr>
          <p:cNvPr id="3" name="Content Placeholder 2"/>
          <p:cNvSpPr>
            <a:spLocks noGrp="1"/>
          </p:cNvSpPr>
          <p:nvPr>
            <p:ph idx="4294967295"/>
          </p:nvPr>
        </p:nvSpPr>
        <p:spPr>
          <a:xfrm>
            <a:off x="1341820" y="826517"/>
            <a:ext cx="10515600" cy="4351338"/>
          </a:xfrm>
        </p:spPr>
        <p:txBody>
          <a:bodyPr/>
          <a:lstStyle/>
          <a:p>
            <a:pPr marL="0" indent="0">
              <a:buNone/>
            </a:pPr>
            <a:r>
              <a:rPr lang="en-US" b="1" i="1" dirty="0"/>
              <a:t>A</a:t>
            </a:r>
            <a:r>
              <a:rPr lang="lv-LV" b="1" i="1" dirty="0"/>
              <a:t>BOUT BUSINESS WEEK 2023</a:t>
            </a:r>
          </a:p>
          <a:p>
            <a:pPr marL="0" indent="0">
              <a:buNone/>
            </a:pPr>
            <a:endParaRPr lang="en-US" dirty="0"/>
          </a:p>
        </p:txBody>
      </p:sp>
      <p:sp>
        <p:nvSpPr>
          <p:cNvPr id="4" name="Content Placeholder 2"/>
          <p:cNvSpPr txBox="1">
            <a:spLocks/>
          </p:cNvSpPr>
          <p:nvPr/>
        </p:nvSpPr>
        <p:spPr>
          <a:xfrm>
            <a:off x="3143573" y="2013440"/>
            <a:ext cx="80842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dirty="0"/>
              <a:t>AUDIENCE</a:t>
            </a:r>
          </a:p>
          <a:p>
            <a:pPr marL="0" indent="0">
              <a:buFont typeface="Arial" panose="020B0604020202020204" pitchFamily="34" charset="0"/>
              <a:buNone/>
            </a:pPr>
            <a:endParaRPr lang="lv-LV" dirty="0"/>
          </a:p>
          <a:p>
            <a:pPr marL="914400" lvl="2" indent="0">
              <a:buNone/>
            </a:pPr>
            <a:r>
              <a:rPr lang="en-US" dirty="0"/>
              <a:t>30-60 Business Week participants from business </a:t>
            </a:r>
            <a:r>
              <a:rPr lang="lv-LV" dirty="0"/>
              <a:t/>
            </a:r>
            <a:br>
              <a:rPr lang="lv-LV" dirty="0"/>
            </a:br>
            <a:r>
              <a:rPr lang="en-US" dirty="0"/>
              <a:t>schools from different EU countries</a:t>
            </a:r>
          </a:p>
          <a:p>
            <a:pPr marL="0" indent="0">
              <a:buFont typeface="Arial" panose="020B0604020202020204" pitchFamily="34" charset="0"/>
              <a:buNone/>
            </a:pPr>
            <a:endParaRPr lang="en-US" dirty="0"/>
          </a:p>
          <a:p>
            <a:pPr marL="0" indent="0">
              <a:buNone/>
            </a:pPr>
            <a:r>
              <a:rPr lang="lv-LV" dirty="0"/>
              <a:t>TIMING</a:t>
            </a:r>
          </a:p>
          <a:p>
            <a:pPr marL="0" indent="0">
              <a:buNone/>
            </a:pPr>
            <a:endParaRPr lang="lv-LV" sz="2000" dirty="0"/>
          </a:p>
          <a:p>
            <a:pPr marL="0" indent="0">
              <a:buNone/>
            </a:pPr>
            <a:r>
              <a:rPr lang="lv-LV" sz="2000" dirty="0"/>
              <a:t>	</a:t>
            </a:r>
            <a:r>
              <a:rPr lang="en-US" sz="2000" dirty="0"/>
              <a:t>24.04.2023 – 28.04.202</a:t>
            </a:r>
            <a:r>
              <a:rPr lang="lv-LV" sz="2000" dirty="0"/>
              <a:t>3</a:t>
            </a:r>
            <a:endParaRPr lang="en-US" sz="2000" dirty="0"/>
          </a:p>
        </p:txBody>
      </p:sp>
    </p:spTree>
    <p:extLst>
      <p:ext uri="{BB962C8B-B14F-4D97-AF65-F5344CB8AC3E}">
        <p14:creationId xmlns:p14="http://schemas.microsoft.com/office/powerpoint/2010/main" val="1401020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Black" panose="020B0A02040204020203" pitchFamily="34" charset="0"/>
                <a:ea typeface="Segoe UI Black" panose="020B0A02040204020203" pitchFamily="34" charset="0"/>
              </a:rPr>
              <a:t>Introduction</a:t>
            </a:r>
          </a:p>
        </p:txBody>
      </p:sp>
      <p:sp>
        <p:nvSpPr>
          <p:cNvPr id="3" name="Content Placeholder 2"/>
          <p:cNvSpPr>
            <a:spLocks noGrp="1"/>
          </p:cNvSpPr>
          <p:nvPr>
            <p:ph idx="4294967295"/>
          </p:nvPr>
        </p:nvSpPr>
        <p:spPr>
          <a:xfrm>
            <a:off x="1493300" y="791061"/>
            <a:ext cx="5469092" cy="891366"/>
          </a:xfrm>
        </p:spPr>
        <p:txBody>
          <a:bodyPr>
            <a:normAutofit/>
          </a:bodyPr>
          <a:lstStyle/>
          <a:p>
            <a:pPr marL="0" indent="0">
              <a:buNone/>
            </a:pPr>
            <a:r>
              <a:rPr lang="en-US" sz="2400" b="1" dirty="0"/>
              <a:t>A</a:t>
            </a:r>
            <a:r>
              <a:rPr lang="lv-LV" sz="2400" b="1" dirty="0"/>
              <a:t>BOUT BA SCHOOL OF BUSINESS AND FINANCE</a:t>
            </a:r>
            <a:endParaRPr lang="en-US" sz="2400" b="1" dirty="0"/>
          </a:p>
        </p:txBody>
      </p:sp>
      <p:pic>
        <p:nvPicPr>
          <p:cNvPr id="5" name="Picture 4" descr="A building with trees in front of it&#10;&#10;Description automatically generated with low confidence">
            <a:extLst>
              <a:ext uri="{FF2B5EF4-FFF2-40B4-BE49-F238E27FC236}">
                <a16:creationId xmlns:a16="http://schemas.microsoft.com/office/drawing/2014/main" id="{0AB424D0-2E37-4587-A0BC-B8401ADAB7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 t="-202979" r="-827751" b="32"/>
          <a:stretch/>
        </p:blipFill>
        <p:spPr>
          <a:xfrm>
            <a:off x="7225901" y="-9835778"/>
            <a:ext cx="43179550" cy="14654994"/>
          </a:xfrm>
          <a:prstGeom prst="diagStripe">
            <a:avLst/>
          </a:prstGeom>
        </p:spPr>
      </p:pic>
      <p:pic>
        <p:nvPicPr>
          <p:cNvPr id="6" name="Picture 5" descr="Graphical user interface, logo&#10;&#10;Description automatically generated">
            <a:extLst>
              <a:ext uri="{FF2B5EF4-FFF2-40B4-BE49-F238E27FC236}">
                <a16:creationId xmlns:a16="http://schemas.microsoft.com/office/drawing/2014/main" id="{54E1F20F-A446-3C74-9CC9-593F304BA3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9565" y="5759420"/>
            <a:ext cx="1237470" cy="728127"/>
          </a:xfrm>
          <a:prstGeom prst="rect">
            <a:avLst/>
          </a:prstGeom>
        </p:spPr>
      </p:pic>
      <p:pic>
        <p:nvPicPr>
          <p:cNvPr id="7" name="Picture 6"/>
          <p:cNvPicPr>
            <a:picLocks noChangeAspect="1"/>
          </p:cNvPicPr>
          <p:nvPr/>
        </p:nvPicPr>
        <p:blipFill>
          <a:blip r:embed="rId4"/>
          <a:stretch>
            <a:fillRect/>
          </a:stretch>
        </p:blipFill>
        <p:spPr>
          <a:xfrm>
            <a:off x="10514333" y="5271247"/>
            <a:ext cx="1239223" cy="1243195"/>
          </a:xfrm>
          <a:prstGeom prst="rect">
            <a:avLst/>
          </a:prstGeom>
        </p:spPr>
      </p:pic>
      <p:sp>
        <p:nvSpPr>
          <p:cNvPr id="9" name="Content Placeholder 2"/>
          <p:cNvSpPr txBox="1">
            <a:spLocks/>
          </p:cNvSpPr>
          <p:nvPr/>
        </p:nvSpPr>
        <p:spPr>
          <a:xfrm>
            <a:off x="1439981" y="2304787"/>
            <a:ext cx="541530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dirty="0"/>
              <a:t>BA School of Business and Finance (BASBF) is one of the leading business schools in Riga and Latvia, and offers quality studies and research in business and finance. Our international cooperation, professional and creative staff, working closely with the business world, and achievements of our students and graduates earn our excellent reputation. </a:t>
            </a:r>
          </a:p>
        </p:txBody>
      </p:sp>
    </p:spTree>
    <p:extLst>
      <p:ext uri="{BB962C8B-B14F-4D97-AF65-F5344CB8AC3E}">
        <p14:creationId xmlns:p14="http://schemas.microsoft.com/office/powerpoint/2010/main" val="1139614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Black" panose="020B0A02040204020203" pitchFamily="34" charset="0"/>
                <a:ea typeface="Segoe UI Black" panose="020B0A02040204020203" pitchFamily="34" charset="0"/>
              </a:rPr>
              <a:t>Background</a:t>
            </a:r>
          </a:p>
        </p:txBody>
      </p:sp>
      <p:sp>
        <p:nvSpPr>
          <p:cNvPr id="3" name="Content Placeholder 2"/>
          <p:cNvSpPr>
            <a:spLocks noGrp="1"/>
          </p:cNvSpPr>
          <p:nvPr>
            <p:ph idx="4294967295"/>
          </p:nvPr>
        </p:nvSpPr>
        <p:spPr>
          <a:xfrm>
            <a:off x="1519746" y="974189"/>
            <a:ext cx="3887523" cy="608426"/>
          </a:xfrm>
        </p:spPr>
        <p:txBody>
          <a:bodyPr/>
          <a:lstStyle/>
          <a:p>
            <a:pPr marL="0" indent="0">
              <a:buNone/>
            </a:pPr>
            <a:r>
              <a:rPr lang="en-US" b="1" dirty="0"/>
              <a:t>What is MERKIS?</a:t>
            </a:r>
          </a:p>
        </p:txBody>
      </p:sp>
      <p:sp>
        <p:nvSpPr>
          <p:cNvPr id="4" name="Content Placeholder 2"/>
          <p:cNvSpPr txBox="1">
            <a:spLocks/>
          </p:cNvSpPr>
          <p:nvPr/>
        </p:nvSpPr>
        <p:spPr>
          <a:xfrm>
            <a:off x="2467707" y="2047569"/>
            <a:ext cx="844354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a:defRPr/>
            </a:pPr>
            <a:r>
              <a:rPr lang="en-US" sz="2400" dirty="0"/>
              <a:t>Manufacturing business simulation game</a:t>
            </a:r>
          </a:p>
          <a:p>
            <a:pPr marL="274320">
              <a:defRPr/>
            </a:pPr>
            <a:r>
              <a:rPr lang="en-US" sz="2400" dirty="0"/>
              <a:t>Evaluation and assessment tool</a:t>
            </a:r>
          </a:p>
          <a:p>
            <a:pPr marL="274320">
              <a:defRPr/>
            </a:pPr>
            <a:r>
              <a:rPr lang="en-US" sz="2400" dirty="0"/>
              <a:t>Development tool</a:t>
            </a:r>
          </a:p>
          <a:p>
            <a:pPr marL="274320">
              <a:defRPr/>
            </a:pPr>
            <a:r>
              <a:rPr lang="en-US" sz="2400" dirty="0"/>
              <a:t>Change management tool</a:t>
            </a:r>
          </a:p>
          <a:p>
            <a:pPr marL="274320">
              <a:defRPr/>
            </a:pPr>
            <a:r>
              <a:rPr lang="en-US" sz="2400" dirty="0"/>
              <a:t>Game participants, in teams, manage their companies that are modeled in physical business environment, while competing with each other.  </a:t>
            </a:r>
          </a:p>
          <a:p>
            <a:pPr marL="45720" indent="0">
              <a:buFont typeface="Arial" panose="020B0604020202020204" pitchFamily="34" charset="0"/>
              <a:buNone/>
              <a:defRPr/>
            </a:pPr>
            <a:endParaRPr lang="en-US" sz="2400" dirty="0"/>
          </a:p>
          <a:p>
            <a:pPr marL="0" indent="0">
              <a:buFont typeface="Arial" panose="020B0604020202020204" pitchFamily="34" charset="0"/>
              <a:buNone/>
            </a:pPr>
            <a:endParaRPr lang="en-US" sz="2400" dirty="0"/>
          </a:p>
        </p:txBody>
      </p:sp>
    </p:spTree>
    <p:extLst>
      <p:ext uri="{BB962C8B-B14F-4D97-AF65-F5344CB8AC3E}">
        <p14:creationId xmlns:p14="http://schemas.microsoft.com/office/powerpoint/2010/main" val="3533768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Black" panose="020B0A02040204020203" pitchFamily="34" charset="0"/>
                <a:ea typeface="Segoe UI Black" panose="020B0A02040204020203" pitchFamily="34" charset="0"/>
              </a:rPr>
              <a:t>Gameplay</a:t>
            </a:r>
          </a:p>
        </p:txBody>
      </p:sp>
      <p:sp>
        <p:nvSpPr>
          <p:cNvPr id="3" name="Content Placeholder 2"/>
          <p:cNvSpPr>
            <a:spLocks noGrp="1"/>
          </p:cNvSpPr>
          <p:nvPr>
            <p:ph idx="4294967295"/>
          </p:nvPr>
        </p:nvSpPr>
        <p:spPr>
          <a:xfrm>
            <a:off x="1685599" y="967941"/>
            <a:ext cx="9392917" cy="4351338"/>
          </a:xfrm>
        </p:spPr>
        <p:txBody>
          <a:bodyPr/>
          <a:lstStyle/>
          <a:p>
            <a:r>
              <a:rPr lang="en-US" dirty="0"/>
              <a:t>In teams of 5-8 people</a:t>
            </a:r>
          </a:p>
          <a:p>
            <a:r>
              <a:rPr lang="en-US" dirty="0"/>
              <a:t>Each participant have a unique role, which changes during the game</a:t>
            </a:r>
          </a:p>
          <a:p>
            <a:endParaRPr lang="en-US" dirty="0"/>
          </a:p>
        </p:txBody>
      </p:sp>
      <p:graphicFrame>
        <p:nvGraphicFramePr>
          <p:cNvPr id="4" name="Shēma 8"/>
          <p:cNvGraphicFramePr/>
          <p:nvPr>
            <p:extLst>
              <p:ext uri="{D42A27DB-BD31-4B8C-83A1-F6EECF244321}">
                <p14:modId xmlns:p14="http://schemas.microsoft.com/office/powerpoint/2010/main" val="2772688334"/>
              </p:ext>
            </p:extLst>
          </p:nvPr>
        </p:nvGraphicFramePr>
        <p:xfrm>
          <a:off x="2315706" y="2619677"/>
          <a:ext cx="8833149" cy="3477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9253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45977" y="1771648"/>
            <a:ext cx="6934200" cy="4973637"/>
            <a:chOff x="774700" y="1570038"/>
            <a:chExt cx="6934200" cy="4973637"/>
          </a:xfrm>
        </p:grpSpPr>
        <p:sp>
          <p:nvSpPr>
            <p:cNvPr id="5" name="Rectangle 91"/>
            <p:cNvSpPr>
              <a:spLocks noChangeArrowheads="1"/>
            </p:cNvSpPr>
            <p:nvPr/>
          </p:nvSpPr>
          <p:spPr bwMode="auto">
            <a:xfrm>
              <a:off x="1016000" y="1747838"/>
              <a:ext cx="21605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accent1"/>
                </a:buClr>
                <a:buFont typeface="Wingdings 2" panose="05020102010507070707" pitchFamily="18" charset="2"/>
                <a:buChar char=""/>
                <a:defRPr sz="2000">
                  <a:solidFill>
                    <a:schemeClr val="tx2"/>
                  </a:solidFill>
                  <a:latin typeface="Franklin Gothic Medium" panose="020B0603020102020204" pitchFamily="34" charset="0"/>
                </a:defRPr>
              </a:lvl1pPr>
              <a:lvl2pPr marL="742950" indent="-285750" eaLnBrk="0" hangingPunct="0">
                <a:spcBef>
                  <a:spcPct val="20000"/>
                </a:spcBef>
                <a:buClr>
                  <a:schemeClr val="accent2"/>
                </a:buClr>
                <a:buFont typeface="Wingdings" panose="05000000000000000000" pitchFamily="2" charset="2"/>
                <a:buChar char="§"/>
                <a:defRPr>
                  <a:solidFill>
                    <a:schemeClr val="tx2"/>
                  </a:solidFill>
                  <a:latin typeface="Franklin Gothic Medium" panose="020B0603020102020204" pitchFamily="34" charset="0"/>
                </a:defRPr>
              </a:lvl2pPr>
              <a:lvl3pPr marL="1143000" indent="-228600" eaLnBrk="0" hangingPunct="0">
                <a:spcBef>
                  <a:spcPct val="20000"/>
                </a:spcBef>
                <a:buClr>
                  <a:srgbClr val="928B70"/>
                </a:buClr>
                <a:buFont typeface="Wingdings" panose="05000000000000000000" pitchFamily="2" charset="2"/>
                <a:buChar char="§"/>
                <a:defRPr sz="1600">
                  <a:solidFill>
                    <a:schemeClr val="tx2"/>
                  </a:solidFill>
                  <a:latin typeface="Franklin Gothic Medium" panose="020B0603020102020204" pitchFamily="34" charset="0"/>
                </a:defRPr>
              </a:lvl3pPr>
              <a:lvl4pPr marL="1600200" indent="-228600" eaLnBrk="0" hangingPunct="0">
                <a:spcBef>
                  <a:spcPct val="20000"/>
                </a:spcBef>
                <a:buClr>
                  <a:srgbClr val="87706B"/>
                </a:buClr>
                <a:buFont typeface="Wingdings" panose="05000000000000000000" pitchFamily="2" charset="2"/>
                <a:buChar char="§"/>
                <a:defRPr sz="1400">
                  <a:solidFill>
                    <a:schemeClr val="tx2"/>
                  </a:solidFill>
                  <a:latin typeface="Franklin Gothic Medium" panose="020B0603020102020204" pitchFamily="34" charset="0"/>
                </a:defRPr>
              </a:lvl4pPr>
              <a:lvl5pPr marL="2057400" indent="-228600" eaLnBrk="0" hangingPunct="0">
                <a:spcBef>
                  <a:spcPct val="20000"/>
                </a:spcBef>
                <a:buClr>
                  <a:srgbClr val="6F777D"/>
                </a:buClr>
                <a:buFont typeface="Wingdings" panose="05000000000000000000" pitchFamily="2" charset="2"/>
                <a:buChar char="§"/>
                <a:defRPr sz="1300">
                  <a:solidFill>
                    <a:schemeClr val="tx2"/>
                  </a:solidFill>
                  <a:latin typeface="Franklin Gothic Medium" panose="020B0603020102020204" pitchFamily="34" charset="0"/>
                </a:defRPr>
              </a:lvl5pPr>
              <a:lvl6pPr marL="25146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6pPr>
              <a:lvl7pPr marL="29718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7pPr>
              <a:lvl8pPr marL="34290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8pPr>
              <a:lvl9pPr marL="38862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9pPr>
            </a:lstStyle>
            <a:p>
              <a:pPr algn="ctr" eaLnBrk="1" hangingPunct="1">
                <a:buClrTx/>
                <a:buFontTx/>
                <a:buNone/>
              </a:pPr>
              <a:r>
                <a:rPr lang="lv-LV" altLang="en-US" sz="1400">
                  <a:solidFill>
                    <a:schemeClr val="tx1"/>
                  </a:solidFill>
                  <a:latin typeface="Arial" panose="020B0604020202020204" pitchFamily="34" charset="0"/>
                </a:rPr>
                <a:t>IRS</a:t>
              </a:r>
              <a:endParaRPr lang="ru-RU" altLang="en-US" sz="1400">
                <a:solidFill>
                  <a:schemeClr val="tx1"/>
                </a:solidFill>
                <a:latin typeface="Arial" panose="020B0604020202020204" pitchFamily="34" charset="0"/>
              </a:endParaRPr>
            </a:p>
          </p:txBody>
        </p:sp>
        <p:sp>
          <p:nvSpPr>
            <p:cNvPr id="6" name="Rectangle 95"/>
            <p:cNvSpPr>
              <a:spLocks noChangeArrowheads="1"/>
            </p:cNvSpPr>
            <p:nvPr/>
          </p:nvSpPr>
          <p:spPr bwMode="auto">
            <a:xfrm>
              <a:off x="5548313" y="6254750"/>
              <a:ext cx="216058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accent1"/>
                </a:buClr>
                <a:buFont typeface="Wingdings 2" panose="05020102010507070707" pitchFamily="18" charset="2"/>
                <a:buChar char=""/>
                <a:defRPr sz="2000">
                  <a:solidFill>
                    <a:schemeClr val="tx2"/>
                  </a:solidFill>
                  <a:latin typeface="Franklin Gothic Medium" panose="020B0603020102020204" pitchFamily="34" charset="0"/>
                </a:defRPr>
              </a:lvl1pPr>
              <a:lvl2pPr marL="742950" indent="-285750" eaLnBrk="0" hangingPunct="0">
                <a:spcBef>
                  <a:spcPct val="20000"/>
                </a:spcBef>
                <a:buClr>
                  <a:schemeClr val="accent2"/>
                </a:buClr>
                <a:buFont typeface="Wingdings" panose="05000000000000000000" pitchFamily="2" charset="2"/>
                <a:buChar char="§"/>
                <a:defRPr>
                  <a:solidFill>
                    <a:schemeClr val="tx2"/>
                  </a:solidFill>
                  <a:latin typeface="Franklin Gothic Medium" panose="020B0603020102020204" pitchFamily="34" charset="0"/>
                </a:defRPr>
              </a:lvl2pPr>
              <a:lvl3pPr marL="1143000" indent="-228600" eaLnBrk="0" hangingPunct="0">
                <a:spcBef>
                  <a:spcPct val="20000"/>
                </a:spcBef>
                <a:buClr>
                  <a:srgbClr val="928B70"/>
                </a:buClr>
                <a:buFont typeface="Wingdings" panose="05000000000000000000" pitchFamily="2" charset="2"/>
                <a:buChar char="§"/>
                <a:defRPr sz="1600">
                  <a:solidFill>
                    <a:schemeClr val="tx2"/>
                  </a:solidFill>
                  <a:latin typeface="Franklin Gothic Medium" panose="020B0603020102020204" pitchFamily="34" charset="0"/>
                </a:defRPr>
              </a:lvl3pPr>
              <a:lvl4pPr marL="1600200" indent="-228600" eaLnBrk="0" hangingPunct="0">
                <a:spcBef>
                  <a:spcPct val="20000"/>
                </a:spcBef>
                <a:buClr>
                  <a:srgbClr val="87706B"/>
                </a:buClr>
                <a:buFont typeface="Wingdings" panose="05000000000000000000" pitchFamily="2" charset="2"/>
                <a:buChar char="§"/>
                <a:defRPr sz="1400">
                  <a:solidFill>
                    <a:schemeClr val="tx2"/>
                  </a:solidFill>
                  <a:latin typeface="Franklin Gothic Medium" panose="020B0603020102020204" pitchFamily="34" charset="0"/>
                </a:defRPr>
              </a:lvl4pPr>
              <a:lvl5pPr marL="2057400" indent="-228600" eaLnBrk="0" hangingPunct="0">
                <a:spcBef>
                  <a:spcPct val="20000"/>
                </a:spcBef>
                <a:buClr>
                  <a:srgbClr val="6F777D"/>
                </a:buClr>
                <a:buFont typeface="Wingdings" panose="05000000000000000000" pitchFamily="2" charset="2"/>
                <a:buChar char="§"/>
                <a:defRPr sz="1300">
                  <a:solidFill>
                    <a:schemeClr val="tx2"/>
                  </a:solidFill>
                  <a:latin typeface="Franklin Gothic Medium" panose="020B0603020102020204" pitchFamily="34" charset="0"/>
                </a:defRPr>
              </a:lvl5pPr>
              <a:lvl6pPr marL="25146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6pPr>
              <a:lvl7pPr marL="29718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7pPr>
              <a:lvl8pPr marL="34290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8pPr>
              <a:lvl9pPr marL="38862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9pPr>
            </a:lstStyle>
            <a:p>
              <a:pPr algn="ctr" eaLnBrk="1" hangingPunct="1">
                <a:buClrTx/>
                <a:buFontTx/>
                <a:buNone/>
              </a:pPr>
              <a:r>
                <a:rPr lang="lv-LV" altLang="en-US" sz="1400">
                  <a:solidFill>
                    <a:schemeClr val="tx1"/>
                  </a:solidFill>
                  <a:latin typeface="Arial" panose="020B0604020202020204" pitchFamily="34" charset="0"/>
                </a:rPr>
                <a:t>Customer</a:t>
              </a:r>
              <a:endParaRPr lang="ru-RU" altLang="en-US" sz="1400">
                <a:solidFill>
                  <a:schemeClr val="tx1"/>
                </a:solidFill>
                <a:latin typeface="Arial" panose="020B0604020202020204" pitchFamily="34" charset="0"/>
              </a:endParaRPr>
            </a:p>
          </p:txBody>
        </p:sp>
        <p:sp>
          <p:nvSpPr>
            <p:cNvPr id="7" name="Rectangle 96"/>
            <p:cNvSpPr>
              <a:spLocks noChangeArrowheads="1"/>
            </p:cNvSpPr>
            <p:nvPr/>
          </p:nvSpPr>
          <p:spPr bwMode="auto">
            <a:xfrm>
              <a:off x="774700" y="6234113"/>
              <a:ext cx="21605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accent1"/>
                </a:buClr>
                <a:buFont typeface="Wingdings 2" panose="05020102010507070707" pitchFamily="18" charset="2"/>
                <a:buChar char=""/>
                <a:defRPr sz="2000">
                  <a:solidFill>
                    <a:schemeClr val="tx2"/>
                  </a:solidFill>
                  <a:latin typeface="Franklin Gothic Medium" panose="020B0603020102020204" pitchFamily="34" charset="0"/>
                </a:defRPr>
              </a:lvl1pPr>
              <a:lvl2pPr marL="742950" indent="-285750" eaLnBrk="0" hangingPunct="0">
                <a:spcBef>
                  <a:spcPct val="20000"/>
                </a:spcBef>
                <a:buClr>
                  <a:schemeClr val="accent2"/>
                </a:buClr>
                <a:buFont typeface="Wingdings" panose="05000000000000000000" pitchFamily="2" charset="2"/>
                <a:buChar char="§"/>
                <a:defRPr>
                  <a:solidFill>
                    <a:schemeClr val="tx2"/>
                  </a:solidFill>
                  <a:latin typeface="Franklin Gothic Medium" panose="020B0603020102020204" pitchFamily="34" charset="0"/>
                </a:defRPr>
              </a:lvl2pPr>
              <a:lvl3pPr marL="1143000" indent="-228600" eaLnBrk="0" hangingPunct="0">
                <a:spcBef>
                  <a:spcPct val="20000"/>
                </a:spcBef>
                <a:buClr>
                  <a:srgbClr val="928B70"/>
                </a:buClr>
                <a:buFont typeface="Wingdings" panose="05000000000000000000" pitchFamily="2" charset="2"/>
                <a:buChar char="§"/>
                <a:defRPr sz="1600">
                  <a:solidFill>
                    <a:schemeClr val="tx2"/>
                  </a:solidFill>
                  <a:latin typeface="Franklin Gothic Medium" panose="020B0603020102020204" pitchFamily="34" charset="0"/>
                </a:defRPr>
              </a:lvl3pPr>
              <a:lvl4pPr marL="1600200" indent="-228600" eaLnBrk="0" hangingPunct="0">
                <a:spcBef>
                  <a:spcPct val="20000"/>
                </a:spcBef>
                <a:buClr>
                  <a:srgbClr val="87706B"/>
                </a:buClr>
                <a:buFont typeface="Wingdings" panose="05000000000000000000" pitchFamily="2" charset="2"/>
                <a:buChar char="§"/>
                <a:defRPr sz="1400">
                  <a:solidFill>
                    <a:schemeClr val="tx2"/>
                  </a:solidFill>
                  <a:latin typeface="Franklin Gothic Medium" panose="020B0603020102020204" pitchFamily="34" charset="0"/>
                </a:defRPr>
              </a:lvl4pPr>
              <a:lvl5pPr marL="2057400" indent="-228600" eaLnBrk="0" hangingPunct="0">
                <a:spcBef>
                  <a:spcPct val="20000"/>
                </a:spcBef>
                <a:buClr>
                  <a:srgbClr val="6F777D"/>
                </a:buClr>
                <a:buFont typeface="Wingdings" panose="05000000000000000000" pitchFamily="2" charset="2"/>
                <a:buChar char="§"/>
                <a:defRPr sz="1300">
                  <a:solidFill>
                    <a:schemeClr val="tx2"/>
                  </a:solidFill>
                  <a:latin typeface="Franklin Gothic Medium" panose="020B0603020102020204" pitchFamily="34" charset="0"/>
                </a:defRPr>
              </a:lvl5pPr>
              <a:lvl6pPr marL="25146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6pPr>
              <a:lvl7pPr marL="29718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7pPr>
              <a:lvl8pPr marL="34290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8pPr>
              <a:lvl9pPr marL="38862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9pPr>
            </a:lstStyle>
            <a:p>
              <a:pPr algn="ctr" eaLnBrk="1" hangingPunct="1">
                <a:buClrTx/>
                <a:buFontTx/>
                <a:buNone/>
              </a:pPr>
              <a:r>
                <a:rPr lang="en-GB" altLang="en-US" sz="1400">
                  <a:solidFill>
                    <a:schemeClr val="tx1"/>
                  </a:solidFill>
                  <a:latin typeface="Arial" panose="020B0604020202020204" pitchFamily="34" charset="0"/>
                </a:rPr>
                <a:t>Bank</a:t>
              </a:r>
              <a:endParaRPr lang="ru-RU" altLang="en-US" sz="1400">
                <a:solidFill>
                  <a:schemeClr val="tx1"/>
                </a:solidFill>
                <a:latin typeface="Arial" panose="020B0604020202020204" pitchFamily="34" charset="0"/>
              </a:endParaRPr>
            </a:p>
          </p:txBody>
        </p:sp>
        <p:pic>
          <p:nvPicPr>
            <p:cNvPr id="8" name="Рисунок 19" descr="j0214930.wm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3313" y="3268663"/>
              <a:ext cx="21875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1"/>
            <p:cNvSpPr>
              <a:spLocks noChangeArrowheads="1"/>
            </p:cNvSpPr>
            <p:nvPr/>
          </p:nvSpPr>
          <p:spPr bwMode="auto">
            <a:xfrm>
              <a:off x="3683000" y="1570038"/>
              <a:ext cx="21605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accent1"/>
                </a:buClr>
                <a:buFont typeface="Wingdings 2" panose="05020102010507070707" pitchFamily="18" charset="2"/>
                <a:buChar char=""/>
                <a:defRPr sz="2000">
                  <a:solidFill>
                    <a:schemeClr val="tx2"/>
                  </a:solidFill>
                  <a:latin typeface="Franklin Gothic Medium" panose="020B0603020102020204" pitchFamily="34" charset="0"/>
                </a:defRPr>
              </a:lvl1pPr>
              <a:lvl2pPr marL="742950" indent="-285750" eaLnBrk="0" hangingPunct="0">
                <a:spcBef>
                  <a:spcPct val="20000"/>
                </a:spcBef>
                <a:buClr>
                  <a:schemeClr val="accent2"/>
                </a:buClr>
                <a:buFont typeface="Wingdings" panose="05000000000000000000" pitchFamily="2" charset="2"/>
                <a:buChar char="§"/>
                <a:defRPr>
                  <a:solidFill>
                    <a:schemeClr val="tx2"/>
                  </a:solidFill>
                  <a:latin typeface="Franklin Gothic Medium" panose="020B0603020102020204" pitchFamily="34" charset="0"/>
                </a:defRPr>
              </a:lvl2pPr>
              <a:lvl3pPr marL="1143000" indent="-228600" eaLnBrk="0" hangingPunct="0">
                <a:spcBef>
                  <a:spcPct val="20000"/>
                </a:spcBef>
                <a:buClr>
                  <a:srgbClr val="928B70"/>
                </a:buClr>
                <a:buFont typeface="Wingdings" panose="05000000000000000000" pitchFamily="2" charset="2"/>
                <a:buChar char="§"/>
                <a:defRPr sz="1600">
                  <a:solidFill>
                    <a:schemeClr val="tx2"/>
                  </a:solidFill>
                  <a:latin typeface="Franklin Gothic Medium" panose="020B0603020102020204" pitchFamily="34" charset="0"/>
                </a:defRPr>
              </a:lvl3pPr>
              <a:lvl4pPr marL="1600200" indent="-228600" eaLnBrk="0" hangingPunct="0">
                <a:spcBef>
                  <a:spcPct val="20000"/>
                </a:spcBef>
                <a:buClr>
                  <a:srgbClr val="87706B"/>
                </a:buClr>
                <a:buFont typeface="Wingdings" panose="05000000000000000000" pitchFamily="2" charset="2"/>
                <a:buChar char="§"/>
                <a:defRPr sz="1400">
                  <a:solidFill>
                    <a:schemeClr val="tx2"/>
                  </a:solidFill>
                  <a:latin typeface="Franklin Gothic Medium" panose="020B0603020102020204" pitchFamily="34" charset="0"/>
                </a:defRPr>
              </a:lvl4pPr>
              <a:lvl5pPr marL="2057400" indent="-228600" eaLnBrk="0" hangingPunct="0">
                <a:spcBef>
                  <a:spcPct val="20000"/>
                </a:spcBef>
                <a:buClr>
                  <a:srgbClr val="6F777D"/>
                </a:buClr>
                <a:buFont typeface="Wingdings" panose="05000000000000000000" pitchFamily="2" charset="2"/>
                <a:buChar char="§"/>
                <a:defRPr sz="1300">
                  <a:solidFill>
                    <a:schemeClr val="tx2"/>
                  </a:solidFill>
                  <a:latin typeface="Franklin Gothic Medium" panose="020B0603020102020204" pitchFamily="34" charset="0"/>
                </a:defRPr>
              </a:lvl5pPr>
              <a:lvl6pPr marL="25146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6pPr>
              <a:lvl7pPr marL="29718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7pPr>
              <a:lvl8pPr marL="34290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8pPr>
              <a:lvl9pPr marL="3886200" indent="-228600" eaLnBrk="0" fontAlgn="base" hangingPunct="0">
                <a:spcBef>
                  <a:spcPct val="20000"/>
                </a:spcBef>
                <a:spcAft>
                  <a:spcPct val="0"/>
                </a:spcAft>
                <a:buClr>
                  <a:srgbClr val="6F777D"/>
                </a:buClr>
                <a:buFont typeface="Wingdings" panose="05000000000000000000" pitchFamily="2" charset="2"/>
                <a:buChar char="§"/>
                <a:defRPr sz="1300">
                  <a:solidFill>
                    <a:schemeClr val="tx2"/>
                  </a:solidFill>
                  <a:latin typeface="Franklin Gothic Medium" panose="020B0603020102020204" pitchFamily="34" charset="0"/>
                </a:defRPr>
              </a:lvl9pPr>
            </a:lstStyle>
            <a:p>
              <a:pPr algn="ctr" eaLnBrk="1" hangingPunct="1">
                <a:buClrTx/>
                <a:buFontTx/>
                <a:buNone/>
              </a:pPr>
              <a:r>
                <a:rPr lang="lv-LV" altLang="en-US" sz="1400">
                  <a:solidFill>
                    <a:schemeClr val="tx1"/>
                  </a:solidFill>
                  <a:latin typeface="Arial" panose="020B0604020202020204" pitchFamily="34" charset="0"/>
                </a:rPr>
                <a:t>Game Companies</a:t>
              </a:r>
              <a:endParaRPr lang="ru-RU" altLang="en-US" sz="1400">
                <a:solidFill>
                  <a:schemeClr val="tx1"/>
                </a:solidFill>
                <a:latin typeface="Arial" panose="020B0604020202020204" pitchFamily="34" charset="0"/>
              </a:endParaRPr>
            </a:p>
          </p:txBody>
        </p:sp>
        <p:sp>
          <p:nvSpPr>
            <p:cNvPr id="10" name="Freeform 112"/>
            <p:cNvSpPr>
              <a:spLocks/>
            </p:cNvSpPr>
            <p:nvPr/>
          </p:nvSpPr>
          <p:spPr bwMode="auto">
            <a:xfrm>
              <a:off x="1930400" y="2565400"/>
              <a:ext cx="5556250" cy="3335338"/>
            </a:xfrm>
            <a:custGeom>
              <a:avLst/>
              <a:gdLst>
                <a:gd name="T0" fmla="*/ 2147483647 w 3500"/>
                <a:gd name="T1" fmla="*/ 2147483647 h 1421"/>
                <a:gd name="T2" fmla="*/ 2147483647 w 3500"/>
                <a:gd name="T3" fmla="*/ 2147483647 h 1421"/>
                <a:gd name="T4" fmla="*/ 2147483647 w 3500"/>
                <a:gd name="T5" fmla="*/ 2147483647 h 1421"/>
                <a:gd name="T6" fmla="*/ 2147483647 w 3500"/>
                <a:gd name="T7" fmla="*/ 2147483647 h 1421"/>
                <a:gd name="T8" fmla="*/ 2147483647 w 3500"/>
                <a:gd name="T9" fmla="*/ 2147483647 h 1421"/>
                <a:gd name="T10" fmla="*/ 2147483647 w 3500"/>
                <a:gd name="T11" fmla="*/ 2147483647 h 1421"/>
                <a:gd name="T12" fmla="*/ 2147483647 w 3500"/>
                <a:gd name="T13" fmla="*/ 2147483647 h 1421"/>
                <a:gd name="T14" fmla="*/ 2147483647 w 3500"/>
                <a:gd name="T15" fmla="*/ 2147483647 h 1421"/>
                <a:gd name="T16" fmla="*/ 2147483647 w 3500"/>
                <a:gd name="T17" fmla="*/ 2147483647 h 1421"/>
                <a:gd name="T18" fmla="*/ 2147483647 w 3500"/>
                <a:gd name="T19" fmla="*/ 2147483647 h 1421"/>
                <a:gd name="T20" fmla="*/ 2147483647 w 3500"/>
                <a:gd name="T21" fmla="*/ 2147483647 h 1421"/>
                <a:gd name="T22" fmla="*/ 2147483647 w 3500"/>
                <a:gd name="T23" fmla="*/ 0 h 14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00"/>
                <a:gd name="T37" fmla="*/ 0 h 1421"/>
                <a:gd name="T38" fmla="*/ 3500 w 3500"/>
                <a:gd name="T39" fmla="*/ 1421 h 14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00" h="1421">
                  <a:moveTo>
                    <a:pt x="1149" y="45"/>
                  </a:moveTo>
                  <a:cubicBezTo>
                    <a:pt x="892" y="71"/>
                    <a:pt x="635" y="98"/>
                    <a:pt x="469" y="136"/>
                  </a:cubicBezTo>
                  <a:cubicBezTo>
                    <a:pt x="303" y="174"/>
                    <a:pt x="219" y="219"/>
                    <a:pt x="151" y="272"/>
                  </a:cubicBezTo>
                  <a:cubicBezTo>
                    <a:pt x="83" y="325"/>
                    <a:pt x="83" y="378"/>
                    <a:pt x="60" y="454"/>
                  </a:cubicBezTo>
                  <a:cubicBezTo>
                    <a:pt x="37" y="530"/>
                    <a:pt x="0" y="620"/>
                    <a:pt x="15" y="726"/>
                  </a:cubicBezTo>
                  <a:cubicBezTo>
                    <a:pt x="30" y="832"/>
                    <a:pt x="91" y="998"/>
                    <a:pt x="151" y="1089"/>
                  </a:cubicBezTo>
                  <a:cubicBezTo>
                    <a:pt x="211" y="1180"/>
                    <a:pt x="197" y="1225"/>
                    <a:pt x="378" y="1270"/>
                  </a:cubicBezTo>
                  <a:cubicBezTo>
                    <a:pt x="559" y="1315"/>
                    <a:pt x="794" y="1354"/>
                    <a:pt x="1240" y="1361"/>
                  </a:cubicBezTo>
                  <a:cubicBezTo>
                    <a:pt x="1686" y="1368"/>
                    <a:pt x="2684" y="1421"/>
                    <a:pt x="3054" y="1315"/>
                  </a:cubicBezTo>
                  <a:cubicBezTo>
                    <a:pt x="3424" y="1209"/>
                    <a:pt x="3424" y="915"/>
                    <a:pt x="3462" y="726"/>
                  </a:cubicBezTo>
                  <a:cubicBezTo>
                    <a:pt x="3500" y="537"/>
                    <a:pt x="3455" y="302"/>
                    <a:pt x="3281" y="181"/>
                  </a:cubicBezTo>
                  <a:cubicBezTo>
                    <a:pt x="3107" y="60"/>
                    <a:pt x="2593" y="23"/>
                    <a:pt x="2419" y="0"/>
                  </a:cubicBezTo>
                </a:path>
              </a:pathLst>
            </a:custGeom>
            <a:noFill/>
            <a:ln w="63500" cap="flat">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1" name="Рисунок 16" descr="j028402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5281613"/>
              <a:ext cx="1143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8" descr="j0236256.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08100" y="4718050"/>
              <a:ext cx="1190625"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20" descr="j029515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93800" y="2139950"/>
              <a:ext cx="1412875"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23" descr="j0282797.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94150" y="1847850"/>
              <a:ext cx="1409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4"/>
          <p:cNvSpPr>
            <a:spLocks noGrp="1"/>
          </p:cNvSpPr>
          <p:nvPr>
            <p:ph type="title"/>
          </p:nvPr>
        </p:nvSpPr>
        <p:spPr/>
        <p:txBody>
          <a:bodyPr/>
          <a:lstStyle/>
          <a:p>
            <a:r>
              <a:rPr lang="en-US" dirty="0">
                <a:latin typeface="Segoe UI Black" panose="020B0A02040204020203" pitchFamily="34" charset="0"/>
                <a:ea typeface="Segoe UI Black" panose="020B0A02040204020203" pitchFamily="34" charset="0"/>
              </a:rPr>
              <a:t>Gameplay</a:t>
            </a:r>
          </a:p>
        </p:txBody>
      </p:sp>
      <p:sp>
        <p:nvSpPr>
          <p:cNvPr id="16" name="TextBox 15"/>
          <p:cNvSpPr txBox="1"/>
          <p:nvPr/>
        </p:nvSpPr>
        <p:spPr>
          <a:xfrm>
            <a:off x="1533525" y="784818"/>
            <a:ext cx="6061563" cy="923330"/>
          </a:xfrm>
          <a:prstGeom prst="rect">
            <a:avLst/>
          </a:prstGeom>
          <a:noFill/>
        </p:spPr>
        <p:txBody>
          <a:bodyPr wrap="square" rtlCol="0">
            <a:spAutoFit/>
          </a:bodyPr>
          <a:lstStyle/>
          <a:p>
            <a:pPr marL="285750" indent="-285750">
              <a:buFont typeface="Arial" panose="020B0604020202020204" pitchFamily="34" charset="0"/>
              <a:buChar char="•"/>
            </a:pPr>
            <a:r>
              <a:rPr lang="en-US" dirty="0"/>
              <a:t>Several participants play the outside world.</a:t>
            </a:r>
          </a:p>
          <a:p>
            <a:pPr marL="285750" indent="-285750">
              <a:buFont typeface="Arial" panose="020B0604020202020204" pitchFamily="34" charset="0"/>
              <a:buChar char="•"/>
            </a:pPr>
            <a:r>
              <a:rPr lang="en-US" dirty="0"/>
              <a:t>They have strategic goals.</a:t>
            </a:r>
          </a:p>
          <a:p>
            <a:pPr marL="285750" indent="-285750">
              <a:buFont typeface="Arial" panose="020B0604020202020204" pitchFamily="34" charset="0"/>
              <a:buChar char="•"/>
            </a:pPr>
            <a:r>
              <a:rPr lang="en-US" dirty="0"/>
              <a:t>And compete with team-run companies for profit.</a:t>
            </a:r>
          </a:p>
        </p:txBody>
      </p:sp>
    </p:spTree>
    <p:extLst>
      <p:ext uri="{BB962C8B-B14F-4D97-AF65-F5344CB8AC3E}">
        <p14:creationId xmlns:p14="http://schemas.microsoft.com/office/powerpoint/2010/main" val="3458586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Black" panose="020B0A02040204020203" pitchFamily="34" charset="0"/>
                <a:ea typeface="Segoe UI Black" panose="020B0A02040204020203" pitchFamily="34" charset="0"/>
              </a:rPr>
              <a:t>Gameplay</a:t>
            </a:r>
          </a:p>
        </p:txBody>
      </p:sp>
      <p:sp>
        <p:nvSpPr>
          <p:cNvPr id="3" name="Content Placeholder 2"/>
          <p:cNvSpPr>
            <a:spLocks noGrp="1"/>
          </p:cNvSpPr>
          <p:nvPr>
            <p:ph idx="4294967295"/>
          </p:nvPr>
        </p:nvSpPr>
        <p:spPr>
          <a:xfrm>
            <a:off x="1491762" y="859828"/>
            <a:ext cx="10515600" cy="4351338"/>
          </a:xfrm>
        </p:spPr>
        <p:txBody>
          <a:bodyPr/>
          <a:lstStyle/>
          <a:p>
            <a:pPr marL="0" indent="0">
              <a:buNone/>
            </a:pPr>
            <a:r>
              <a:rPr lang="en-US" b="1" dirty="0"/>
              <a:t>Physical production and logistics</a:t>
            </a:r>
          </a:p>
          <a:p>
            <a:pPr marL="0" indent="0">
              <a:buNone/>
            </a:pPr>
            <a:endParaRPr lang="en-US" b="1" dirty="0"/>
          </a:p>
        </p:txBody>
      </p:sp>
      <p:grpSp>
        <p:nvGrpSpPr>
          <p:cNvPr id="11" name="Group 10"/>
          <p:cNvGrpSpPr/>
          <p:nvPr/>
        </p:nvGrpSpPr>
        <p:grpSpPr>
          <a:xfrm>
            <a:off x="2031021" y="1780282"/>
            <a:ext cx="10160979" cy="5077718"/>
            <a:chOff x="825500" y="2307597"/>
            <a:chExt cx="9148762" cy="4497425"/>
          </a:xfrm>
        </p:grpSpPr>
        <p:pic>
          <p:nvPicPr>
            <p:cNvPr id="4" name="Picture 8" descr="7906831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07597"/>
              <a:ext cx="29083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377279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0" y="2307598"/>
              <a:ext cx="3286125" cy="22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1" descr="3212648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2307597"/>
              <a:ext cx="2941637"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merki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00" y="4541247"/>
              <a:ext cx="2933700" cy="2263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8" descr="10934398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4536188"/>
              <a:ext cx="2941637"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merkis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6499" y="4536188"/>
              <a:ext cx="328612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02577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Black" panose="020B0A02040204020203" pitchFamily="34" charset="0"/>
                <a:ea typeface="Segoe UI Black" panose="020B0A02040204020203" pitchFamily="34" charset="0"/>
              </a:rPr>
              <a:t>Gameplay</a:t>
            </a:r>
          </a:p>
        </p:txBody>
      </p:sp>
      <p:sp>
        <p:nvSpPr>
          <p:cNvPr id="3" name="Content Placeholder 2"/>
          <p:cNvSpPr>
            <a:spLocks noGrp="1"/>
          </p:cNvSpPr>
          <p:nvPr>
            <p:ph idx="4294967295"/>
          </p:nvPr>
        </p:nvSpPr>
        <p:spPr>
          <a:xfrm>
            <a:off x="1307690" y="1555712"/>
            <a:ext cx="10515600" cy="4511675"/>
          </a:xfrm>
        </p:spPr>
        <p:txBody>
          <a:bodyPr>
            <a:normAutofit lnSpcReduction="10000"/>
          </a:bodyPr>
          <a:lstStyle/>
          <a:p>
            <a:pPr marL="548640" lvl="1" indent="-182880">
              <a:defRPr/>
            </a:pPr>
            <a:r>
              <a:rPr lang="en-US" sz="2000" dirty="0"/>
              <a:t>Enterprise is modeled in the training room physically</a:t>
            </a:r>
          </a:p>
          <a:p>
            <a:pPr marL="548640" lvl="1" indent="-182880">
              <a:defRPr/>
            </a:pPr>
            <a:r>
              <a:rPr lang="en-US" sz="2000" dirty="0"/>
              <a:t>We use custom built little production equipment</a:t>
            </a:r>
          </a:p>
          <a:p>
            <a:pPr marL="548640" lvl="1" indent="-182880">
              <a:defRPr/>
            </a:pPr>
            <a:r>
              <a:rPr lang="en-US" sz="2000" dirty="0"/>
              <a:t>Wooden railroad system with electric trains</a:t>
            </a:r>
          </a:p>
          <a:p>
            <a:pPr marL="45720" indent="0">
              <a:buNone/>
              <a:defRPr/>
            </a:pPr>
            <a:endParaRPr lang="lv-LV" sz="3000" dirty="0"/>
          </a:p>
          <a:p>
            <a:pPr marL="45720" indent="0">
              <a:buNone/>
              <a:defRPr/>
            </a:pPr>
            <a:endParaRPr lang="lv-LV" sz="3000" dirty="0"/>
          </a:p>
          <a:p>
            <a:pPr marL="45720" indent="0">
              <a:buNone/>
              <a:defRPr/>
            </a:pPr>
            <a:endParaRPr lang="en-US" sz="3000" dirty="0"/>
          </a:p>
          <a:p>
            <a:pPr marL="548640" lvl="1" indent="-182880">
              <a:defRPr/>
            </a:pPr>
            <a:r>
              <a:rPr lang="en-US" sz="2000" dirty="0"/>
              <a:t>The game takes place in real time. 1 game year is equal to 60 minutes </a:t>
            </a:r>
          </a:p>
          <a:p>
            <a:pPr marL="548640" lvl="1" indent="-182880">
              <a:defRPr/>
            </a:pPr>
            <a:r>
              <a:rPr lang="en-US" sz="2000" dirty="0"/>
              <a:t>During one real-time hour players must buy materials, deliver them to factory by train, produce (physically move ball bearing from one production machine to another), deliver ready-made production to the customer, receive payments, produce financial reports, install new production equipment etc. </a:t>
            </a:r>
          </a:p>
          <a:p>
            <a:pPr marL="548640" lvl="1" indent="-182880">
              <a:defRPr/>
            </a:pPr>
            <a:r>
              <a:rPr lang="en-US" sz="2000" dirty="0"/>
              <a:t>The game covers 6-7 years of a real company’s life</a:t>
            </a:r>
            <a:r>
              <a:rPr lang="lv-LV" sz="2000" dirty="0"/>
              <a:t>.</a:t>
            </a:r>
            <a:endParaRPr lang="en-US" sz="2000" dirty="0"/>
          </a:p>
          <a:p>
            <a:pPr marL="548640" lvl="1" indent="-182880">
              <a:defRPr/>
            </a:pPr>
            <a:r>
              <a:rPr lang="en-US" sz="2000" dirty="0"/>
              <a:t>Results of strategic decisions made in one year are seen in the next</a:t>
            </a:r>
            <a:r>
              <a:rPr lang="lv-LV" sz="2000" dirty="0"/>
              <a:t>.</a:t>
            </a:r>
            <a:endParaRPr lang="en-US" sz="2000" dirty="0"/>
          </a:p>
          <a:p>
            <a:endParaRPr lang="en-US" dirty="0"/>
          </a:p>
        </p:txBody>
      </p:sp>
      <p:sp>
        <p:nvSpPr>
          <p:cNvPr id="4" name="Content Placeholder 2"/>
          <p:cNvSpPr txBox="1">
            <a:spLocks/>
          </p:cNvSpPr>
          <p:nvPr/>
        </p:nvSpPr>
        <p:spPr>
          <a:xfrm>
            <a:off x="2488789" y="916277"/>
            <a:ext cx="2390941" cy="4899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defRPr/>
            </a:pPr>
            <a:r>
              <a:rPr lang="en-US" sz="3000" b="1" i="1" dirty="0"/>
              <a:t>Enterprise</a:t>
            </a:r>
            <a:endParaRPr lang="en-US" b="1" i="1" dirty="0"/>
          </a:p>
        </p:txBody>
      </p:sp>
      <p:sp>
        <p:nvSpPr>
          <p:cNvPr id="5" name="Content Placeholder 2"/>
          <p:cNvSpPr txBox="1">
            <a:spLocks/>
          </p:cNvSpPr>
          <p:nvPr/>
        </p:nvSpPr>
        <p:spPr>
          <a:xfrm>
            <a:off x="2488789" y="3321583"/>
            <a:ext cx="2390941" cy="4899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defRPr/>
            </a:pPr>
            <a:r>
              <a:rPr lang="lv-LV" sz="3000" b="1" i="1" dirty="0" err="1"/>
              <a:t>Time</a:t>
            </a:r>
            <a:endParaRPr lang="en-US" b="1" i="1" dirty="0"/>
          </a:p>
        </p:txBody>
      </p:sp>
    </p:spTree>
    <p:extLst>
      <p:ext uri="{BB962C8B-B14F-4D97-AF65-F5344CB8AC3E}">
        <p14:creationId xmlns:p14="http://schemas.microsoft.com/office/powerpoint/2010/main" val="507632343"/>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463B851-95A1-43DC-9537-C62F75C57582}" vid="{ECBBDFAF-F84A-436F-A592-E506E0CE812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CCE434541EB914894B5C5C08C182B5B" ma:contentTypeVersion="15" ma:contentTypeDescription="Ein neues Dokument erstellen." ma:contentTypeScope="" ma:versionID="153897da135539f04a5531bead85ebd0">
  <xsd:schema xmlns:xsd="http://www.w3.org/2001/XMLSchema" xmlns:xs="http://www.w3.org/2001/XMLSchema" xmlns:p="http://schemas.microsoft.com/office/2006/metadata/properties" xmlns:ns2="8b5e41d0-45e3-4102-abd5-9e1af76469d3" xmlns:ns3="31fcfb23-2f08-4854-959e-8cfba5bccd5b" targetNamespace="http://schemas.microsoft.com/office/2006/metadata/properties" ma:root="true" ma:fieldsID="becac605ce5c1a015766f6df236fcb0e" ns2:_="" ns3:_="">
    <xsd:import namespace="8b5e41d0-45e3-4102-abd5-9e1af76469d3"/>
    <xsd:import namespace="31fcfb23-2f08-4854-959e-8cfba5bccd5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5e41d0-45e3-4102-abd5-9e1af76469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d6e76d68-dafa-4272-aea9-2fd8efe6694e"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fcfb23-2f08-4854-959e-8cfba5bccd5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0b5aaa6-ba88-42b7-a084-b6f800624987}" ma:internalName="TaxCatchAll" ma:showField="CatchAllData" ma:web="31fcfb23-2f08-4854-959e-8cfba5bccd5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b5e41d0-45e3-4102-abd5-9e1af76469d3">
      <Terms xmlns="http://schemas.microsoft.com/office/infopath/2007/PartnerControls"/>
    </lcf76f155ced4ddcb4097134ff3c332f>
    <TaxCatchAll xmlns="31fcfb23-2f08-4854-959e-8cfba5bccd5b" xsi:nil="true"/>
  </documentManagement>
</p:properties>
</file>

<file path=customXml/itemProps1.xml><?xml version="1.0" encoding="utf-8"?>
<ds:datastoreItem xmlns:ds="http://schemas.openxmlformats.org/officeDocument/2006/customXml" ds:itemID="{CA78888C-2EFE-4394-B6D5-3A3EB6D47583}">
  <ds:schemaRefs>
    <ds:schemaRef ds:uri="http://schemas.microsoft.com/sharepoint/v3/contenttype/forms"/>
  </ds:schemaRefs>
</ds:datastoreItem>
</file>

<file path=customXml/itemProps2.xml><?xml version="1.0" encoding="utf-8"?>
<ds:datastoreItem xmlns:ds="http://schemas.openxmlformats.org/officeDocument/2006/customXml" ds:itemID="{0D923D65-5D4E-4159-80E1-F98BF39699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5e41d0-45e3-4102-abd5-9e1af76469d3"/>
    <ds:schemaRef ds:uri="31fcfb23-2f08-4854-959e-8cfba5bccd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52A727-A19E-4220-A00E-E8FF2CFD1151}">
  <ds:schemaRefs>
    <ds:schemaRef ds:uri="http://schemas.microsoft.com/office/2006/metadata/properties"/>
    <ds:schemaRef ds:uri="http://schemas.microsoft.com/office/2006/documentManagement/types"/>
    <ds:schemaRef ds:uri="http://purl.org/dc/terms/"/>
    <ds:schemaRef ds:uri="8b5e41d0-45e3-4102-abd5-9e1af76469d3"/>
    <ds:schemaRef ds:uri="http://purl.org/dc/dcmitype/"/>
    <ds:schemaRef ds:uri="http://schemas.microsoft.com/office/infopath/2007/PartnerControls"/>
    <ds:schemaRef ds:uri="http://purl.org/dc/elements/1.1/"/>
    <ds:schemaRef ds:uri="http://schemas.openxmlformats.org/package/2006/metadata/core-properties"/>
    <ds:schemaRef ds:uri="31fcfb23-2f08-4854-959e-8cfba5bccd5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Theme1</Template>
  <TotalTime>239</TotalTime>
  <Words>653</Words>
  <Application>Microsoft Office PowerPoint</Application>
  <PresentationFormat>Widescreen</PresentationFormat>
  <Paragraphs>128</Paragraphs>
  <Slides>15</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Calibri</vt:lpstr>
      <vt:lpstr>Calibri Light</vt:lpstr>
      <vt:lpstr>Candara</vt:lpstr>
      <vt:lpstr>Courier New</vt:lpstr>
      <vt:lpstr>YAD1bxogMz4 0</vt:lpstr>
      <vt:lpstr>Segoe UI Black</vt:lpstr>
      <vt:lpstr>Times New Roman</vt:lpstr>
      <vt:lpstr>Theme1</vt:lpstr>
      <vt:lpstr>Custom Design</vt:lpstr>
      <vt:lpstr>Merkis Strategic Business Management/ Finance Simulation Game</vt:lpstr>
      <vt:lpstr>Contents</vt:lpstr>
      <vt:lpstr>Introduction</vt:lpstr>
      <vt:lpstr>Introduction</vt:lpstr>
      <vt:lpstr>Background</vt:lpstr>
      <vt:lpstr>Gameplay</vt:lpstr>
      <vt:lpstr>Gameplay</vt:lpstr>
      <vt:lpstr>Gameplay</vt:lpstr>
      <vt:lpstr>Gameplay</vt:lpstr>
      <vt:lpstr>Gameplay</vt:lpstr>
      <vt:lpstr>Gameplay</vt:lpstr>
      <vt:lpstr>Results</vt:lpstr>
      <vt:lpstr>Results</vt:lpstr>
      <vt:lpstr>Application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Gundars Daugulis | BA.LV</dc:creator>
  <cp:lastModifiedBy>Gunta Innuse | BA.LV</cp:lastModifiedBy>
  <cp:revision>25</cp:revision>
  <dcterms:created xsi:type="dcterms:W3CDTF">2022-10-04T08:53:43Z</dcterms:created>
  <dcterms:modified xsi:type="dcterms:W3CDTF">2022-12-06T15:48:01Z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0x0101003CCE434541EB914894B5C5C08C182B5B</vt:lpwstr>
  </property>
  <property fmtid="{D5CDD505-2E9C-101B-9397-08002B2CF9AE}" pid="3" name="MSIP_Label_d1ffb6f5-a176-4d21-8b93-1cb00934c0de_Enabled">
    <vt:lpwstr>true</vt:lpwstr>
  </property>
  <property fmtid="{D5CDD505-2E9C-101B-9397-08002B2CF9AE}" pid="4" name="MSIP_Label_d1ffb6f5-a176-4d21-8b93-1cb00934c0de_SetDate">
    <vt:lpwstr>2022-12-05T14:52:15Z</vt:lpwstr>
  </property>
  <property fmtid="{D5CDD505-2E9C-101B-9397-08002B2CF9AE}" pid="5" name="MSIP_Label_d1ffb6f5-a176-4d21-8b93-1cb00934c0de_Method">
    <vt:lpwstr>Standard</vt:lpwstr>
  </property>
  <property fmtid="{D5CDD505-2E9C-101B-9397-08002B2CF9AE}" pid="6" name="MSIP_Label_d1ffb6f5-a176-4d21-8b93-1cb00934c0de_Name">
    <vt:lpwstr>d1ffb6f5-a176-4d21-8b93-1cb00934c0de</vt:lpwstr>
  </property>
  <property fmtid="{D5CDD505-2E9C-101B-9397-08002B2CF9AE}" pid="7" name="MSIP_Label_d1ffb6f5-a176-4d21-8b93-1cb00934c0de_SiteId">
    <vt:lpwstr>b5469280-80ef-40ad-963b-8976f4da58ba</vt:lpwstr>
  </property>
  <property fmtid="{D5CDD505-2E9C-101B-9397-08002B2CF9AE}" pid="8" name="MSIP_Label_d1ffb6f5-a176-4d21-8b93-1cb00934c0de_ActionId">
    <vt:lpwstr>4bf9afed-16f4-4149-8742-1c1145019f78</vt:lpwstr>
  </property>
  <property fmtid="{D5CDD505-2E9C-101B-9397-08002B2CF9AE}" pid="9" name="MSIP_Label_d1ffb6f5-a176-4d21-8b93-1cb00934c0de_ContentBits">
    <vt:lpwstr>0</vt:lpwstr>
  </property>
  <property fmtid="{D5CDD505-2E9C-101B-9397-08002B2CF9AE}" pid="10" name="MediaServiceImageTags">
    <vt:lpwstr/>
  </property>
</Properties>
</file>