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1" r:id="rId2"/>
  </p:sldMasterIdLst>
  <p:notesMasterIdLst>
    <p:notesMasterId r:id="rId38"/>
  </p:notesMasterIdLst>
  <p:handoutMasterIdLst>
    <p:handoutMasterId r:id="rId39"/>
  </p:handoutMasterIdLst>
  <p:sldIdLst>
    <p:sldId id="276" r:id="rId3"/>
    <p:sldId id="795" r:id="rId4"/>
    <p:sldId id="828" r:id="rId5"/>
    <p:sldId id="827" r:id="rId6"/>
    <p:sldId id="796" r:id="rId7"/>
    <p:sldId id="797" r:id="rId8"/>
    <p:sldId id="798" r:id="rId9"/>
    <p:sldId id="799" r:id="rId10"/>
    <p:sldId id="800" r:id="rId11"/>
    <p:sldId id="801" r:id="rId12"/>
    <p:sldId id="802" r:id="rId13"/>
    <p:sldId id="803" r:id="rId14"/>
    <p:sldId id="804" r:id="rId15"/>
    <p:sldId id="805" r:id="rId16"/>
    <p:sldId id="806" r:id="rId17"/>
    <p:sldId id="807" r:id="rId18"/>
    <p:sldId id="808" r:id="rId19"/>
    <p:sldId id="809" r:id="rId20"/>
    <p:sldId id="810" r:id="rId21"/>
    <p:sldId id="811" r:id="rId22"/>
    <p:sldId id="812" r:id="rId23"/>
    <p:sldId id="813" r:id="rId24"/>
    <p:sldId id="814" r:id="rId25"/>
    <p:sldId id="815" r:id="rId26"/>
    <p:sldId id="816" r:id="rId27"/>
    <p:sldId id="817" r:id="rId28"/>
    <p:sldId id="818" r:id="rId29"/>
    <p:sldId id="819" r:id="rId30"/>
    <p:sldId id="820" r:id="rId31"/>
    <p:sldId id="821" r:id="rId32"/>
    <p:sldId id="822" r:id="rId33"/>
    <p:sldId id="823" r:id="rId34"/>
    <p:sldId id="824" r:id="rId35"/>
    <p:sldId id="825" r:id="rId36"/>
    <p:sldId id="826" r:id="rId37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566" userDrawn="1">
          <p15:clr>
            <a:srgbClr val="A4A3A4"/>
          </p15:clr>
        </p15:guide>
        <p15:guide id="3" pos="5567" userDrawn="1">
          <p15:clr>
            <a:srgbClr val="A4A3A4"/>
          </p15:clr>
        </p15:guide>
        <p15:guide id="4" orient="horz" pos="1281" userDrawn="1">
          <p15:clr>
            <a:srgbClr val="A4A3A4"/>
          </p15:clr>
        </p15:guide>
        <p15:guide id="5" orient="horz" pos="3933" userDrawn="1">
          <p15:clr>
            <a:srgbClr val="A4A3A4"/>
          </p15:clr>
        </p15:guide>
        <p15:guide id="6" orient="horz" pos="1110" userDrawn="1">
          <p15:clr>
            <a:srgbClr val="A4A3A4"/>
          </p15:clr>
        </p15:guide>
        <p15:guide id="7" pos="192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7028" autoAdjust="0"/>
    <p:restoredTop sz="97912" autoAdjust="0"/>
  </p:normalViewPr>
  <p:slideViewPr>
    <p:cSldViewPr snapToGrid="0" showGuides="1">
      <p:cViewPr>
        <p:scale>
          <a:sx n="75" d="100"/>
          <a:sy n="75" d="100"/>
        </p:scale>
        <p:origin x="-1860" y="-48"/>
      </p:cViewPr>
      <p:guideLst>
        <p:guide orient="horz" pos="566"/>
        <p:guide orient="horz" pos="1281"/>
        <p:guide orient="horz" pos="3933"/>
        <p:guide orient="horz" pos="1110"/>
        <p:guide pos="5567"/>
        <p:guide pos="19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-2814" y="-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48FB45-820A-42AF-9496-27068D5D70A3}" type="datetimeFigureOut">
              <a:rPr lang="de-DE" smtClean="0"/>
              <a:t>04.10.2018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50BBDC-A568-474D-BF89-B701D0AAB85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60441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93AEB5-C303-4762-90A0-AF697EB357C4}" type="datetimeFigureOut">
              <a:rPr lang="de-DE" smtClean="0"/>
              <a:t>04.10.2018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0C587F-9620-41AA-8442-404D6D5976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6886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93FE76-DF0E-4964-BD9B-631A079A1AE4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93FE76-DF0E-4964-BD9B-631A079A1AE4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93FE76-DF0E-4964-BD9B-631A079A1AE4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93FE76-DF0E-4964-BD9B-631A079A1AE4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93FE76-DF0E-4964-BD9B-631A079A1AE4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93FE76-DF0E-4964-BD9B-631A079A1AE4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93FE76-DF0E-4964-BD9B-631A079A1AE4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93FE76-DF0E-4964-BD9B-631A079A1AE4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93FE76-DF0E-4964-BD9B-631A079A1AE4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 txBox="1">
            <a:spLocks noGrp="1" noChangeArrowheads="1"/>
          </p:cNvSpPr>
          <p:nvPr/>
        </p:nvSpPr>
        <p:spPr bwMode="auto">
          <a:xfrm>
            <a:off x="3865494" y="9443163"/>
            <a:ext cx="2956502" cy="463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7" tIns="46038" rIns="92077" bIns="46038" anchor="b"/>
          <a:lstStyle/>
          <a:p>
            <a:pPr algn="r" defTabSz="920504"/>
            <a:fld id="{61E5CFB2-15EC-4CE2-9344-087AEB76056A}" type="slidenum">
              <a:rPr lang="de-DE" sz="1300"/>
              <a:pPr algn="r" defTabSz="920504"/>
              <a:t>34</a:t>
            </a:fld>
            <a:endParaRPr lang="de-DE" sz="1300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93FE76-DF0E-4964-BD9B-631A079A1AE4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93FE76-DF0E-4964-BD9B-631A079A1AE4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93FE76-DF0E-4964-BD9B-631A079A1AE4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93FE76-DF0E-4964-BD9B-631A079A1AE4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254330-5D41-4306-AE47-6D6BB748DE66}" type="slidenum">
              <a:rPr lang="de-DE" smtClean="0">
                <a:cs typeface="Arial" charset="0"/>
              </a:rPr>
              <a:pPr/>
              <a:t>7</a:t>
            </a:fld>
            <a:endParaRPr lang="de-DE" smtClean="0">
              <a:cs typeface="Arial" charset="0"/>
            </a:endParaRPr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 txBox="1">
            <a:spLocks noGrp="1" noChangeArrowheads="1"/>
          </p:cNvSpPr>
          <p:nvPr/>
        </p:nvSpPr>
        <p:spPr bwMode="auto">
          <a:xfrm>
            <a:off x="3865494" y="9443163"/>
            <a:ext cx="2956502" cy="463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7" tIns="46038" rIns="92077" bIns="46038" anchor="b"/>
          <a:lstStyle/>
          <a:p>
            <a:pPr algn="r" defTabSz="920504"/>
            <a:fld id="{B32D17E7-8C87-4EE5-8725-795EDC81CE84}" type="slidenum">
              <a:rPr lang="de-DE" sz="1300"/>
              <a:pPr algn="r" defTabSz="920504"/>
              <a:t>8</a:t>
            </a:fld>
            <a:endParaRPr lang="de-DE" sz="130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 txBox="1">
            <a:spLocks noGrp="1" noChangeArrowheads="1"/>
          </p:cNvSpPr>
          <p:nvPr/>
        </p:nvSpPr>
        <p:spPr bwMode="auto">
          <a:xfrm>
            <a:off x="3865494" y="9443163"/>
            <a:ext cx="2956502" cy="463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7" tIns="46038" rIns="92077" bIns="46038" anchor="b"/>
          <a:lstStyle/>
          <a:p>
            <a:pPr algn="r" defTabSz="920504"/>
            <a:fld id="{C7C95027-87FE-46F2-ADA8-FB319D4ACE2B}" type="slidenum">
              <a:rPr lang="de-DE" sz="1300"/>
              <a:pPr algn="r" defTabSz="920504"/>
              <a:t>10</a:t>
            </a:fld>
            <a:endParaRPr lang="de-DE" sz="1300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93FE76-DF0E-4964-BD9B-631A079A1AE4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93FE76-DF0E-4964-BD9B-631A079A1AE4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9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/Unter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2"/>
          <p:cNvSpPr>
            <a:spLocks noGrp="1"/>
          </p:cNvSpPr>
          <p:nvPr>
            <p:ph type="pic" idx="15" hasCustomPrompt="1"/>
          </p:nvPr>
        </p:nvSpPr>
        <p:spPr>
          <a:xfrm>
            <a:off x="0" y="1247775"/>
            <a:ext cx="9144000" cy="5610225"/>
          </a:xfrm>
          <a:noFill/>
        </p:spPr>
        <p:txBody>
          <a:bodyPr/>
          <a:lstStyle>
            <a:lvl1pPr marL="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>Bild einfügen</a:t>
            </a:r>
          </a:p>
        </p:txBody>
      </p:sp>
      <p:pic>
        <p:nvPicPr>
          <p:cNvPr id="11" name="Logo HH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213" y="305319"/>
            <a:ext cx="2066400" cy="69779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0" y="4176713"/>
            <a:ext cx="9144000" cy="2681287"/>
          </a:xfrm>
          <a:blipFill>
            <a:blip r:embed="rId3"/>
            <a:stretch>
              <a:fillRect/>
            </a:stretch>
          </a:blipFill>
        </p:spPr>
        <p:txBody>
          <a:bodyPr lIns="1386000" tIns="626400" rIns="612000" anchor="t" anchorCtr="0"/>
          <a:lstStyle>
            <a:lvl1pPr algn="l">
              <a:lnSpc>
                <a:spcPct val="82000"/>
              </a:lnSpc>
              <a:defRPr sz="3600" spc="2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15" name="Vertikaler Textplatzhalter 2"/>
          <p:cNvSpPr>
            <a:spLocks noGrp="1" noChangeAspect="1"/>
          </p:cNvSpPr>
          <p:nvPr>
            <p:ph type="body" orient="vert" idx="13" hasCustomPrompt="1"/>
          </p:nvPr>
        </p:nvSpPr>
        <p:spPr>
          <a:xfrm>
            <a:off x="1152000" y="4904882"/>
            <a:ext cx="128025" cy="204840"/>
          </a:xfrm>
          <a:blipFill>
            <a:blip r:embed="rId4"/>
            <a:stretch>
              <a:fillRect/>
            </a:stretch>
          </a:blipFill>
        </p:spPr>
        <p:txBody>
          <a:bodyPr vert="horz" wrap="none" tIns="7200" rIns="2574000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 baseline="0">
                <a:solidFill>
                  <a:schemeClr val="tx1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 cap="all">
                <a:solidFill>
                  <a:schemeClr val="tx1"/>
                </a:solidFill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>
                <a:solidFill>
                  <a:schemeClr val="tx1"/>
                </a:solidFill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>
                <a:solidFill>
                  <a:schemeClr val="tx1"/>
                </a:solidFill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 cap="all">
                <a:solidFill>
                  <a:schemeClr val="tx1"/>
                </a:solidFill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 cap="all">
                <a:solidFill>
                  <a:schemeClr val="tx1"/>
                </a:solidFill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>
                <a:solidFill>
                  <a:schemeClr val="tx1"/>
                </a:solidFill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>
                <a:solidFill>
                  <a:schemeClr val="tx1"/>
                </a:solidFill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Bitte nicht</a:t>
            </a:r>
            <a:br>
              <a:rPr lang="de-DE" dirty="0"/>
            </a:br>
            <a:r>
              <a:rPr lang="de-DE" dirty="0"/>
              <a:t>verschieben</a:t>
            </a:r>
          </a:p>
        </p:txBody>
      </p:sp>
      <p:grpSp>
        <p:nvGrpSpPr>
          <p:cNvPr id="27" name="Regieanweisungen"/>
          <p:cNvGrpSpPr/>
          <p:nvPr userDrawn="1"/>
        </p:nvGrpSpPr>
        <p:grpSpPr>
          <a:xfrm>
            <a:off x="304800" y="-468001"/>
            <a:ext cx="10891200" cy="1980001"/>
            <a:chOff x="304800" y="-468001"/>
            <a:chExt cx="10891200" cy="1980001"/>
          </a:xfrm>
        </p:grpSpPr>
        <p:sp>
          <p:nvSpPr>
            <p:cNvPr id="28" name="Hilfslinien"/>
            <p:cNvSpPr txBox="1"/>
            <p:nvPr userDrawn="1"/>
          </p:nvSpPr>
          <p:spPr>
            <a:xfrm rot="10800000" flipH="1" flipV="1">
              <a:off x="4571999" y="-468000"/>
              <a:ext cx="4265614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2871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</a:p>
            <a:p>
              <a:pPr marL="0" marR="0" lvl="0" indent="0" algn="r" defTabSz="2871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</a:t>
              </a: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Haken</a:t>
              </a:r>
              <a:r>
                <a:rPr kumimoji="0" 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bei</a:t>
              </a:r>
              <a:r>
                <a:rPr kumimoji="0" 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Führungslinien </a:t>
              </a: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setzen</a:t>
              </a:r>
            </a:p>
          </p:txBody>
        </p:sp>
        <p:sp>
          <p:nvSpPr>
            <p:cNvPr id="29" name="Zurücksetzen"/>
            <p:cNvSpPr txBox="1"/>
            <p:nvPr userDrawn="1"/>
          </p:nvSpPr>
          <p:spPr>
            <a:xfrm rot="10800000" flipH="1" flipV="1">
              <a:off x="9252000" y="-1"/>
              <a:ext cx="1944000" cy="898525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0" name="Layoutwechsel"/>
            <p:cNvSpPr txBox="1"/>
            <p:nvPr userDrawn="1"/>
          </p:nvSpPr>
          <p:spPr>
            <a:xfrm rot="10800000" flipH="1" flipV="1">
              <a:off x="9252000" y="1008000"/>
              <a:ext cx="1944000" cy="50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0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0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l" defTabSz="2517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sp>
          <p:nvSpPr>
            <p:cNvPr id="37" name="Kopfzeile"/>
            <p:cNvSpPr txBox="1"/>
            <p:nvPr userDrawn="1"/>
          </p:nvSpPr>
          <p:spPr>
            <a:xfrm rot="10800000" flipH="1" flipV="1">
              <a:off x="304800" y="-468001"/>
              <a:ext cx="4267199" cy="360002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2871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b="0" baseline="0" dirty="0">
                  <a:solidFill>
                    <a:schemeClr val="tx1"/>
                  </a:solidFill>
                  <a:latin typeface="+mn-lt"/>
                </a:rPr>
                <a:t>Kopfzeile anpassen: </a:t>
              </a:r>
              <a:r>
                <a:rPr lang="de-DE" sz="10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</p:grp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xmlns="" id="{CFB462B3-CEB1-499F-9A93-54BFC478EC1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04800" y="6984000"/>
            <a:ext cx="5531474" cy="216000"/>
          </a:xfrm>
        </p:spPr>
        <p:txBody>
          <a:bodyPr/>
          <a:lstStyle/>
          <a:p>
            <a:r>
              <a:rPr lang="de-DE" dirty="0"/>
              <a:t>Thema des Referats | Referent / Fakultät / Studiengang |  </a:t>
            </a:r>
            <a:r>
              <a:rPr lang="de-DE" dirty="0" err="1"/>
              <a:t>WiSe</a:t>
            </a:r>
            <a:r>
              <a:rPr lang="de-DE" dirty="0"/>
              <a:t>/</a:t>
            </a:r>
            <a:r>
              <a:rPr lang="de-DE" dirty="0" err="1"/>
              <a:t>SoSe</a:t>
            </a:r>
            <a:r>
              <a:rPr lang="de-DE" dirty="0"/>
              <a:t> 2017/19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xmlns="" id="{AAD5C655-E4E0-43F9-B6D2-6069D0E19D5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7412830" y="6984000"/>
            <a:ext cx="1424783" cy="216000"/>
          </a:xfrm>
        </p:spPr>
        <p:txBody>
          <a:bodyPr/>
          <a:lstStyle/>
          <a:p>
            <a:r>
              <a:rPr lang="de-DE"/>
              <a:t>|  </a:t>
            </a:r>
            <a:fld id="{E6B5151A-17C4-4431-8407-112C0160A8B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1" name="Datumsplatzhalter 3">
            <a:extLst>
              <a:ext uri="{FF2B5EF4-FFF2-40B4-BE49-F238E27FC236}">
                <a16:creationId xmlns:a16="http://schemas.microsoft.com/office/drawing/2014/main" xmlns="" id="{C76965CB-8BC6-40F7-9EE1-139D591698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4800" y="260078"/>
            <a:ext cx="5531474" cy="252000"/>
          </a:xfrm>
        </p:spPr>
        <p:txBody>
          <a:bodyPr/>
          <a:lstStyle>
            <a:lvl1pPr>
              <a:defRPr sz="1420" spc="6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Campus Sontheim</a:t>
            </a:r>
            <a:endParaRPr lang="de-DE" dirty="0"/>
          </a:p>
        </p:txBody>
      </p:sp>
      <p:sp>
        <p:nvSpPr>
          <p:cNvPr id="22" name="Vertikaler Textplatzhalter 2">
            <a:extLst>
              <a:ext uri="{FF2B5EF4-FFF2-40B4-BE49-F238E27FC236}">
                <a16:creationId xmlns:a16="http://schemas.microsoft.com/office/drawing/2014/main" xmlns="" id="{33F9B68E-1F14-4F70-9B07-D77470E5CBEB}"/>
              </a:ext>
            </a:extLst>
          </p:cNvPr>
          <p:cNvSpPr>
            <a:spLocks noGrp="1"/>
          </p:cNvSpPr>
          <p:nvPr>
            <p:ph type="body" orient="vert" idx="19" hasCustomPrompt="1"/>
          </p:nvPr>
        </p:nvSpPr>
        <p:spPr>
          <a:xfrm>
            <a:off x="1386000" y="5311011"/>
            <a:ext cx="7451613" cy="792000"/>
          </a:xfrm>
        </p:spPr>
        <p:txBody>
          <a:bodyPr vert="horz"/>
          <a:lstStyle>
            <a:lvl1pPr marL="0" indent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lang="de-DE" sz="2400" b="1" i="0" u="none" strike="noStrike" baseline="0" smtClean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400" b="1"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400" b="1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400" b="1">
                <a:solidFill>
                  <a:schemeClr val="bg1"/>
                </a:solidFill>
                <a:latin typeface="+mj-lt"/>
              </a:defRPr>
            </a:lvl4pPr>
            <a:lvl5pPr marL="0" indent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400" b="1">
                <a:solidFill>
                  <a:schemeClr val="bg1"/>
                </a:solidFill>
                <a:latin typeface="+mj-lt"/>
              </a:defRPr>
            </a:lvl5pPr>
            <a:lvl6pPr marL="0" indent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400" b="1">
                <a:solidFill>
                  <a:schemeClr val="bg1"/>
                </a:solidFill>
                <a:latin typeface="+mj-lt"/>
              </a:defRPr>
            </a:lvl6pPr>
            <a:lvl7pPr marL="0" indent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400" b="1">
                <a:solidFill>
                  <a:schemeClr val="bg1"/>
                </a:solidFill>
                <a:latin typeface="+mj-lt"/>
              </a:defRPr>
            </a:lvl7pPr>
            <a:lvl8pPr marL="0" indent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400" b="1">
                <a:solidFill>
                  <a:schemeClr val="bg1"/>
                </a:solidFill>
                <a:latin typeface="+mj-lt"/>
              </a:defRPr>
            </a:lvl8pPr>
            <a:lvl9pPr marL="0" indent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4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Thema des Referats Thema des Referats Thema des Referats Thema des Referats </a:t>
            </a:r>
          </a:p>
        </p:txBody>
      </p:sp>
      <p:sp>
        <p:nvSpPr>
          <p:cNvPr id="23" name="Vertikaler Textplatzhalter 2">
            <a:extLst>
              <a:ext uri="{FF2B5EF4-FFF2-40B4-BE49-F238E27FC236}">
                <a16:creationId xmlns:a16="http://schemas.microsoft.com/office/drawing/2014/main" xmlns="" id="{6354D33E-28C2-47F2-851F-773C0FE0AB9E}"/>
              </a:ext>
            </a:extLst>
          </p:cNvPr>
          <p:cNvSpPr>
            <a:spLocks noGrp="1"/>
          </p:cNvSpPr>
          <p:nvPr>
            <p:ph type="body" orient="vert" idx="20" hasCustomPrompt="1"/>
          </p:nvPr>
        </p:nvSpPr>
        <p:spPr>
          <a:xfrm>
            <a:off x="1386000" y="6372000"/>
            <a:ext cx="7451613" cy="252000"/>
          </a:xfrm>
        </p:spPr>
        <p:txBody>
          <a:bodyPr vert="horz"/>
          <a:lstStyle>
            <a:lvl1pPr marL="0" indent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300" b="1" spc="6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300" b="1" spc="60" baseline="0"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300" b="1" spc="60" baseline="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300" b="1" spc="60" baseline="0">
                <a:solidFill>
                  <a:schemeClr val="bg1"/>
                </a:solidFill>
                <a:latin typeface="+mj-lt"/>
              </a:defRPr>
            </a:lvl4pPr>
            <a:lvl5pPr marL="0" indent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300" b="1" spc="60" baseline="0">
                <a:solidFill>
                  <a:schemeClr val="bg1"/>
                </a:solidFill>
                <a:latin typeface="+mj-lt"/>
              </a:defRPr>
            </a:lvl5pPr>
            <a:lvl6pPr marL="0" indent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300" b="1" spc="60" baseline="0">
                <a:solidFill>
                  <a:schemeClr val="bg1"/>
                </a:solidFill>
                <a:latin typeface="+mj-lt"/>
              </a:defRPr>
            </a:lvl6pPr>
            <a:lvl7pPr marL="0" indent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300" b="1" spc="60" baseline="0">
                <a:solidFill>
                  <a:schemeClr val="bg1"/>
                </a:solidFill>
                <a:latin typeface="+mj-lt"/>
              </a:defRPr>
            </a:lvl7pPr>
            <a:lvl8pPr marL="0" indent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300" b="1" spc="60" baseline="0">
                <a:solidFill>
                  <a:schemeClr val="bg1"/>
                </a:solidFill>
                <a:latin typeface="+mj-lt"/>
              </a:defRPr>
            </a:lvl8pPr>
            <a:lvl9pPr marL="0" indent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300" b="1" spc="60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Referent / Fakultät / Studiengang | </a:t>
            </a:r>
            <a:r>
              <a:rPr lang="de-DE" dirty="0" err="1"/>
              <a:t>WiSe</a:t>
            </a:r>
            <a:r>
              <a:rPr lang="de-DE" dirty="0"/>
              <a:t>/</a:t>
            </a:r>
            <a:r>
              <a:rPr lang="de-DE" dirty="0" err="1"/>
              <a:t>SoSe</a:t>
            </a:r>
            <a:r>
              <a:rPr lang="de-DE" dirty="0"/>
              <a:t> 2017/19</a:t>
            </a:r>
          </a:p>
        </p:txBody>
      </p:sp>
    </p:spTree>
    <p:extLst>
      <p:ext uri="{BB962C8B-B14F-4D97-AF65-F5344CB8AC3E}">
        <p14:creationId xmlns:p14="http://schemas.microsoft.com/office/powerpoint/2010/main" val="22526384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631">
          <p15:clr>
            <a:srgbClr val="FBAE40"/>
          </p15:clr>
        </p15:guide>
        <p15:guide id="2" orient="horz" pos="78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Info // 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Campus Sontheim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Thema des Referats | Referent / Fakultät / Studiengang |  WiSe/SoSe 2017/19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|  </a:t>
            </a:r>
            <a:fld id="{E6B5151A-17C4-4431-8407-112C0160A8B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dirty="0"/>
              <a:t>Headline einfügen</a:t>
            </a:r>
            <a:br>
              <a:rPr lang="pt-BR" dirty="0"/>
            </a:br>
            <a:r>
              <a:rPr lang="pt-BR" dirty="0"/>
              <a:t>über zwei Zeilen</a:t>
            </a:r>
            <a:endParaRPr lang="de-DE" dirty="0"/>
          </a:p>
        </p:txBody>
      </p:sp>
      <p:sp>
        <p:nvSpPr>
          <p:cNvPr id="11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304800" y="2033700"/>
            <a:ext cx="8532813" cy="396000"/>
          </a:xfrm>
        </p:spPr>
        <p:txBody>
          <a:bodyPr vert="horz"/>
          <a:lstStyle>
            <a:lvl1pPr marL="0" indent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Kurze Info zum Inhalt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idx="1" hasCustomPrompt="1"/>
          </p:nvPr>
        </p:nvSpPr>
        <p:spPr>
          <a:xfrm>
            <a:off x="304800" y="2565400"/>
            <a:ext cx="4194389" cy="3678237"/>
          </a:xfrm>
        </p:spPr>
        <p:txBody>
          <a:bodyPr/>
          <a:lstStyle>
            <a:lvl3pPr>
              <a:spcAft>
                <a:spcPts val="600"/>
              </a:spcAft>
              <a:defRPr/>
            </a:lvl3pPr>
          </a:lstStyle>
          <a:p>
            <a:pPr lvl="0"/>
            <a:r>
              <a:rPr lang="de-DE" dirty="0"/>
              <a:t>Text 22 Pt auf erster Ebene // für Aufzählung 22 Pt,  Text 20 Pt, Zwischenheadline und Aufzählungen 20 Pt 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4" hasCustomPrompt="1"/>
          </p:nvPr>
        </p:nvSpPr>
        <p:spPr>
          <a:xfrm>
            <a:off x="4643998" y="2565400"/>
            <a:ext cx="4193615" cy="3678237"/>
          </a:xfrm>
        </p:spPr>
        <p:txBody>
          <a:bodyPr/>
          <a:lstStyle>
            <a:lvl3pPr>
              <a:spcAft>
                <a:spcPts val="600"/>
              </a:spcAft>
              <a:defRPr/>
            </a:lvl3pPr>
          </a:lstStyle>
          <a:p>
            <a:pPr lvl="0"/>
            <a:r>
              <a:rPr lang="de-DE" dirty="0"/>
              <a:t>Text 22 Pt auf erster Ebene // für Aufzählung 22 Pt,  Text 20 Pt, Zwischenheadline und Aufzählungen 20 Pt 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43173339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1616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Info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Campus Sontheim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Thema des Referats | Referent / Fakultät / Studiengang |  WiSe/SoSe 2017/19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|  </a:t>
            </a:r>
            <a:fld id="{E6B5151A-17C4-4431-8407-112C0160A8B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dirty="0"/>
              <a:t>Headline einfügen</a:t>
            </a:r>
            <a:br>
              <a:rPr lang="pt-BR" dirty="0"/>
            </a:br>
            <a:r>
              <a:rPr lang="pt-BR" dirty="0"/>
              <a:t>über zwei Zeilen</a:t>
            </a:r>
            <a:endParaRPr lang="de-DE" dirty="0"/>
          </a:p>
        </p:txBody>
      </p:sp>
      <p:sp>
        <p:nvSpPr>
          <p:cNvPr id="11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304800" y="2033700"/>
            <a:ext cx="8532814" cy="396000"/>
          </a:xfrm>
        </p:spPr>
        <p:txBody>
          <a:bodyPr vert="horz"/>
          <a:lstStyle>
            <a:lvl1pPr marL="0" indent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Kurze Info zum Inhalt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idx="1" hasCustomPrompt="1"/>
          </p:nvPr>
        </p:nvSpPr>
        <p:spPr>
          <a:xfrm>
            <a:off x="304800" y="2565400"/>
            <a:ext cx="8532813" cy="3678237"/>
          </a:xfrm>
        </p:spPr>
        <p:txBody>
          <a:bodyPr/>
          <a:lstStyle>
            <a:lvl3pPr>
              <a:spcAft>
                <a:spcPts val="600"/>
              </a:spcAft>
              <a:defRPr/>
            </a:lvl3pPr>
          </a:lstStyle>
          <a:p>
            <a:pPr lvl="0"/>
            <a:r>
              <a:rPr lang="de-DE" dirty="0"/>
              <a:t>Text 22 Pt auf erster Ebene // für Aufzählung 22 Pt,  Text 20 Pt, Zwischenheadline und Aufzählungen 20 Pt 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</p:txBody>
      </p:sp>
    </p:spTree>
    <p:extLst>
      <p:ext uri="{BB962C8B-B14F-4D97-AF65-F5344CB8AC3E}">
        <p14:creationId xmlns:p14="http://schemas.microsoft.com/office/powerpoint/2010/main" val="1814554561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161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dirty="0"/>
              <a:t>Headline einfügen</a:t>
            </a:r>
            <a:br>
              <a:rPr lang="pt-BR" dirty="0"/>
            </a:br>
            <a:r>
              <a:rPr lang="pt-BR" dirty="0"/>
              <a:t>über zwei Zeilen</a:t>
            </a:r>
            <a:endParaRPr lang="de-DE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xmlns="" id="{F81CE510-456A-466F-8C77-5AFD5FEF0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Campus Sontheim</a:t>
            </a:r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xmlns="" id="{C91DD9E3-2BF2-4ACE-B50C-1871850AD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Thema des Referats | Referent / Fakultät / Studiengang |  WiSe/SoSe 2017/19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xmlns="" id="{9912D38C-0A94-4243-B810-9AAE495F9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|  </a:t>
            </a:r>
            <a:fld id="{E6B5151A-17C4-4431-8407-112C0160A8B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1056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intergrund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7"/>
          <a:stretch/>
        </p:blipFill>
        <p:spPr>
          <a:xfrm>
            <a:off x="0" y="971551"/>
            <a:ext cx="9144000" cy="5886449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Campus Sontheim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Thema des Referats | Referent / Fakultät / Studiengang |  WiSe/SoSe 2017/19</a:t>
            </a:r>
            <a:endParaRPr lang="de-DE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|  </a:t>
            </a:r>
            <a:fld id="{E6B5151A-17C4-4431-8407-112C0160A8B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1960602" y="4284000"/>
            <a:ext cx="6877011" cy="1959638"/>
          </a:xfr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5000"/>
              </a:lnSpc>
              <a:spcBef>
                <a:spcPts val="1250"/>
              </a:spcBef>
              <a:spcAft>
                <a:spcPts val="0"/>
              </a:spcAft>
              <a:buNone/>
              <a:defRPr sz="2000" b="1"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105000"/>
              </a:lnSpc>
              <a:spcBef>
                <a:spcPts val="125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105000"/>
              </a:lnSpc>
              <a:spcBef>
                <a:spcPts val="125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+mj-lt"/>
              </a:defRPr>
            </a:lvl4pPr>
            <a:lvl5pPr marL="0" indent="0">
              <a:lnSpc>
                <a:spcPct val="105000"/>
              </a:lnSpc>
              <a:spcBef>
                <a:spcPts val="1250"/>
              </a:spcBef>
              <a:spcAft>
                <a:spcPts val="0"/>
              </a:spcAft>
              <a:buNone/>
              <a:defRPr sz="2000" b="1">
                <a:solidFill>
                  <a:schemeClr val="bg1"/>
                </a:solidFill>
                <a:latin typeface="+mj-lt"/>
              </a:defRPr>
            </a:lvl5pPr>
            <a:lvl6pPr marL="0" indent="0">
              <a:lnSpc>
                <a:spcPct val="105000"/>
              </a:lnSpc>
              <a:spcBef>
                <a:spcPts val="1250"/>
              </a:spcBef>
              <a:spcAft>
                <a:spcPts val="0"/>
              </a:spcAft>
              <a:buNone/>
              <a:defRPr sz="2000" b="1">
                <a:solidFill>
                  <a:schemeClr val="bg1"/>
                </a:solidFill>
                <a:latin typeface="+mj-lt"/>
              </a:defRPr>
            </a:lvl6pPr>
            <a:lvl7pPr marL="0" indent="0">
              <a:lnSpc>
                <a:spcPct val="105000"/>
              </a:lnSpc>
              <a:spcBef>
                <a:spcPts val="125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+mj-lt"/>
              </a:defRPr>
            </a:lvl7pPr>
            <a:lvl8pPr marL="0" indent="0">
              <a:lnSpc>
                <a:spcPct val="105000"/>
              </a:lnSpc>
              <a:spcBef>
                <a:spcPts val="125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+mj-lt"/>
              </a:defRPr>
            </a:lvl8pPr>
            <a:lvl9pPr marL="0" indent="0">
              <a:lnSpc>
                <a:spcPct val="105000"/>
              </a:lnSpc>
              <a:spcBef>
                <a:spcPts val="125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Bei Fragen kontaktieren Sie bitte:</a:t>
            </a:r>
            <a:br>
              <a:rPr lang="de-DE" dirty="0"/>
            </a:br>
            <a:r>
              <a:rPr lang="de-DE" dirty="0"/>
              <a:t>Vorname Nachname (Menü &gt; Listenebne erhöhen)</a:t>
            </a:r>
            <a:br>
              <a:rPr lang="de-DE" dirty="0"/>
            </a:br>
            <a:r>
              <a:rPr lang="de-DE" dirty="0"/>
              <a:t>Fakultät XY | Fachrichtung </a:t>
            </a:r>
            <a:br>
              <a:rPr lang="de-DE" dirty="0"/>
            </a:br>
            <a:r>
              <a:rPr lang="de-DE" dirty="0"/>
              <a:t>meike.muster@hs-heilbronn.de</a:t>
            </a:r>
          </a:p>
        </p:txBody>
      </p:sp>
      <p:sp>
        <p:nvSpPr>
          <p:cNvPr id="10" name="Bildplatzhalter 2"/>
          <p:cNvSpPr>
            <a:spLocks noGrp="1"/>
          </p:cNvSpPr>
          <p:nvPr>
            <p:ph type="pic" idx="1" hasCustomPrompt="1"/>
          </p:nvPr>
        </p:nvSpPr>
        <p:spPr>
          <a:xfrm>
            <a:off x="432000" y="4716000"/>
            <a:ext cx="1080000" cy="1080000"/>
          </a:xfrm>
          <a:prstGeom prst="ellipse">
            <a:avLst/>
          </a:prstGeom>
          <a:noFill/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Bild einfügen</a:t>
            </a:r>
          </a:p>
        </p:txBody>
      </p:sp>
      <p:sp>
        <p:nvSpPr>
          <p:cNvPr id="12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1960601" y="2097088"/>
            <a:ext cx="6877012" cy="1915337"/>
          </a:xfrm>
        </p:spPr>
        <p:txBody>
          <a:bodyPr vert="horz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800" b="1" cap="all" spc="18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800" b="1" cap="all" spc="300" baseline="0"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800" b="1" cap="all" spc="180" baseline="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800" b="1" cap="all" spc="180" baseline="0">
                <a:solidFill>
                  <a:schemeClr val="bg1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800" b="1" cap="all" spc="180" baseline="0">
                <a:solidFill>
                  <a:schemeClr val="bg1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800" b="1" cap="all" spc="180" baseline="0">
                <a:solidFill>
                  <a:schemeClr val="bg1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800" b="1" cap="all" spc="180" baseline="0">
                <a:solidFill>
                  <a:schemeClr val="bg1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800" b="1" cap="all" spc="180" baseline="0">
                <a:solidFill>
                  <a:schemeClr val="bg1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800" b="1" cap="all" spc="180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Schlusswort</a:t>
            </a:r>
          </a:p>
        </p:txBody>
      </p:sp>
    </p:spTree>
    <p:extLst>
      <p:ext uri="{BB962C8B-B14F-4D97-AF65-F5344CB8AC3E}">
        <p14:creationId xmlns:p14="http://schemas.microsoft.com/office/powerpoint/2010/main" val="2983600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LI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LI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IMW Künzelsau 2011</a:t>
            </a: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D4136970-CD5D-4518-BD2A-14FAEB5ACD0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140235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LI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LI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IMW Künzelsau 2011</a:t>
            </a: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F5281AED-88C4-4DED-B36A-98FD89230F3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368947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IMW Künzelsau 2011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23F465BF-1AD0-4ECC-8A6F-0466940C296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51079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5">
            <a:extLst>
              <a:ext uri="{FF2B5EF4-FFF2-40B4-BE49-F238E27FC236}">
                <a16:creationId xmlns:a16="http://schemas.microsoft.com/office/drawing/2014/main" xmlns="" id="{F81CE510-456A-466F-8C77-5AFD5FEF0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Campus Sontheim</a:t>
            </a:r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xmlns="" id="{C91DD9E3-2BF2-4ACE-B50C-1871850AD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Thema des Referats | Referent / Fakultät / Studiengang |  WiSe/SoSe 2017/19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xmlns="" id="{9912D38C-0A94-4243-B810-9AAE495F9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|  </a:t>
            </a:r>
            <a:fld id="{E6B5151A-17C4-4431-8407-112C0160A8B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4679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2"/>
          <p:cNvSpPr>
            <a:spLocks noGrp="1"/>
          </p:cNvSpPr>
          <p:nvPr>
            <p:ph type="pic" idx="15" hasCustomPrompt="1"/>
          </p:nvPr>
        </p:nvSpPr>
        <p:spPr>
          <a:xfrm>
            <a:off x="0" y="1247775"/>
            <a:ext cx="9144000" cy="5610225"/>
          </a:xfrm>
          <a:noFill/>
        </p:spPr>
        <p:txBody>
          <a:bodyPr/>
          <a:lstStyle>
            <a:lvl1pPr marL="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>Bild einfügen</a:t>
            </a:r>
          </a:p>
        </p:txBody>
      </p:sp>
      <p:pic>
        <p:nvPicPr>
          <p:cNvPr id="11" name="Logo HH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213" y="305319"/>
            <a:ext cx="2066400" cy="69779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0" y="4176713"/>
            <a:ext cx="9144000" cy="2681287"/>
          </a:xfrm>
          <a:blipFill>
            <a:blip r:embed="rId3"/>
            <a:stretch>
              <a:fillRect/>
            </a:stretch>
          </a:blipFill>
        </p:spPr>
        <p:txBody>
          <a:bodyPr lIns="1386000" tIns="626400" rIns="612000" anchor="t" anchorCtr="0"/>
          <a:lstStyle>
            <a:lvl1pPr algn="l">
              <a:lnSpc>
                <a:spcPct val="82000"/>
              </a:lnSpc>
              <a:defRPr sz="5030" spc="2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15" name="Vertikaler Textplatzhalter 2"/>
          <p:cNvSpPr>
            <a:spLocks noGrp="1" noChangeAspect="1"/>
          </p:cNvSpPr>
          <p:nvPr>
            <p:ph type="body" orient="vert" idx="13" hasCustomPrompt="1"/>
          </p:nvPr>
        </p:nvSpPr>
        <p:spPr>
          <a:xfrm>
            <a:off x="1026073" y="4914407"/>
            <a:ext cx="180000" cy="288000"/>
          </a:xfrm>
          <a:blipFill>
            <a:blip r:embed="rId4"/>
            <a:stretch>
              <a:fillRect/>
            </a:stretch>
          </a:blipFill>
        </p:spPr>
        <p:txBody>
          <a:bodyPr vert="horz" wrap="none" rIns="2376000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 baseline="0">
                <a:solidFill>
                  <a:schemeClr val="tx1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 cap="all">
                <a:solidFill>
                  <a:schemeClr val="tx1"/>
                </a:solidFill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>
                <a:solidFill>
                  <a:schemeClr val="tx1"/>
                </a:solidFill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>
                <a:solidFill>
                  <a:schemeClr val="tx1"/>
                </a:solidFill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 cap="all">
                <a:solidFill>
                  <a:schemeClr val="tx1"/>
                </a:solidFill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 cap="all">
                <a:solidFill>
                  <a:schemeClr val="tx1"/>
                </a:solidFill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>
                <a:solidFill>
                  <a:schemeClr val="tx1"/>
                </a:solidFill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>
                <a:solidFill>
                  <a:schemeClr val="tx1"/>
                </a:solidFill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Bitte nicht</a:t>
            </a:r>
            <a:br>
              <a:rPr lang="de-DE" dirty="0"/>
            </a:br>
            <a:r>
              <a:rPr lang="de-DE" dirty="0"/>
              <a:t>verschieben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304800" y="260078"/>
            <a:ext cx="5531474" cy="252000"/>
          </a:xfrm>
        </p:spPr>
        <p:txBody>
          <a:bodyPr/>
          <a:lstStyle>
            <a:lvl1pPr>
              <a:defRPr sz="1420" spc="6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Campus Sontheim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384667" y="6372000"/>
            <a:ext cx="7452946" cy="252000"/>
          </a:xfrm>
        </p:spPr>
        <p:txBody>
          <a:bodyPr/>
          <a:lstStyle>
            <a:lvl1pPr>
              <a:defRPr sz="1300" b="1" spc="6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Thema des Referats | Referent / Fakultät / Studiengang |  </a:t>
            </a:r>
            <a:r>
              <a:rPr lang="de-DE" dirty="0" err="1"/>
              <a:t>WiSe</a:t>
            </a:r>
            <a:r>
              <a:rPr lang="de-DE" dirty="0"/>
              <a:t>/</a:t>
            </a:r>
            <a:r>
              <a:rPr lang="de-DE" dirty="0" err="1"/>
              <a:t>SoSe</a:t>
            </a:r>
            <a:r>
              <a:rPr lang="de-DE" dirty="0"/>
              <a:t> 2017/19</a:t>
            </a:r>
          </a:p>
        </p:txBody>
      </p:sp>
      <p:grpSp>
        <p:nvGrpSpPr>
          <p:cNvPr id="27" name="Regieanweisungen"/>
          <p:cNvGrpSpPr/>
          <p:nvPr userDrawn="1"/>
        </p:nvGrpSpPr>
        <p:grpSpPr>
          <a:xfrm>
            <a:off x="304800" y="-468001"/>
            <a:ext cx="10891200" cy="7668001"/>
            <a:chOff x="304800" y="-468001"/>
            <a:chExt cx="10891200" cy="7668001"/>
          </a:xfrm>
        </p:grpSpPr>
        <p:sp>
          <p:nvSpPr>
            <p:cNvPr id="28" name="Hilfslinien"/>
            <p:cNvSpPr txBox="1"/>
            <p:nvPr userDrawn="1"/>
          </p:nvSpPr>
          <p:spPr>
            <a:xfrm rot="10800000" flipH="1" flipV="1">
              <a:off x="4571999" y="-468000"/>
              <a:ext cx="4265614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2871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</a:p>
            <a:p>
              <a:pPr marL="0" marR="0" lvl="0" indent="0" algn="r" defTabSz="2871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</a:t>
              </a: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Haken</a:t>
              </a:r>
              <a:r>
                <a:rPr kumimoji="0" 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bei</a:t>
              </a:r>
              <a:r>
                <a:rPr kumimoji="0" 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Führungslinien </a:t>
              </a: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setzen</a:t>
              </a:r>
            </a:p>
          </p:txBody>
        </p:sp>
        <p:sp>
          <p:nvSpPr>
            <p:cNvPr id="29" name="Zurücksetzen"/>
            <p:cNvSpPr txBox="1"/>
            <p:nvPr userDrawn="1"/>
          </p:nvSpPr>
          <p:spPr>
            <a:xfrm rot="10800000" flipH="1" flipV="1">
              <a:off x="9252000" y="-1"/>
              <a:ext cx="1944000" cy="898525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0" name="Layoutwechsel"/>
            <p:cNvSpPr txBox="1"/>
            <p:nvPr userDrawn="1"/>
          </p:nvSpPr>
          <p:spPr>
            <a:xfrm rot="10800000" flipH="1" flipV="1">
              <a:off x="9252000" y="1008000"/>
              <a:ext cx="1944000" cy="50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0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0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l" defTabSz="2517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sp>
          <p:nvSpPr>
            <p:cNvPr id="36" name="Fußzeile"/>
            <p:cNvSpPr txBox="1"/>
            <p:nvPr userDrawn="1"/>
          </p:nvSpPr>
          <p:spPr>
            <a:xfrm rot="10800000" flipH="1" flipV="1">
              <a:off x="304801" y="6984000"/>
              <a:ext cx="5531474" cy="21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2871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0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  <p:sp>
          <p:nvSpPr>
            <p:cNvPr id="37" name="Kopfzeile"/>
            <p:cNvSpPr txBox="1"/>
            <p:nvPr userDrawn="1"/>
          </p:nvSpPr>
          <p:spPr>
            <a:xfrm rot="10800000" flipH="1" flipV="1">
              <a:off x="304800" y="-468001"/>
              <a:ext cx="4267199" cy="360002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2871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b="0" baseline="0" dirty="0">
                  <a:solidFill>
                    <a:schemeClr val="tx1"/>
                  </a:solidFill>
                  <a:latin typeface="+mn-lt"/>
                </a:rPr>
                <a:t>Kopfzeile anpassen: </a:t>
              </a:r>
              <a:r>
                <a:rPr lang="de-DE" sz="10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</p:grpSp>
      <p:sp>
        <p:nvSpPr>
          <p:cNvPr id="17" name="Foliennummernplatzhalter 11">
            <a:extLst>
              <a:ext uri="{FF2B5EF4-FFF2-40B4-BE49-F238E27FC236}">
                <a16:creationId xmlns:a16="http://schemas.microsoft.com/office/drawing/2014/main" xmlns="" id="{631ED15A-81C2-447C-A422-7AA95B5A96D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7412830" y="6984000"/>
            <a:ext cx="1424783" cy="216000"/>
          </a:xfrm>
        </p:spPr>
        <p:txBody>
          <a:bodyPr/>
          <a:lstStyle/>
          <a:p>
            <a:r>
              <a:rPr lang="de-DE"/>
              <a:t>|  </a:t>
            </a:r>
            <a:fld id="{E6B5151A-17C4-4431-8407-112C0160A8B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140934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631" userDrawn="1">
          <p15:clr>
            <a:srgbClr val="FBAE40"/>
          </p15:clr>
        </p15:guide>
        <p15:guide id="2" orient="horz" pos="78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Bild INSTITUTS-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2"/>
          <p:cNvSpPr>
            <a:spLocks noGrp="1"/>
          </p:cNvSpPr>
          <p:nvPr>
            <p:ph type="pic" idx="15" hasCustomPrompt="1"/>
          </p:nvPr>
        </p:nvSpPr>
        <p:spPr>
          <a:xfrm>
            <a:off x="0" y="1247775"/>
            <a:ext cx="9144000" cy="5610225"/>
          </a:xfrm>
          <a:noFill/>
        </p:spPr>
        <p:txBody>
          <a:bodyPr/>
          <a:lstStyle>
            <a:lvl1pPr marL="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>Bild einfügen</a:t>
            </a:r>
          </a:p>
        </p:txBody>
      </p:sp>
      <p:pic>
        <p:nvPicPr>
          <p:cNvPr id="11" name="Logo HH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213" y="305319"/>
            <a:ext cx="2066400" cy="69779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0" y="4176713"/>
            <a:ext cx="9144000" cy="2681287"/>
          </a:xfrm>
          <a:blipFill>
            <a:blip r:embed="rId3"/>
            <a:stretch>
              <a:fillRect/>
            </a:stretch>
          </a:blipFill>
        </p:spPr>
        <p:txBody>
          <a:bodyPr lIns="1386000" tIns="626400" rIns="612000" anchor="t" anchorCtr="0"/>
          <a:lstStyle>
            <a:lvl1pPr algn="l">
              <a:lnSpc>
                <a:spcPct val="82000"/>
              </a:lnSpc>
              <a:defRPr sz="5030" spc="2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15" name="Vertikaler Textplatzhalter 2"/>
          <p:cNvSpPr>
            <a:spLocks noGrp="1" noChangeAspect="1"/>
          </p:cNvSpPr>
          <p:nvPr>
            <p:ph type="body" orient="vert" idx="13" hasCustomPrompt="1"/>
          </p:nvPr>
        </p:nvSpPr>
        <p:spPr>
          <a:xfrm>
            <a:off x="1026073" y="4914407"/>
            <a:ext cx="180000" cy="288000"/>
          </a:xfrm>
          <a:blipFill>
            <a:blip r:embed="rId4"/>
            <a:stretch>
              <a:fillRect/>
            </a:stretch>
          </a:blipFill>
        </p:spPr>
        <p:txBody>
          <a:bodyPr vert="horz" wrap="none" rIns="2376000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 baseline="0">
                <a:solidFill>
                  <a:schemeClr val="tx1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 cap="all">
                <a:solidFill>
                  <a:schemeClr val="tx1"/>
                </a:solidFill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>
                <a:solidFill>
                  <a:schemeClr val="tx1"/>
                </a:solidFill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>
                <a:solidFill>
                  <a:schemeClr val="tx1"/>
                </a:solidFill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 cap="all">
                <a:solidFill>
                  <a:schemeClr val="tx1"/>
                </a:solidFill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 cap="all">
                <a:solidFill>
                  <a:schemeClr val="tx1"/>
                </a:solidFill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>
                <a:solidFill>
                  <a:schemeClr val="tx1"/>
                </a:solidFill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>
                <a:solidFill>
                  <a:schemeClr val="tx1"/>
                </a:solidFill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Bitte nicht</a:t>
            </a:r>
            <a:br>
              <a:rPr lang="de-DE" dirty="0"/>
            </a:br>
            <a:r>
              <a:rPr lang="de-DE" dirty="0"/>
              <a:t>verschieben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304800" y="-360000"/>
            <a:ext cx="5531474" cy="252000"/>
          </a:xfrm>
        </p:spPr>
        <p:txBody>
          <a:bodyPr/>
          <a:lstStyle>
            <a:lvl1pPr>
              <a:defRPr sz="1420" spc="6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Campus Sontheim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384667" y="6372000"/>
            <a:ext cx="7452946" cy="252000"/>
          </a:xfrm>
        </p:spPr>
        <p:txBody>
          <a:bodyPr/>
          <a:lstStyle>
            <a:lvl1pPr>
              <a:defRPr sz="1300" b="1" spc="6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Thema des Referats | Referent / Fakultät / Studiengang |  </a:t>
            </a:r>
            <a:r>
              <a:rPr lang="de-DE" dirty="0" err="1"/>
              <a:t>WiSe</a:t>
            </a:r>
            <a:r>
              <a:rPr lang="de-DE" dirty="0"/>
              <a:t>/</a:t>
            </a:r>
            <a:r>
              <a:rPr lang="de-DE" dirty="0" err="1"/>
              <a:t>SoSe</a:t>
            </a:r>
            <a:r>
              <a:rPr lang="de-DE" dirty="0"/>
              <a:t> 2017/19</a:t>
            </a:r>
          </a:p>
        </p:txBody>
      </p:sp>
      <p:grpSp>
        <p:nvGrpSpPr>
          <p:cNvPr id="27" name="Regieanweisungen"/>
          <p:cNvGrpSpPr/>
          <p:nvPr userDrawn="1"/>
        </p:nvGrpSpPr>
        <p:grpSpPr>
          <a:xfrm>
            <a:off x="304800" y="-468000"/>
            <a:ext cx="10891200" cy="7668000"/>
            <a:chOff x="304800" y="-468000"/>
            <a:chExt cx="10891200" cy="7668000"/>
          </a:xfrm>
        </p:grpSpPr>
        <p:sp>
          <p:nvSpPr>
            <p:cNvPr id="28" name="Hilfslinien"/>
            <p:cNvSpPr txBox="1"/>
            <p:nvPr userDrawn="1"/>
          </p:nvSpPr>
          <p:spPr>
            <a:xfrm rot="10800000" flipH="1" flipV="1">
              <a:off x="4571999" y="-468000"/>
              <a:ext cx="4265614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2871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</a:p>
            <a:p>
              <a:pPr marL="0" marR="0" lvl="0" indent="0" algn="r" defTabSz="2871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</a:t>
              </a: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Haken</a:t>
              </a:r>
              <a:r>
                <a:rPr kumimoji="0" 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bei</a:t>
              </a:r>
              <a:r>
                <a:rPr kumimoji="0" 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Führungslinien </a:t>
              </a: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setzen</a:t>
              </a:r>
            </a:p>
          </p:txBody>
        </p:sp>
        <p:sp>
          <p:nvSpPr>
            <p:cNvPr id="29" name="Zurücksetzen"/>
            <p:cNvSpPr txBox="1"/>
            <p:nvPr userDrawn="1"/>
          </p:nvSpPr>
          <p:spPr>
            <a:xfrm rot="10800000" flipH="1" flipV="1">
              <a:off x="9252000" y="-1"/>
              <a:ext cx="1944000" cy="898525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0" name="Layoutwechsel"/>
            <p:cNvSpPr txBox="1"/>
            <p:nvPr userDrawn="1"/>
          </p:nvSpPr>
          <p:spPr>
            <a:xfrm rot="10800000" flipH="1" flipV="1">
              <a:off x="9252000" y="1008000"/>
              <a:ext cx="1944000" cy="50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0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0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l" defTabSz="2517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sp>
          <p:nvSpPr>
            <p:cNvPr id="36" name="Fußzeile"/>
            <p:cNvSpPr txBox="1"/>
            <p:nvPr userDrawn="1"/>
          </p:nvSpPr>
          <p:spPr>
            <a:xfrm rot="10800000" flipH="1" flipV="1">
              <a:off x="304800" y="6984000"/>
              <a:ext cx="5531475" cy="21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2871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0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</p:grp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xmlns="" id="{737CDA65-3D8F-45A3-850D-215C4E7806B0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04800" y="305319"/>
            <a:ext cx="2088000" cy="6984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000"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000" b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0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0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000" b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000" b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000" b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0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PLATZHALTER INSTITUTS-LOGO über den Button Bild einfügen Logo laden 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xmlns="" id="{7F6DD6DB-E8DB-458C-A016-4DF2CA366646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2520000" y="304709"/>
            <a:ext cx="2088000" cy="6984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000"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000" b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0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0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000" b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000" b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000" b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0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PLATZHALTER INSTITUTS-LOGO über den Button Bild einfügen Logo laden </a:t>
            </a:r>
          </a:p>
        </p:txBody>
      </p:sp>
      <p:sp>
        <p:nvSpPr>
          <p:cNvPr id="19" name="Foliennummernplatzhalter 11">
            <a:extLst>
              <a:ext uri="{FF2B5EF4-FFF2-40B4-BE49-F238E27FC236}">
                <a16:creationId xmlns:a16="http://schemas.microsoft.com/office/drawing/2014/main" xmlns="" id="{3259EEB4-FAAA-4077-B10F-E0E593FD4F8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7412830" y="6984000"/>
            <a:ext cx="1424783" cy="216000"/>
          </a:xfrm>
        </p:spPr>
        <p:txBody>
          <a:bodyPr/>
          <a:lstStyle/>
          <a:p>
            <a:r>
              <a:rPr lang="de-DE"/>
              <a:t>|  </a:t>
            </a:r>
            <a:fld id="{E6B5151A-17C4-4431-8407-112C0160A8B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407817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631">
          <p15:clr>
            <a:srgbClr val="FBAE40"/>
          </p15:clr>
        </p15:guide>
        <p15:guide id="2" orient="horz" pos="78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intergrun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26286" y="3768204"/>
            <a:ext cx="8211327" cy="1531424"/>
          </a:xfrm>
        </p:spPr>
        <p:txBody>
          <a:bodyPr anchor="t" anchorCtr="0"/>
          <a:lstStyle>
            <a:lvl1pPr algn="l">
              <a:lnSpc>
                <a:spcPct val="91000"/>
              </a:lnSpc>
              <a:defRPr sz="5200" spc="2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304800" y="260078"/>
            <a:ext cx="5531474" cy="252000"/>
          </a:xfrm>
        </p:spPr>
        <p:txBody>
          <a:bodyPr/>
          <a:lstStyle>
            <a:lvl1pPr>
              <a:defRPr sz="1420" spc="6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Campus Sontheim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626286" y="5400000"/>
            <a:ext cx="8211326" cy="288000"/>
          </a:xfrm>
        </p:spPr>
        <p:txBody>
          <a:bodyPr/>
          <a:lstStyle>
            <a:lvl1pPr>
              <a:defRPr sz="1500" b="1" spc="8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Thema des Referats | Referent / Fakultät / Studiengang |  </a:t>
            </a:r>
            <a:r>
              <a:rPr lang="de-DE" dirty="0" err="1"/>
              <a:t>WiSe</a:t>
            </a:r>
            <a:r>
              <a:rPr lang="de-DE" dirty="0"/>
              <a:t>/</a:t>
            </a:r>
            <a:r>
              <a:rPr lang="de-DE" dirty="0" err="1"/>
              <a:t>SoSe</a:t>
            </a:r>
            <a:r>
              <a:rPr lang="de-DE" dirty="0"/>
              <a:t> 2017/19</a:t>
            </a:r>
          </a:p>
        </p:txBody>
      </p:sp>
      <p:pic>
        <p:nvPicPr>
          <p:cNvPr id="9" name="Pfeil"/>
          <p:cNvPicPr preferRelativeResize="0"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00" y="3943333"/>
            <a:ext cx="180000" cy="288000"/>
          </a:xfrm>
          <a:prstGeom prst="rect">
            <a:avLst/>
          </a:prstGeom>
        </p:spPr>
      </p:pic>
      <p:pic>
        <p:nvPicPr>
          <p:cNvPr id="10" name="Logo HHN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998" y="305319"/>
            <a:ext cx="2064615" cy="697187"/>
          </a:xfrm>
          <a:prstGeom prst="rect">
            <a:avLst/>
          </a:prstGeom>
        </p:spPr>
      </p:pic>
      <p:grpSp>
        <p:nvGrpSpPr>
          <p:cNvPr id="13" name="Regieanweisungen"/>
          <p:cNvGrpSpPr/>
          <p:nvPr userDrawn="1"/>
        </p:nvGrpSpPr>
        <p:grpSpPr>
          <a:xfrm>
            <a:off x="304800" y="-468001"/>
            <a:ext cx="10891200" cy="7668001"/>
            <a:chOff x="304800" y="-468001"/>
            <a:chExt cx="10891200" cy="7668001"/>
          </a:xfrm>
        </p:grpSpPr>
        <p:sp>
          <p:nvSpPr>
            <p:cNvPr id="14" name="Hilfslinien"/>
            <p:cNvSpPr txBox="1"/>
            <p:nvPr userDrawn="1"/>
          </p:nvSpPr>
          <p:spPr>
            <a:xfrm rot="10800000" flipH="1" flipV="1">
              <a:off x="4571999" y="-468000"/>
              <a:ext cx="4265614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2871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</a:p>
            <a:p>
              <a:pPr marL="0" marR="0" lvl="0" indent="0" algn="r" defTabSz="2871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</a:t>
              </a: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Haken</a:t>
              </a:r>
              <a:r>
                <a:rPr kumimoji="0" 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bei</a:t>
              </a:r>
              <a:r>
                <a:rPr kumimoji="0" 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Führungslinien </a:t>
              </a: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setzen</a:t>
              </a:r>
            </a:p>
          </p:txBody>
        </p:sp>
        <p:sp>
          <p:nvSpPr>
            <p:cNvPr id="15" name="Zurücksetzen"/>
            <p:cNvSpPr txBox="1"/>
            <p:nvPr userDrawn="1"/>
          </p:nvSpPr>
          <p:spPr>
            <a:xfrm rot="10800000" flipH="1" flipV="1">
              <a:off x="9252000" y="-1"/>
              <a:ext cx="1944000" cy="898525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16" name="Layoutwechsel"/>
            <p:cNvSpPr txBox="1"/>
            <p:nvPr userDrawn="1"/>
          </p:nvSpPr>
          <p:spPr>
            <a:xfrm rot="10800000" flipH="1" flipV="1">
              <a:off x="9252000" y="1008000"/>
              <a:ext cx="1944000" cy="50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0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0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l" defTabSz="2517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sp>
          <p:nvSpPr>
            <p:cNvPr id="17" name="Fußzeile"/>
            <p:cNvSpPr txBox="1"/>
            <p:nvPr userDrawn="1"/>
          </p:nvSpPr>
          <p:spPr>
            <a:xfrm rot="10800000" flipH="1" flipV="1">
              <a:off x="304801" y="6984000"/>
              <a:ext cx="5531474" cy="21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2871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0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  <p:sp>
          <p:nvSpPr>
            <p:cNvPr id="18" name="Kopfzeile"/>
            <p:cNvSpPr txBox="1"/>
            <p:nvPr userDrawn="1"/>
          </p:nvSpPr>
          <p:spPr>
            <a:xfrm rot="10800000" flipH="1" flipV="1">
              <a:off x="304800" y="-468001"/>
              <a:ext cx="4267199" cy="360002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2871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b="0" baseline="0" dirty="0">
                  <a:solidFill>
                    <a:schemeClr val="tx1"/>
                  </a:solidFill>
                  <a:latin typeface="+mn-lt"/>
                </a:rPr>
                <a:t>Kopfzeile anpassen: </a:t>
              </a:r>
              <a:r>
                <a:rPr lang="de-DE" sz="10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</p:grpSp>
      <p:sp>
        <p:nvSpPr>
          <p:cNvPr id="19" name="Foliennummernplatzhalter 11">
            <a:extLst>
              <a:ext uri="{FF2B5EF4-FFF2-40B4-BE49-F238E27FC236}">
                <a16:creationId xmlns:a16="http://schemas.microsoft.com/office/drawing/2014/main" xmlns="" id="{4EF212E6-023F-4358-BDF6-481430B18E5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7412830" y="6984000"/>
            <a:ext cx="1424783" cy="216000"/>
          </a:xfrm>
        </p:spPr>
        <p:txBody>
          <a:bodyPr/>
          <a:lstStyle/>
          <a:p>
            <a:r>
              <a:rPr lang="de-DE"/>
              <a:t>|  </a:t>
            </a:r>
            <a:fld id="{E6B5151A-17C4-4431-8407-112C0160A8B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3917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intergrund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7"/>
          <a:stretch/>
        </p:blipFill>
        <p:spPr>
          <a:xfrm>
            <a:off x="0" y="971551"/>
            <a:ext cx="9144000" cy="588644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531456" y="2160000"/>
            <a:ext cx="7306157" cy="1531424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800" spc="2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ZWISCHENTITEL TRENNERSEITE</a:t>
            </a:r>
          </a:p>
        </p:txBody>
      </p:sp>
      <p:pic>
        <p:nvPicPr>
          <p:cNvPr id="9" name="Pfeil"/>
          <p:cNvPicPr preferRelativeResize="0"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000" y="2376000"/>
            <a:ext cx="180000" cy="288000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Campus Sontheim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Thema des Referats | Referent / Fakultät / Studiengang |  WiSe/SoSe 2017/19</a:t>
            </a:r>
            <a:endParaRPr lang="de-DE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|  </a:t>
            </a:r>
            <a:fld id="{E6B5151A-17C4-4431-8407-112C0160A8B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1531456" y="3905248"/>
            <a:ext cx="7306157" cy="2338390"/>
          </a:xfrm>
        </p:spPr>
        <p:txBody>
          <a:bodyPr vert="horz"/>
          <a:lstStyle>
            <a:lvl1pPr marL="0" indent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+mj-lt"/>
              </a:defRPr>
            </a:lvl4pPr>
            <a:lvl5pPr marL="0" indent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bg1"/>
                </a:solidFill>
                <a:latin typeface="+mj-lt"/>
              </a:defRPr>
            </a:lvl5pPr>
            <a:lvl6pPr marL="0" indent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bg1"/>
                </a:solidFill>
                <a:latin typeface="+mj-lt"/>
              </a:defRPr>
            </a:lvl6pPr>
            <a:lvl7pPr marL="0" indent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+mj-lt"/>
              </a:defRPr>
            </a:lvl7pPr>
            <a:lvl8pPr marL="0" indent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+mj-lt"/>
              </a:defRPr>
            </a:lvl8pPr>
            <a:lvl9pPr marL="0" indent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Zusatz Info</a:t>
            </a:r>
          </a:p>
        </p:txBody>
      </p:sp>
      <p:grpSp>
        <p:nvGrpSpPr>
          <p:cNvPr id="14" name="Regieanweisungen"/>
          <p:cNvGrpSpPr/>
          <p:nvPr userDrawn="1"/>
        </p:nvGrpSpPr>
        <p:grpSpPr>
          <a:xfrm>
            <a:off x="304800" y="-468001"/>
            <a:ext cx="10891200" cy="7668001"/>
            <a:chOff x="304800" y="-468001"/>
            <a:chExt cx="10891200" cy="7668001"/>
          </a:xfrm>
        </p:grpSpPr>
        <p:sp>
          <p:nvSpPr>
            <p:cNvPr id="15" name="Hilfslinien"/>
            <p:cNvSpPr txBox="1"/>
            <p:nvPr userDrawn="1"/>
          </p:nvSpPr>
          <p:spPr>
            <a:xfrm rot="10800000" flipH="1" flipV="1">
              <a:off x="4571999" y="-468000"/>
              <a:ext cx="4265614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2871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</a:p>
            <a:p>
              <a:pPr marL="0" marR="0" lvl="0" indent="0" algn="r" defTabSz="2871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</a:t>
              </a: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Haken</a:t>
              </a:r>
              <a:r>
                <a:rPr kumimoji="0" 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bei</a:t>
              </a:r>
              <a:r>
                <a:rPr kumimoji="0" 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Führungslinien </a:t>
              </a: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setzen</a:t>
              </a:r>
            </a:p>
          </p:txBody>
        </p:sp>
        <p:sp>
          <p:nvSpPr>
            <p:cNvPr id="16" name="Zurücksetzen"/>
            <p:cNvSpPr txBox="1"/>
            <p:nvPr userDrawn="1"/>
          </p:nvSpPr>
          <p:spPr>
            <a:xfrm rot="10800000" flipH="1" flipV="1">
              <a:off x="9252000" y="-1"/>
              <a:ext cx="1944000" cy="898525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17" name="Layoutwechsel"/>
            <p:cNvSpPr txBox="1"/>
            <p:nvPr userDrawn="1"/>
          </p:nvSpPr>
          <p:spPr>
            <a:xfrm rot="10800000" flipH="1" flipV="1">
              <a:off x="9252000" y="1008000"/>
              <a:ext cx="1944000" cy="50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0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0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l" defTabSz="2517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sp>
          <p:nvSpPr>
            <p:cNvPr id="18" name="Fußzeile"/>
            <p:cNvSpPr txBox="1"/>
            <p:nvPr userDrawn="1"/>
          </p:nvSpPr>
          <p:spPr>
            <a:xfrm rot="10800000" flipH="1" flipV="1">
              <a:off x="304801" y="6984000"/>
              <a:ext cx="5531474" cy="21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2871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0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  <p:sp>
          <p:nvSpPr>
            <p:cNvPr id="19" name="Kopfzeile"/>
            <p:cNvSpPr txBox="1"/>
            <p:nvPr userDrawn="1"/>
          </p:nvSpPr>
          <p:spPr>
            <a:xfrm rot="10800000" flipH="1" flipV="1">
              <a:off x="304800" y="-468001"/>
              <a:ext cx="4267199" cy="360002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2871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b="0" baseline="0" dirty="0">
                  <a:solidFill>
                    <a:schemeClr val="tx1"/>
                  </a:solidFill>
                  <a:latin typeface="+mn-lt"/>
                </a:rPr>
                <a:t>Kopfzeile anpassen: </a:t>
              </a:r>
              <a:r>
                <a:rPr lang="de-DE" sz="10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</p:grpSp>
      <p:pic>
        <p:nvPicPr>
          <p:cNvPr id="20" name="Logo HHN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643" y="307131"/>
            <a:ext cx="1423970" cy="48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00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Campus Sontheim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Thema des Referats | Referent / Fakultät / Studiengang |  WiSe/SoSe 2017/19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|  </a:t>
            </a:r>
            <a:fld id="{E6B5151A-17C4-4431-8407-112C0160A8B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dirty="0"/>
              <a:t>Headline einfügen</a:t>
            </a:r>
            <a:br>
              <a:rPr lang="pt-BR" dirty="0"/>
            </a:br>
            <a:r>
              <a:rPr lang="pt-BR" dirty="0"/>
              <a:t>über zwei Zeilen</a:t>
            </a:r>
            <a:endParaRPr lang="de-DE" dirty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xmlns="" id="{0B166E63-50B0-4138-AD32-6428E7F6058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04800" y="2033588"/>
            <a:ext cx="8532813" cy="421005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Text 22 Pt auf erster Ebene // für Aufzählung 22 Pt,  Text 20 Pt, Zwischenheadline und Aufzählungen 20 Pt 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1173152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Inhalt //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Campus Sontheim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Thema des Referats | Referent / Fakultät / Studiengang |  WiSe/SoSe 2017/19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|  </a:t>
            </a:r>
            <a:fld id="{E6B5151A-17C4-4431-8407-112C0160A8B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dirty="0"/>
              <a:t>Headline einfügen</a:t>
            </a:r>
            <a:br>
              <a:rPr lang="pt-BR" dirty="0"/>
            </a:br>
            <a:r>
              <a:rPr lang="pt-BR" dirty="0"/>
              <a:t>über zwei Zeilen</a:t>
            </a:r>
            <a:endParaRPr lang="de-DE" dirty="0"/>
          </a:p>
        </p:txBody>
      </p:sp>
      <p:sp>
        <p:nvSpPr>
          <p:cNvPr id="11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304800" y="2033700"/>
            <a:ext cx="8532813" cy="223188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Text 22 Pt auf erster Ebene // für Aufzählung 22 Pt,  Text 20 Pt, Zwischenheadline und Aufzählungen 20 Pt 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5" name="Bildplatzhalter 2"/>
          <p:cNvSpPr>
            <a:spLocks noGrp="1"/>
          </p:cNvSpPr>
          <p:nvPr>
            <p:ph type="pic" idx="1" hasCustomPrompt="1"/>
          </p:nvPr>
        </p:nvSpPr>
        <p:spPr>
          <a:xfrm>
            <a:off x="304800" y="4361760"/>
            <a:ext cx="2743560" cy="1881878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>Bild einfügen</a:t>
            </a:r>
          </a:p>
        </p:txBody>
      </p:sp>
      <p:sp>
        <p:nvSpPr>
          <p:cNvPr id="16" name="Bildplatzhalter 2"/>
          <p:cNvSpPr>
            <a:spLocks noGrp="1"/>
          </p:cNvSpPr>
          <p:nvPr>
            <p:ph type="pic" idx="14" hasCustomPrompt="1"/>
          </p:nvPr>
        </p:nvSpPr>
        <p:spPr>
          <a:xfrm>
            <a:off x="3199426" y="4361760"/>
            <a:ext cx="2743560" cy="1881878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>Bild einfügen</a:t>
            </a:r>
          </a:p>
        </p:txBody>
      </p:sp>
      <p:sp>
        <p:nvSpPr>
          <p:cNvPr id="17" name="Bildplatzhalter 2"/>
          <p:cNvSpPr>
            <a:spLocks noGrp="1"/>
          </p:cNvSpPr>
          <p:nvPr>
            <p:ph type="pic" idx="15" hasCustomPrompt="1"/>
          </p:nvPr>
        </p:nvSpPr>
        <p:spPr>
          <a:xfrm>
            <a:off x="6094053" y="4361760"/>
            <a:ext cx="2743560" cy="1881878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1501726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Inhalt //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Campus Sontheim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Thema des Referats | Referent / Fakultät / Studiengang |  WiSe/SoSe 2017/19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|  </a:t>
            </a:r>
            <a:fld id="{E6B5151A-17C4-4431-8407-112C0160A8B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dirty="0"/>
              <a:t>Headline einfügen</a:t>
            </a:r>
            <a:br>
              <a:rPr lang="pt-BR" dirty="0"/>
            </a:br>
            <a:r>
              <a:rPr lang="pt-BR" dirty="0"/>
              <a:t>über zwei Zeilen</a:t>
            </a:r>
            <a:endParaRPr lang="de-DE" dirty="0"/>
          </a:p>
        </p:txBody>
      </p:sp>
      <p:sp>
        <p:nvSpPr>
          <p:cNvPr id="11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304800" y="2033702"/>
            <a:ext cx="5346700" cy="4209936"/>
          </a:xfrm>
        </p:spPr>
        <p:txBody>
          <a:bodyPr vert="horz"/>
          <a:lstStyle>
            <a:lvl3pPr>
              <a:defRPr/>
            </a:lvl3pPr>
          </a:lstStyle>
          <a:p>
            <a:pPr lvl="0"/>
            <a:r>
              <a:rPr lang="de-DE" dirty="0"/>
              <a:t>Text 22 Pt auf erster Ebene // für Aufzählung 22 Pt,  Text 20 Pt, Zwischenheadline und Aufzählungen 20 Pt 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</p:txBody>
      </p:sp>
      <p:sp>
        <p:nvSpPr>
          <p:cNvPr id="17" name="Bildplatzhalter 2"/>
          <p:cNvSpPr>
            <a:spLocks noGrp="1"/>
          </p:cNvSpPr>
          <p:nvPr>
            <p:ph type="pic" idx="15" hasCustomPrompt="1"/>
          </p:nvPr>
        </p:nvSpPr>
        <p:spPr>
          <a:xfrm>
            <a:off x="5940426" y="2097880"/>
            <a:ext cx="2897188" cy="3960019"/>
          </a:xfrm>
          <a:noFill/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112377281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3560" userDrawn="1">
          <p15:clr>
            <a:srgbClr val="FBAE40"/>
          </p15:clr>
        </p15:guide>
        <p15:guide id="2" pos="3742" userDrawn="1">
          <p15:clr>
            <a:srgbClr val="FBAE40"/>
          </p15:clr>
        </p15:guide>
        <p15:guide id="3" orient="horz" pos="381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Logo HH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643" y="307131"/>
            <a:ext cx="1423970" cy="480852"/>
          </a:xfrm>
          <a:prstGeom prst="rect">
            <a:avLst/>
          </a:prstGeom>
        </p:spPr>
      </p:pic>
      <p:sp>
        <p:nvSpPr>
          <p:cNvPr id="17" name="Bildplatzhalter 2"/>
          <p:cNvSpPr>
            <a:spLocks noGrp="1"/>
          </p:cNvSpPr>
          <p:nvPr>
            <p:ph type="pic" idx="15" hasCustomPrompt="1"/>
          </p:nvPr>
        </p:nvSpPr>
        <p:spPr>
          <a:xfrm>
            <a:off x="0" y="971550"/>
            <a:ext cx="9143999" cy="5886450"/>
          </a:xfrm>
          <a:noFill/>
        </p:spPr>
        <p:txBody>
          <a:bodyPr/>
          <a:lstStyle>
            <a:lvl1pPr marL="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>Bild einfügen &gt;&gt; Menü &gt; Einfügen &gt; Bilder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Campus Sontheim</a:t>
            </a:r>
            <a:endParaRPr lang="de-DE" dirty="0"/>
          </a:p>
        </p:txBody>
      </p:sp>
      <p:sp>
        <p:nvSpPr>
          <p:cNvPr id="11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0" y="971551"/>
            <a:ext cx="9144000" cy="5886449"/>
          </a:xfrm>
          <a:blipFill>
            <a:blip r:embed="rId3"/>
            <a:stretch>
              <a:fillRect/>
            </a:stretch>
          </a:blipFill>
        </p:spPr>
        <p:txBody>
          <a:bodyPr vert="horz" lIns="1954800" tIns="1389600" rIns="1501200"/>
          <a:lstStyle>
            <a:lvl1pPr>
              <a:lnSpc>
                <a:spcPct val="108000"/>
              </a:lnSpc>
              <a:spcAft>
                <a:spcPts val="0"/>
              </a:spcAft>
              <a:defRPr sz="33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44000"/>
              </a:lnSpc>
              <a:spcBef>
                <a:spcPts val="280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144000"/>
              </a:lnSpc>
              <a:spcBef>
                <a:spcPts val="28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144000"/>
              </a:lnSpc>
              <a:spcBef>
                <a:spcPts val="28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+mj-lt"/>
              </a:defRPr>
            </a:lvl4pPr>
            <a:lvl5pPr marL="0" indent="0">
              <a:lnSpc>
                <a:spcPct val="144000"/>
              </a:lnSpc>
              <a:spcBef>
                <a:spcPts val="280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  <a:latin typeface="+mj-lt"/>
              </a:defRPr>
            </a:lvl5pPr>
            <a:lvl6pPr marL="0" indent="0">
              <a:lnSpc>
                <a:spcPct val="144000"/>
              </a:lnSpc>
              <a:spcBef>
                <a:spcPts val="280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  <a:latin typeface="+mj-lt"/>
              </a:defRPr>
            </a:lvl6pPr>
            <a:lvl7pPr marL="0" indent="0">
              <a:lnSpc>
                <a:spcPct val="144000"/>
              </a:lnSpc>
              <a:spcBef>
                <a:spcPts val="28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+mj-lt"/>
              </a:defRPr>
            </a:lvl7pPr>
            <a:lvl8pPr marL="0" indent="0">
              <a:lnSpc>
                <a:spcPct val="144000"/>
              </a:lnSpc>
              <a:spcBef>
                <a:spcPts val="28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+mj-lt"/>
              </a:defRPr>
            </a:lvl8pPr>
            <a:lvl9pPr marL="0" indent="0">
              <a:lnSpc>
                <a:spcPct val="144000"/>
              </a:lnSpc>
              <a:spcBef>
                <a:spcPts val="28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Zitat auf erster Ebene // für Autor 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Thema des Referats | Referent / Fakultät / Studiengang |  WiSe/SoSe 2017/19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7412830" y="6515213"/>
            <a:ext cx="1424783" cy="21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|  </a:t>
            </a:r>
            <a:fld id="{E6B5151A-17C4-4431-8407-112C0160A8B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0" y="1684080"/>
            <a:ext cx="1321200" cy="1119600"/>
          </a:xfrm>
          <a:blipFill>
            <a:blip r:embed="rId4"/>
            <a:stretch>
              <a:fillRect/>
            </a:stretch>
          </a:blipFill>
        </p:spPr>
        <p:txBody>
          <a:bodyPr wrap="none" rIns="1454400" anchor="t" anchorCtr="0"/>
          <a:lstStyle>
            <a:lvl1pPr algn="r">
              <a:defRPr sz="1000" baseline="0"/>
            </a:lvl1pPr>
          </a:lstStyle>
          <a:p>
            <a:r>
              <a:rPr lang="pt-BR" dirty="0"/>
              <a:t>Bitte nicht</a:t>
            </a:r>
            <a:br>
              <a:rPr lang="pt-BR" dirty="0"/>
            </a:br>
            <a:r>
              <a:rPr lang="pt-BR" dirty="0"/>
              <a:t>verschieben</a:t>
            </a:r>
            <a:endParaRPr lang="de-DE" dirty="0"/>
          </a:p>
        </p:txBody>
      </p:sp>
      <p:grpSp>
        <p:nvGrpSpPr>
          <p:cNvPr id="13" name="Regieanweisungen"/>
          <p:cNvGrpSpPr/>
          <p:nvPr userDrawn="1"/>
        </p:nvGrpSpPr>
        <p:grpSpPr>
          <a:xfrm>
            <a:off x="-1764000" y="-468001"/>
            <a:ext cx="12960000" cy="7668001"/>
            <a:chOff x="-1764000" y="-468001"/>
            <a:chExt cx="12960000" cy="7668001"/>
          </a:xfrm>
        </p:grpSpPr>
        <p:sp>
          <p:nvSpPr>
            <p:cNvPr id="14" name="Hilfslinien"/>
            <p:cNvSpPr txBox="1"/>
            <p:nvPr userDrawn="1"/>
          </p:nvSpPr>
          <p:spPr>
            <a:xfrm rot="10800000" flipH="1" flipV="1">
              <a:off x="4571999" y="-468000"/>
              <a:ext cx="4265614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2871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</a:p>
            <a:p>
              <a:pPr marL="0" marR="0" lvl="0" indent="0" algn="r" defTabSz="2871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</a:t>
              </a: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Haken</a:t>
              </a:r>
              <a:r>
                <a:rPr kumimoji="0" 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bei</a:t>
              </a:r>
              <a:r>
                <a:rPr kumimoji="0" 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Führungslinien </a:t>
              </a: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setzen</a:t>
              </a:r>
            </a:p>
          </p:txBody>
        </p:sp>
        <p:sp>
          <p:nvSpPr>
            <p:cNvPr id="15" name="Zurücksetzen"/>
            <p:cNvSpPr txBox="1"/>
            <p:nvPr userDrawn="1"/>
          </p:nvSpPr>
          <p:spPr>
            <a:xfrm rot="10800000" flipH="1" flipV="1">
              <a:off x="9252000" y="-1"/>
              <a:ext cx="1944000" cy="898525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16" name="Layoutwechsel"/>
            <p:cNvSpPr txBox="1"/>
            <p:nvPr userDrawn="1"/>
          </p:nvSpPr>
          <p:spPr>
            <a:xfrm rot="10800000" flipH="1" flipV="1">
              <a:off x="9252000" y="1008000"/>
              <a:ext cx="1944000" cy="50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0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0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l" defTabSz="2517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sp>
          <p:nvSpPr>
            <p:cNvPr id="18" name="Text // Listenebene erhöhen"/>
            <p:cNvSpPr txBox="1"/>
            <p:nvPr userDrawn="1"/>
          </p:nvSpPr>
          <p:spPr>
            <a:xfrm>
              <a:off x="-1764000" y="3042062"/>
              <a:ext cx="898412" cy="28800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r" defTabSz="2517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b="1" baseline="0" dirty="0">
                  <a:solidFill>
                    <a:schemeClr val="tx1"/>
                  </a:solidFill>
                  <a:latin typeface="+mn-lt"/>
                </a:rPr>
                <a:t>Listenebene</a:t>
              </a:r>
            </a:p>
            <a:p>
              <a:pPr marL="0" marR="0" lvl="0" indent="0" algn="r" defTabSz="2517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b="1" baseline="0" dirty="0">
                  <a:solidFill>
                    <a:schemeClr val="tx1"/>
                  </a:solidFill>
                  <a:latin typeface="+mn-lt"/>
                </a:rPr>
                <a:t>erhöhen</a:t>
              </a:r>
            </a:p>
          </p:txBody>
        </p:sp>
        <p:sp>
          <p:nvSpPr>
            <p:cNvPr id="19" name="Text // Listenebene verringern"/>
            <p:cNvSpPr txBox="1"/>
            <p:nvPr userDrawn="1"/>
          </p:nvSpPr>
          <p:spPr>
            <a:xfrm>
              <a:off x="-1764000" y="3438062"/>
              <a:ext cx="898412" cy="28800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r" defTabSz="2517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b="1" baseline="0" dirty="0">
                  <a:solidFill>
                    <a:schemeClr val="tx1"/>
                  </a:solidFill>
                  <a:latin typeface="+mn-lt"/>
                </a:rPr>
                <a:t>Listenebene</a:t>
              </a:r>
            </a:p>
            <a:p>
              <a:pPr marL="0" marR="0" lvl="0" indent="0" algn="r" defTabSz="2517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b="1" baseline="0" dirty="0">
                  <a:solidFill>
                    <a:schemeClr val="tx1"/>
                  </a:solidFill>
                  <a:latin typeface="+mn-lt"/>
                </a:rPr>
                <a:t>verringern</a:t>
              </a:r>
            </a:p>
          </p:txBody>
        </p:sp>
        <p:sp>
          <p:nvSpPr>
            <p:cNvPr id="20" name="Listenebenen"/>
            <p:cNvSpPr txBox="1"/>
            <p:nvPr userDrawn="1"/>
          </p:nvSpPr>
          <p:spPr>
            <a:xfrm rot="10800000" flipH="1" flipV="1">
              <a:off x="-1690413" y="2124000"/>
              <a:ext cx="1584000" cy="79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2517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b="0" baseline="0" dirty="0">
                  <a:solidFill>
                    <a:schemeClr val="tx1"/>
                  </a:solidFill>
                  <a:latin typeface="+mn-lt"/>
                </a:rPr>
                <a:t>Wechsel der Textebene</a:t>
              </a:r>
            </a:p>
            <a:p>
              <a:pPr marL="0" marR="0" lvl="0" indent="0" algn="r" defTabSz="2517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b="0" baseline="0" dirty="0">
                  <a:solidFill>
                    <a:schemeClr val="tx1"/>
                  </a:solidFill>
                  <a:latin typeface="+mn-lt"/>
                </a:rPr>
                <a:t>im Menü über: </a:t>
              </a:r>
              <a:br>
                <a:rPr lang="de-DE" sz="10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000" b="1" baseline="0" dirty="0">
                  <a:solidFill>
                    <a:schemeClr val="tx1"/>
                  </a:solidFill>
                  <a:latin typeface="+mn-lt"/>
                </a:rPr>
                <a:t>Start &gt; Absatz &gt; Listenebene erhöhen/verringern</a:t>
              </a:r>
            </a:p>
          </p:txBody>
        </p:sp>
        <p:pic>
          <p:nvPicPr>
            <p:cNvPr id="21" name="Bild // Listenebene verringern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792000" y="3438062"/>
              <a:ext cx="622082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Bild // Listenebene erhöhen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-792000" y="3042062"/>
              <a:ext cx="62208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Fußzeile"/>
            <p:cNvSpPr txBox="1"/>
            <p:nvPr userDrawn="1"/>
          </p:nvSpPr>
          <p:spPr>
            <a:xfrm rot="10800000" flipH="1" flipV="1">
              <a:off x="304801" y="6984000"/>
              <a:ext cx="5531474" cy="21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2871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0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  <p:sp>
          <p:nvSpPr>
            <p:cNvPr id="24" name="Kopfzeile"/>
            <p:cNvSpPr txBox="1"/>
            <p:nvPr userDrawn="1"/>
          </p:nvSpPr>
          <p:spPr>
            <a:xfrm rot="10800000" flipH="1" flipV="1">
              <a:off x="304800" y="-468001"/>
              <a:ext cx="4267199" cy="360002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2871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b="0" baseline="0" dirty="0">
                  <a:solidFill>
                    <a:schemeClr val="tx1"/>
                  </a:solidFill>
                  <a:latin typeface="+mn-lt"/>
                </a:rPr>
                <a:t>Kopfzeile anpassen: </a:t>
              </a:r>
              <a:r>
                <a:rPr lang="de-DE" sz="10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150176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Regieanweisungen"/>
          <p:cNvGrpSpPr/>
          <p:nvPr/>
        </p:nvGrpSpPr>
        <p:grpSpPr>
          <a:xfrm>
            <a:off x="-1764000" y="-468001"/>
            <a:ext cx="12960000" cy="7668001"/>
            <a:chOff x="-1764000" y="-468001"/>
            <a:chExt cx="12960000" cy="7668001"/>
          </a:xfrm>
        </p:grpSpPr>
        <p:sp>
          <p:nvSpPr>
            <p:cNvPr id="11" name="Hilfslinien"/>
            <p:cNvSpPr txBox="1"/>
            <p:nvPr userDrawn="1"/>
          </p:nvSpPr>
          <p:spPr>
            <a:xfrm rot="10800000" flipH="1" flipV="1">
              <a:off x="4571999" y="-468000"/>
              <a:ext cx="42648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2871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</a:p>
            <a:p>
              <a:pPr marL="0" marR="0" lvl="0" indent="0" algn="r" defTabSz="2871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</a:t>
              </a: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Haken</a:t>
              </a:r>
              <a:r>
                <a:rPr kumimoji="0" 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bei</a:t>
              </a:r>
              <a:r>
                <a:rPr kumimoji="0" 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Führungslinien </a:t>
              </a: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setzen</a:t>
              </a:r>
            </a:p>
          </p:txBody>
        </p:sp>
        <p:sp>
          <p:nvSpPr>
            <p:cNvPr id="13" name="Zurücksetzen"/>
            <p:cNvSpPr txBox="1"/>
            <p:nvPr userDrawn="1"/>
          </p:nvSpPr>
          <p:spPr>
            <a:xfrm rot="10800000" flipH="1" flipV="1">
              <a:off x="9252000" y="-1"/>
              <a:ext cx="1944000" cy="898525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14" name="Layoutwechsel"/>
            <p:cNvSpPr txBox="1"/>
            <p:nvPr userDrawn="1"/>
          </p:nvSpPr>
          <p:spPr>
            <a:xfrm rot="10800000" flipH="1" flipV="1">
              <a:off x="9252000" y="1008000"/>
              <a:ext cx="1944000" cy="50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0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0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l" defTabSz="2517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sp>
          <p:nvSpPr>
            <p:cNvPr id="15" name="Text // Listenebene erhöhen"/>
            <p:cNvSpPr txBox="1"/>
            <p:nvPr userDrawn="1"/>
          </p:nvSpPr>
          <p:spPr>
            <a:xfrm>
              <a:off x="-1764000" y="3042062"/>
              <a:ext cx="898412" cy="28800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r" defTabSz="2517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b="1" baseline="0" dirty="0">
                  <a:solidFill>
                    <a:schemeClr val="tx1"/>
                  </a:solidFill>
                  <a:latin typeface="+mn-lt"/>
                </a:rPr>
                <a:t>Listenebene</a:t>
              </a:r>
            </a:p>
            <a:p>
              <a:pPr marL="0" marR="0" lvl="0" indent="0" algn="r" defTabSz="2517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b="1" baseline="0" dirty="0">
                  <a:solidFill>
                    <a:schemeClr val="tx1"/>
                  </a:solidFill>
                  <a:latin typeface="+mn-lt"/>
                </a:rPr>
                <a:t>erhöhen</a:t>
              </a:r>
            </a:p>
          </p:txBody>
        </p:sp>
        <p:sp>
          <p:nvSpPr>
            <p:cNvPr id="16" name="Text // Listenebene verringern"/>
            <p:cNvSpPr txBox="1"/>
            <p:nvPr userDrawn="1"/>
          </p:nvSpPr>
          <p:spPr>
            <a:xfrm>
              <a:off x="-1764000" y="3438062"/>
              <a:ext cx="898412" cy="28800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r" defTabSz="2517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b="1" baseline="0" dirty="0">
                  <a:solidFill>
                    <a:schemeClr val="tx1"/>
                  </a:solidFill>
                  <a:latin typeface="+mn-lt"/>
                </a:rPr>
                <a:t>Listenebene</a:t>
              </a:r>
            </a:p>
            <a:p>
              <a:pPr marL="0" marR="0" lvl="0" indent="0" algn="r" defTabSz="2517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b="1" baseline="0" dirty="0">
                  <a:solidFill>
                    <a:schemeClr val="tx1"/>
                  </a:solidFill>
                  <a:latin typeface="+mn-lt"/>
                </a:rPr>
                <a:t>verringern</a:t>
              </a:r>
            </a:p>
          </p:txBody>
        </p:sp>
        <p:sp>
          <p:nvSpPr>
            <p:cNvPr id="17" name="Listenebenen"/>
            <p:cNvSpPr txBox="1"/>
            <p:nvPr userDrawn="1"/>
          </p:nvSpPr>
          <p:spPr>
            <a:xfrm rot="10800000" flipH="1" flipV="1">
              <a:off x="-1690413" y="2124000"/>
              <a:ext cx="1584000" cy="79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2517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b="0" baseline="0" dirty="0">
                  <a:solidFill>
                    <a:schemeClr val="tx1"/>
                  </a:solidFill>
                  <a:latin typeface="+mn-lt"/>
                </a:rPr>
                <a:t>Wechsel der Textebene</a:t>
              </a:r>
            </a:p>
            <a:p>
              <a:pPr marL="0" marR="0" lvl="0" indent="0" algn="r" defTabSz="2517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b="0" baseline="0" dirty="0">
                  <a:solidFill>
                    <a:schemeClr val="tx1"/>
                  </a:solidFill>
                  <a:latin typeface="+mn-lt"/>
                </a:rPr>
                <a:t>im Menü über: </a:t>
              </a:r>
              <a:br>
                <a:rPr lang="de-DE" sz="10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000" b="1" baseline="0" dirty="0">
                  <a:solidFill>
                    <a:schemeClr val="tx1"/>
                  </a:solidFill>
                  <a:latin typeface="+mn-lt"/>
                </a:rPr>
                <a:t>Start &gt; Absatz &gt; Listenebene erhöhen/verringern</a:t>
              </a:r>
            </a:p>
          </p:txBody>
        </p:sp>
        <p:pic>
          <p:nvPicPr>
            <p:cNvPr id="18" name="Bild // Listenebene verringern"/>
            <p:cNvPicPr>
              <a:picLocks noChangeAspect="1"/>
            </p:cNvPicPr>
            <p:nvPr userDrawn="1"/>
          </p:nvPicPr>
          <p:blipFill>
            <a:blip r:embed="rId18"/>
            <a:stretch>
              <a:fillRect/>
            </a:stretch>
          </p:blipFill>
          <p:spPr>
            <a:xfrm>
              <a:off x="-792000" y="3438062"/>
              <a:ext cx="622082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Bild // Listenebene erhöhen"/>
            <p:cNvPicPr>
              <a:picLocks noChangeAspect="1"/>
            </p:cNvPicPr>
            <p:nvPr userDrawn="1"/>
          </p:nvPicPr>
          <p:blipFill>
            <a:blip r:embed="rId19"/>
            <a:stretch>
              <a:fillRect/>
            </a:stretch>
          </p:blipFill>
          <p:spPr>
            <a:xfrm>
              <a:off x="-792000" y="3042062"/>
              <a:ext cx="62208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Fußzeile"/>
            <p:cNvSpPr txBox="1"/>
            <p:nvPr userDrawn="1"/>
          </p:nvSpPr>
          <p:spPr>
            <a:xfrm rot="10800000" flipH="1" flipV="1">
              <a:off x="304799" y="6984000"/>
              <a:ext cx="5531475" cy="21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2871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0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  <p:sp>
          <p:nvSpPr>
            <p:cNvPr id="21" name="Kopfzeile"/>
            <p:cNvSpPr txBox="1"/>
            <p:nvPr userDrawn="1"/>
          </p:nvSpPr>
          <p:spPr>
            <a:xfrm rot="10800000" flipH="1" flipV="1">
              <a:off x="304800" y="-468001"/>
              <a:ext cx="4267199" cy="360002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2871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b="0" baseline="0" dirty="0">
                  <a:solidFill>
                    <a:schemeClr val="tx1"/>
                  </a:solidFill>
                  <a:latin typeface="+mn-lt"/>
                </a:rPr>
                <a:t>Kopfzeile anpassen: </a:t>
              </a:r>
              <a:r>
                <a:rPr lang="de-DE" sz="10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</p:grpSp>
      <p:cxnSp>
        <p:nvCxnSpPr>
          <p:cNvPr id="12" name="Footerlinie"/>
          <p:cNvCxnSpPr/>
          <p:nvPr/>
        </p:nvCxnSpPr>
        <p:spPr>
          <a:xfrm>
            <a:off x="304799" y="6449760"/>
            <a:ext cx="8532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Headerlinie"/>
          <p:cNvCxnSpPr/>
          <p:nvPr/>
        </p:nvCxnSpPr>
        <p:spPr>
          <a:xfrm>
            <a:off x="304800" y="1800000"/>
            <a:ext cx="8532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Logo HHN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643" y="307131"/>
            <a:ext cx="1423970" cy="480852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04800" y="898525"/>
            <a:ext cx="8532813" cy="863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pt-BR" dirty="0"/>
              <a:t>Headline einfügen</a:t>
            </a:r>
            <a:br>
              <a:rPr lang="pt-BR" dirty="0"/>
            </a:br>
            <a:r>
              <a:rPr lang="pt-BR" dirty="0"/>
              <a:t>über zwei Zeilen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04799" y="2033588"/>
            <a:ext cx="8532813" cy="42100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Text 22 Pt auf erster Ebene // für Aufzählung 22 Pt,  Text 20 Pt, Zwischenheadline und Aufzählungen 20 Pt 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04800" y="274365"/>
            <a:ext cx="5531474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1" spc="40" baseline="0">
                <a:solidFill>
                  <a:schemeClr val="tx1"/>
                </a:solidFill>
                <a:latin typeface="+mj-lt"/>
              </a:defRPr>
            </a:lvl1pPr>
            <a:lvl2pPr marL="0" algn="l">
              <a:lnSpc>
                <a:spcPct val="100000"/>
              </a:lnSpc>
              <a:spcBef>
                <a:spcPts val="0"/>
              </a:spcBef>
              <a:defRPr sz="1000" b="1" spc="40" baseline="0">
                <a:latin typeface="+mj-lt"/>
              </a:defRPr>
            </a:lvl2pPr>
            <a:lvl3pPr marL="0" algn="l">
              <a:lnSpc>
                <a:spcPct val="100000"/>
              </a:lnSpc>
              <a:spcBef>
                <a:spcPts val="0"/>
              </a:spcBef>
              <a:defRPr sz="1000" b="1" spc="40" baseline="0">
                <a:latin typeface="+mj-lt"/>
              </a:defRPr>
            </a:lvl3pPr>
            <a:lvl4pPr marL="0" algn="l">
              <a:lnSpc>
                <a:spcPct val="100000"/>
              </a:lnSpc>
              <a:spcBef>
                <a:spcPts val="0"/>
              </a:spcBef>
              <a:defRPr sz="1000" b="1" spc="40" baseline="0">
                <a:latin typeface="+mj-lt"/>
              </a:defRPr>
            </a:lvl4pPr>
            <a:lvl5pPr marL="0" algn="l">
              <a:lnSpc>
                <a:spcPct val="100000"/>
              </a:lnSpc>
              <a:spcBef>
                <a:spcPts val="0"/>
              </a:spcBef>
              <a:defRPr sz="1000" b="1" spc="40" baseline="0">
                <a:latin typeface="+mj-lt"/>
              </a:defRPr>
            </a:lvl5pPr>
            <a:lvl6pPr marL="0" algn="l">
              <a:lnSpc>
                <a:spcPct val="100000"/>
              </a:lnSpc>
              <a:spcBef>
                <a:spcPts val="0"/>
              </a:spcBef>
              <a:defRPr sz="1000" b="1" spc="40" baseline="0">
                <a:latin typeface="+mj-lt"/>
              </a:defRPr>
            </a:lvl6pPr>
            <a:lvl7pPr marL="0" algn="l">
              <a:lnSpc>
                <a:spcPct val="100000"/>
              </a:lnSpc>
              <a:spcBef>
                <a:spcPts val="0"/>
              </a:spcBef>
              <a:defRPr sz="1000" b="1" spc="40" baseline="0">
                <a:latin typeface="+mj-lt"/>
              </a:defRPr>
            </a:lvl7pPr>
            <a:lvl8pPr marL="0" algn="l">
              <a:lnSpc>
                <a:spcPct val="100000"/>
              </a:lnSpc>
              <a:spcBef>
                <a:spcPts val="0"/>
              </a:spcBef>
              <a:defRPr sz="1000" b="1" spc="40" baseline="0">
                <a:latin typeface="+mj-lt"/>
              </a:defRPr>
            </a:lvl8pPr>
            <a:lvl9pPr marL="0" algn="l">
              <a:lnSpc>
                <a:spcPct val="100000"/>
              </a:lnSpc>
              <a:spcBef>
                <a:spcPts val="0"/>
              </a:spcBef>
              <a:defRPr sz="1000" b="1" spc="40" baseline="0">
                <a:latin typeface="+mj-lt"/>
              </a:defRPr>
            </a:lvl9pPr>
          </a:lstStyle>
          <a:p>
            <a:r>
              <a:rPr lang="de-DE"/>
              <a:t>Campus Sontheim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4800" y="6515213"/>
            <a:ext cx="5531474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spc="40" baseline="0">
                <a:solidFill>
                  <a:schemeClr val="tx1"/>
                </a:solidFill>
                <a:latin typeface="+mn-lt"/>
              </a:defRPr>
            </a:lvl1pPr>
            <a:lvl2pPr marL="0" algn="l">
              <a:lnSpc>
                <a:spcPct val="100000"/>
              </a:lnSpc>
              <a:spcBef>
                <a:spcPts val="0"/>
              </a:spcBef>
              <a:defRPr sz="1000" b="0" spc="40" baseline="0">
                <a:latin typeface="+mn-lt"/>
              </a:defRPr>
            </a:lvl2pPr>
            <a:lvl3pPr marL="0" algn="l">
              <a:lnSpc>
                <a:spcPct val="100000"/>
              </a:lnSpc>
              <a:spcBef>
                <a:spcPts val="0"/>
              </a:spcBef>
              <a:defRPr sz="1000" b="0" spc="40" baseline="0">
                <a:latin typeface="+mn-lt"/>
              </a:defRPr>
            </a:lvl3pPr>
            <a:lvl4pPr marL="0" algn="l">
              <a:lnSpc>
                <a:spcPct val="100000"/>
              </a:lnSpc>
              <a:spcBef>
                <a:spcPts val="0"/>
              </a:spcBef>
              <a:defRPr sz="1000" b="0" spc="40" baseline="0">
                <a:latin typeface="+mn-lt"/>
              </a:defRPr>
            </a:lvl4pPr>
            <a:lvl5pPr marL="0" algn="l">
              <a:lnSpc>
                <a:spcPct val="100000"/>
              </a:lnSpc>
              <a:spcBef>
                <a:spcPts val="0"/>
              </a:spcBef>
              <a:defRPr sz="1000" b="0" spc="40" baseline="0">
                <a:latin typeface="+mn-lt"/>
              </a:defRPr>
            </a:lvl5pPr>
            <a:lvl6pPr marL="0" algn="l">
              <a:lnSpc>
                <a:spcPct val="100000"/>
              </a:lnSpc>
              <a:spcBef>
                <a:spcPts val="0"/>
              </a:spcBef>
              <a:defRPr sz="1000" b="0" spc="40" baseline="0">
                <a:latin typeface="+mn-lt"/>
              </a:defRPr>
            </a:lvl6pPr>
            <a:lvl7pPr marL="0" algn="l">
              <a:lnSpc>
                <a:spcPct val="100000"/>
              </a:lnSpc>
              <a:spcBef>
                <a:spcPts val="0"/>
              </a:spcBef>
              <a:defRPr sz="1000" b="0" spc="40" baseline="0">
                <a:latin typeface="+mn-lt"/>
              </a:defRPr>
            </a:lvl7pPr>
            <a:lvl8pPr marL="0" algn="l">
              <a:lnSpc>
                <a:spcPct val="100000"/>
              </a:lnSpc>
              <a:spcBef>
                <a:spcPts val="0"/>
              </a:spcBef>
              <a:defRPr sz="1000" b="0" spc="40" baseline="0">
                <a:latin typeface="+mn-lt"/>
              </a:defRPr>
            </a:lvl8pPr>
            <a:lvl9pPr marL="0" algn="l">
              <a:lnSpc>
                <a:spcPct val="100000"/>
              </a:lnSpc>
              <a:spcBef>
                <a:spcPts val="0"/>
              </a:spcBef>
              <a:defRPr sz="1000" b="0" spc="40" baseline="0">
                <a:latin typeface="+mn-lt"/>
              </a:defRPr>
            </a:lvl9pPr>
          </a:lstStyle>
          <a:p>
            <a:r>
              <a:rPr lang="de-DE" dirty="0"/>
              <a:t>Thema des Referats | Referent / Fakultät / Studiengang |  </a:t>
            </a:r>
            <a:r>
              <a:rPr lang="de-DE" dirty="0" err="1"/>
              <a:t>WiSe</a:t>
            </a:r>
            <a:r>
              <a:rPr lang="de-DE" dirty="0"/>
              <a:t>/</a:t>
            </a:r>
            <a:r>
              <a:rPr lang="de-DE" dirty="0" err="1"/>
              <a:t>SoSe</a:t>
            </a:r>
            <a:r>
              <a:rPr lang="de-DE" dirty="0"/>
              <a:t> 2017/19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12830" y="6515213"/>
            <a:ext cx="1424783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0" algn="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2pPr>
            <a:lvl3pPr marL="0" algn="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3pPr>
            <a:lvl4pPr marL="0" algn="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4pPr>
            <a:lvl5pPr marL="0" algn="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5pPr>
            <a:lvl6pPr marL="0" algn="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6pPr>
            <a:lvl7pPr marL="0" algn="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7pPr>
            <a:lvl8pPr marL="0" algn="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8pPr>
            <a:lvl9pPr marL="0" algn="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9pPr>
          </a:lstStyle>
          <a:p>
            <a:r>
              <a:rPr lang="de-DE" dirty="0"/>
              <a:t>|  </a:t>
            </a:r>
            <a:fld id="{E6B5151A-17C4-4431-8407-112C0160A8B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4173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6" r:id="rId2"/>
    <p:sldLayoutId id="2147483670" r:id="rId3"/>
    <p:sldLayoutId id="2147483649" r:id="rId4"/>
    <p:sldLayoutId id="2147483667" r:id="rId5"/>
    <p:sldLayoutId id="2147483650" r:id="rId6"/>
    <p:sldLayoutId id="2147483660" r:id="rId7"/>
    <p:sldLayoutId id="2147483661" r:id="rId8"/>
    <p:sldLayoutId id="2147483662" r:id="rId9"/>
    <p:sldLayoutId id="2147483664" r:id="rId10"/>
    <p:sldLayoutId id="2147483665" r:id="rId11"/>
    <p:sldLayoutId id="2147483654" r:id="rId12"/>
    <p:sldLayoutId id="2147483668" r:id="rId13"/>
    <p:sldLayoutId id="2147483684" r:id="rId14"/>
    <p:sldLayoutId id="2147483685" r:id="rId15"/>
    <p:sldLayoutId id="2147483686" r:id="rId16"/>
  </p:sldLayoutIdLst>
  <p:hf hdr="0"/>
  <p:txStyles>
    <p:titleStyle>
      <a:lvl1pPr marL="0" indent="0" algn="l" defTabSz="914400" rtl="0" eaLnBrk="1" latinLnBrk="0" hangingPunct="1">
        <a:lnSpc>
          <a:spcPct val="94000"/>
        </a:lnSpc>
        <a:spcBef>
          <a:spcPts val="0"/>
        </a:spcBef>
        <a:buFont typeface="Arial" panose="020B0604020202020204" pitchFamily="34" charset="0"/>
        <a:buNone/>
        <a:defRPr sz="3000" b="1" kern="1200" cap="all" spc="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5000"/>
        </a:lnSpc>
        <a:spcBef>
          <a:spcPts val="0"/>
        </a:spcBef>
        <a:spcAft>
          <a:spcPts val="2000"/>
        </a:spcAft>
        <a:buFont typeface="Arial" panose="020B0604020202020204" pitchFamily="34" charset="0"/>
        <a:buNone/>
        <a:tabLst>
          <a:tab pos="288000" algn="l"/>
          <a:tab pos="792000" algn="l"/>
        </a:tabLst>
        <a:defRPr sz="2200" b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88000" indent="-288000" algn="l" defTabSz="914400" rtl="0" eaLnBrk="1" latinLnBrk="0" hangingPunct="1">
        <a:lnSpc>
          <a:spcPct val="105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&gt;"/>
        <a:tabLst>
          <a:tab pos="288000" algn="l"/>
          <a:tab pos="792000" algn="l"/>
        </a:tabLst>
        <a:defRPr sz="22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8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tabLst>
          <a:tab pos="288000" algn="l"/>
          <a:tab pos="792000" algn="l"/>
        </a:tabLst>
        <a:defRPr sz="2000" b="0" kern="1200">
          <a:solidFill>
            <a:schemeClr val="accent1"/>
          </a:solidFill>
          <a:latin typeface="+mn-lt"/>
          <a:ea typeface="+mn-ea"/>
          <a:cs typeface="+mn-cs"/>
        </a:defRPr>
      </a:lvl3pPr>
      <a:lvl4pPr marL="288000" indent="0" algn="l" defTabSz="914400" rtl="0" eaLnBrk="1" latinLnBrk="0" hangingPunct="1">
        <a:lnSpc>
          <a:spcPct val="108000"/>
        </a:lnSpc>
        <a:spcBef>
          <a:spcPts val="1300"/>
        </a:spcBef>
        <a:spcAft>
          <a:spcPts val="0"/>
        </a:spcAft>
        <a:buFont typeface="Arial" panose="020B0604020202020204" pitchFamily="34" charset="0"/>
        <a:buNone/>
        <a:tabLst>
          <a:tab pos="288000" algn="l"/>
          <a:tab pos="792000" algn="l"/>
        </a:tabLst>
        <a:defRPr sz="2000" b="1" kern="1200">
          <a:solidFill>
            <a:schemeClr val="tx1"/>
          </a:solidFill>
          <a:latin typeface="+mj-lt"/>
          <a:ea typeface="+mn-ea"/>
          <a:cs typeface="+mn-cs"/>
        </a:defRPr>
      </a:lvl4pPr>
      <a:lvl5pPr marL="288000" indent="-288000" algn="l" defTabSz="914400" rtl="0" eaLnBrk="1" latinLnBrk="0" hangingPunct="1">
        <a:lnSpc>
          <a:spcPct val="108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&gt;"/>
        <a:tabLst>
          <a:tab pos="288000" algn="l"/>
          <a:tab pos="792000" algn="l"/>
        </a:tabLst>
        <a:defRPr sz="20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504000" indent="-216000" algn="l" defTabSz="914400" rtl="0" eaLnBrk="1" latinLnBrk="0" hangingPunct="1">
        <a:lnSpc>
          <a:spcPct val="108000"/>
        </a:lnSpc>
        <a:spcBef>
          <a:spcPts val="0"/>
        </a:spcBef>
        <a:spcAft>
          <a:spcPts val="0"/>
        </a:spcAft>
        <a:buFont typeface="Wingdings" panose="05000000000000000000" pitchFamily="2" charset="2"/>
        <a:buChar char=""/>
        <a:tabLst>
          <a:tab pos="288000" algn="l"/>
          <a:tab pos="792000" algn="l"/>
        </a:tabLst>
        <a:defRPr sz="2000" b="0" kern="1200">
          <a:solidFill>
            <a:schemeClr val="tx1"/>
          </a:solidFill>
          <a:latin typeface="+mn-lt"/>
          <a:ea typeface="+mn-ea"/>
          <a:cs typeface="+mn-cs"/>
        </a:defRPr>
      </a:lvl6pPr>
      <a:lvl7pPr marL="288000" indent="-288000" algn="l" defTabSz="914400" rtl="0" eaLnBrk="1" latinLnBrk="0" hangingPunct="1">
        <a:lnSpc>
          <a:spcPct val="108000"/>
        </a:lnSpc>
        <a:spcBef>
          <a:spcPts val="0"/>
        </a:spcBef>
        <a:spcAft>
          <a:spcPts val="0"/>
        </a:spcAft>
        <a:buFont typeface="+mj-lt"/>
        <a:buAutoNum type="arabicPeriod"/>
        <a:tabLst>
          <a:tab pos="288000" algn="l"/>
          <a:tab pos="792000" algn="l"/>
        </a:tabLst>
        <a:defRPr sz="2000" b="0" kern="1200">
          <a:solidFill>
            <a:schemeClr val="tx1"/>
          </a:solidFill>
          <a:latin typeface="+mn-lt"/>
          <a:ea typeface="+mn-ea"/>
          <a:cs typeface="+mn-cs"/>
        </a:defRPr>
      </a:lvl7pPr>
      <a:lvl8pPr marL="288000" indent="0" algn="l" defTabSz="914400" rtl="0" eaLnBrk="1" latinLnBrk="0" hangingPunct="1">
        <a:lnSpc>
          <a:spcPct val="108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tabLst>
          <a:tab pos="288000" algn="l"/>
          <a:tab pos="792000" algn="l"/>
        </a:tabLst>
        <a:defRPr sz="2000" b="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8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tabLst>
          <a:tab pos="288000" algn="l"/>
          <a:tab pos="792000" algn="l"/>
        </a:tabLst>
        <a:defRPr sz="2000" b="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192" userDrawn="1">
          <p15:clr>
            <a:srgbClr val="F26B43"/>
          </p15:clr>
        </p15:guide>
        <p15:guide id="2" pos="5567" userDrawn="1">
          <p15:clr>
            <a:srgbClr val="F26B43"/>
          </p15:clr>
        </p15:guide>
        <p15:guide id="3" orient="horz" pos="1281" userDrawn="1">
          <p15:clr>
            <a:srgbClr val="F26B43"/>
          </p15:clr>
        </p15:guide>
        <p15:guide id="4" orient="horz" pos="566" userDrawn="1">
          <p15:clr>
            <a:srgbClr val="F26B43"/>
          </p15:clr>
        </p15:guide>
        <p15:guide id="5" orient="horz" pos="1110" userDrawn="1">
          <p15:clr>
            <a:srgbClr val="F26B43"/>
          </p15:clr>
        </p15:guide>
        <p15:guide id="6" orient="horz" pos="3933" userDrawn="1">
          <p15:clr>
            <a:srgbClr val="F26B43"/>
          </p15:clr>
        </p15:guide>
        <p15:guide id="7" orient="horz" pos="1321" userDrawn="1">
          <p15:clr>
            <a:srgbClr val="547EBF"/>
          </p15:clr>
        </p15:guide>
        <p15:guide id="8" orient="horz" pos="612" userDrawn="1">
          <p15:clr>
            <a:srgbClr val="547EBF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Regieanweisungen"/>
          <p:cNvGrpSpPr/>
          <p:nvPr/>
        </p:nvGrpSpPr>
        <p:grpSpPr>
          <a:xfrm>
            <a:off x="-1764000" y="-468001"/>
            <a:ext cx="12960000" cy="7668001"/>
            <a:chOff x="-1764000" y="-468001"/>
            <a:chExt cx="12960000" cy="7668001"/>
          </a:xfrm>
        </p:grpSpPr>
        <p:sp>
          <p:nvSpPr>
            <p:cNvPr id="11" name="Hilfslinien"/>
            <p:cNvSpPr txBox="1"/>
            <p:nvPr userDrawn="1"/>
          </p:nvSpPr>
          <p:spPr>
            <a:xfrm rot="10800000" flipH="1" flipV="1">
              <a:off x="4571999" y="-468000"/>
              <a:ext cx="42648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2871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</a:p>
            <a:p>
              <a:pPr marL="0" marR="0" lvl="0" indent="0" algn="r" defTabSz="2871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</a:t>
              </a: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Haken</a:t>
              </a:r>
              <a:r>
                <a:rPr kumimoji="0" 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bei</a:t>
              </a:r>
              <a:r>
                <a:rPr kumimoji="0" 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Führungslinien </a:t>
              </a: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setzen</a:t>
              </a:r>
            </a:p>
          </p:txBody>
        </p:sp>
        <p:sp>
          <p:nvSpPr>
            <p:cNvPr id="13" name="Zurücksetzen"/>
            <p:cNvSpPr txBox="1"/>
            <p:nvPr userDrawn="1"/>
          </p:nvSpPr>
          <p:spPr>
            <a:xfrm rot="10800000" flipH="1" flipV="1">
              <a:off x="9252000" y="-1"/>
              <a:ext cx="1944000" cy="898525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14" name="Layoutwechsel"/>
            <p:cNvSpPr txBox="1"/>
            <p:nvPr userDrawn="1"/>
          </p:nvSpPr>
          <p:spPr>
            <a:xfrm rot="10800000" flipH="1" flipV="1">
              <a:off x="9252000" y="1008000"/>
              <a:ext cx="1944000" cy="50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0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0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0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l" defTabSz="2517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sp>
          <p:nvSpPr>
            <p:cNvPr id="15" name="Text // Listenebene erhöhen"/>
            <p:cNvSpPr txBox="1"/>
            <p:nvPr userDrawn="1"/>
          </p:nvSpPr>
          <p:spPr>
            <a:xfrm>
              <a:off x="-1764000" y="3042062"/>
              <a:ext cx="898412" cy="28800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r" defTabSz="2517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b="1" baseline="0" dirty="0">
                  <a:solidFill>
                    <a:schemeClr val="tx1"/>
                  </a:solidFill>
                  <a:latin typeface="+mn-lt"/>
                </a:rPr>
                <a:t>Listenebene</a:t>
              </a:r>
            </a:p>
            <a:p>
              <a:pPr marL="0" marR="0" lvl="0" indent="0" algn="r" defTabSz="2517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b="1" baseline="0" dirty="0">
                  <a:solidFill>
                    <a:schemeClr val="tx1"/>
                  </a:solidFill>
                  <a:latin typeface="+mn-lt"/>
                </a:rPr>
                <a:t>erhöhen</a:t>
              </a:r>
            </a:p>
          </p:txBody>
        </p:sp>
        <p:sp>
          <p:nvSpPr>
            <p:cNvPr id="16" name="Text // Listenebene verringern"/>
            <p:cNvSpPr txBox="1"/>
            <p:nvPr userDrawn="1"/>
          </p:nvSpPr>
          <p:spPr>
            <a:xfrm>
              <a:off x="-1764000" y="3438062"/>
              <a:ext cx="898412" cy="28800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r" defTabSz="2517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b="1" baseline="0" dirty="0">
                  <a:solidFill>
                    <a:schemeClr val="tx1"/>
                  </a:solidFill>
                  <a:latin typeface="+mn-lt"/>
                </a:rPr>
                <a:t>Listenebene</a:t>
              </a:r>
            </a:p>
            <a:p>
              <a:pPr marL="0" marR="0" lvl="0" indent="0" algn="r" defTabSz="2517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b="1" baseline="0" dirty="0">
                  <a:solidFill>
                    <a:schemeClr val="tx1"/>
                  </a:solidFill>
                  <a:latin typeface="+mn-lt"/>
                </a:rPr>
                <a:t>verringern</a:t>
              </a:r>
            </a:p>
          </p:txBody>
        </p:sp>
        <p:sp>
          <p:nvSpPr>
            <p:cNvPr id="17" name="Listenebenen"/>
            <p:cNvSpPr txBox="1"/>
            <p:nvPr userDrawn="1"/>
          </p:nvSpPr>
          <p:spPr>
            <a:xfrm rot="10800000" flipH="1" flipV="1">
              <a:off x="-1690413" y="2124000"/>
              <a:ext cx="1584000" cy="79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2517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b="0" baseline="0" dirty="0">
                  <a:solidFill>
                    <a:schemeClr val="tx1"/>
                  </a:solidFill>
                  <a:latin typeface="+mn-lt"/>
                </a:rPr>
                <a:t>Wechsel der Textebene</a:t>
              </a:r>
            </a:p>
            <a:p>
              <a:pPr marL="0" marR="0" lvl="0" indent="0" algn="r" defTabSz="2517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b="0" baseline="0" dirty="0">
                  <a:solidFill>
                    <a:schemeClr val="tx1"/>
                  </a:solidFill>
                  <a:latin typeface="+mn-lt"/>
                </a:rPr>
                <a:t>im Menü über: </a:t>
              </a:r>
              <a:br>
                <a:rPr lang="de-DE" sz="10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000" b="1" baseline="0" dirty="0">
                  <a:solidFill>
                    <a:schemeClr val="tx1"/>
                  </a:solidFill>
                  <a:latin typeface="+mn-lt"/>
                </a:rPr>
                <a:t>Start &gt; Absatz &gt; Listenebene erhöhen/verringern</a:t>
              </a:r>
            </a:p>
          </p:txBody>
        </p:sp>
        <p:pic>
          <p:nvPicPr>
            <p:cNvPr id="18" name="Bild // Listenebene verringern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792000" y="3438062"/>
              <a:ext cx="622082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Bild // Listenebene erhöhen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792000" y="3042062"/>
              <a:ext cx="62208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Fußzeile"/>
            <p:cNvSpPr txBox="1"/>
            <p:nvPr userDrawn="1"/>
          </p:nvSpPr>
          <p:spPr>
            <a:xfrm rot="10800000" flipH="1" flipV="1">
              <a:off x="304799" y="6984000"/>
              <a:ext cx="5531475" cy="21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2871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0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  <p:sp>
          <p:nvSpPr>
            <p:cNvPr id="21" name="Kopfzeile"/>
            <p:cNvSpPr txBox="1"/>
            <p:nvPr userDrawn="1"/>
          </p:nvSpPr>
          <p:spPr>
            <a:xfrm rot="10800000" flipH="1" flipV="1">
              <a:off x="304800" y="-468001"/>
              <a:ext cx="4267199" cy="360002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28714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b="0" baseline="0" dirty="0">
                  <a:solidFill>
                    <a:schemeClr val="tx1"/>
                  </a:solidFill>
                  <a:latin typeface="+mn-lt"/>
                </a:rPr>
                <a:t>Kopfzeile anpassen: </a:t>
              </a:r>
              <a:r>
                <a:rPr lang="de-DE" sz="10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</p:grpSp>
      <p:cxnSp>
        <p:nvCxnSpPr>
          <p:cNvPr id="12" name="Footerlinie"/>
          <p:cNvCxnSpPr/>
          <p:nvPr/>
        </p:nvCxnSpPr>
        <p:spPr>
          <a:xfrm>
            <a:off x="304799" y="6449760"/>
            <a:ext cx="8532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Logo HH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643" y="307131"/>
            <a:ext cx="1423970" cy="480852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04800" y="274365"/>
            <a:ext cx="5531474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1" spc="40" baseline="0">
                <a:solidFill>
                  <a:schemeClr val="tx1"/>
                </a:solidFill>
                <a:latin typeface="+mj-lt"/>
              </a:defRPr>
            </a:lvl1pPr>
            <a:lvl2pPr marL="0" algn="l">
              <a:lnSpc>
                <a:spcPct val="100000"/>
              </a:lnSpc>
              <a:spcBef>
                <a:spcPts val="0"/>
              </a:spcBef>
              <a:defRPr sz="1000" b="1" spc="40" baseline="0">
                <a:latin typeface="+mj-lt"/>
              </a:defRPr>
            </a:lvl2pPr>
            <a:lvl3pPr marL="0" algn="l">
              <a:lnSpc>
                <a:spcPct val="100000"/>
              </a:lnSpc>
              <a:spcBef>
                <a:spcPts val="0"/>
              </a:spcBef>
              <a:defRPr sz="1000" b="1" spc="40" baseline="0">
                <a:latin typeface="+mj-lt"/>
              </a:defRPr>
            </a:lvl3pPr>
            <a:lvl4pPr marL="0" algn="l">
              <a:lnSpc>
                <a:spcPct val="100000"/>
              </a:lnSpc>
              <a:spcBef>
                <a:spcPts val="0"/>
              </a:spcBef>
              <a:defRPr sz="1000" b="1" spc="40" baseline="0">
                <a:latin typeface="+mj-lt"/>
              </a:defRPr>
            </a:lvl4pPr>
            <a:lvl5pPr marL="0" algn="l">
              <a:lnSpc>
                <a:spcPct val="100000"/>
              </a:lnSpc>
              <a:spcBef>
                <a:spcPts val="0"/>
              </a:spcBef>
              <a:defRPr sz="1000" b="1" spc="40" baseline="0">
                <a:latin typeface="+mj-lt"/>
              </a:defRPr>
            </a:lvl5pPr>
            <a:lvl6pPr marL="0" algn="l">
              <a:lnSpc>
                <a:spcPct val="100000"/>
              </a:lnSpc>
              <a:spcBef>
                <a:spcPts val="0"/>
              </a:spcBef>
              <a:defRPr sz="1000" b="1" spc="40" baseline="0">
                <a:latin typeface="+mj-lt"/>
              </a:defRPr>
            </a:lvl6pPr>
            <a:lvl7pPr marL="0" algn="l">
              <a:lnSpc>
                <a:spcPct val="100000"/>
              </a:lnSpc>
              <a:spcBef>
                <a:spcPts val="0"/>
              </a:spcBef>
              <a:defRPr sz="1000" b="1" spc="40" baseline="0">
                <a:latin typeface="+mj-lt"/>
              </a:defRPr>
            </a:lvl7pPr>
            <a:lvl8pPr marL="0" algn="l">
              <a:lnSpc>
                <a:spcPct val="100000"/>
              </a:lnSpc>
              <a:spcBef>
                <a:spcPts val="0"/>
              </a:spcBef>
              <a:defRPr sz="1000" b="1" spc="40" baseline="0">
                <a:latin typeface="+mj-lt"/>
              </a:defRPr>
            </a:lvl8pPr>
            <a:lvl9pPr marL="0" algn="l">
              <a:lnSpc>
                <a:spcPct val="100000"/>
              </a:lnSpc>
              <a:spcBef>
                <a:spcPts val="0"/>
              </a:spcBef>
              <a:defRPr sz="1000" b="1" spc="40" baseline="0">
                <a:latin typeface="+mj-lt"/>
              </a:defRPr>
            </a:lvl9pPr>
          </a:lstStyle>
          <a:p>
            <a:r>
              <a:rPr lang="de-DE"/>
              <a:t>Campus Sontheim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4800" y="6515213"/>
            <a:ext cx="5531474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spc="40" baseline="0">
                <a:solidFill>
                  <a:schemeClr val="tx1"/>
                </a:solidFill>
                <a:latin typeface="+mn-lt"/>
              </a:defRPr>
            </a:lvl1pPr>
            <a:lvl2pPr marL="0" algn="l">
              <a:lnSpc>
                <a:spcPct val="100000"/>
              </a:lnSpc>
              <a:spcBef>
                <a:spcPts val="0"/>
              </a:spcBef>
              <a:defRPr sz="1000" b="0" spc="40" baseline="0">
                <a:latin typeface="+mn-lt"/>
              </a:defRPr>
            </a:lvl2pPr>
            <a:lvl3pPr marL="0" algn="l">
              <a:lnSpc>
                <a:spcPct val="100000"/>
              </a:lnSpc>
              <a:spcBef>
                <a:spcPts val="0"/>
              </a:spcBef>
              <a:defRPr sz="1000" b="0" spc="40" baseline="0">
                <a:latin typeface="+mn-lt"/>
              </a:defRPr>
            </a:lvl3pPr>
            <a:lvl4pPr marL="0" algn="l">
              <a:lnSpc>
                <a:spcPct val="100000"/>
              </a:lnSpc>
              <a:spcBef>
                <a:spcPts val="0"/>
              </a:spcBef>
              <a:defRPr sz="1000" b="0" spc="40" baseline="0">
                <a:latin typeface="+mn-lt"/>
              </a:defRPr>
            </a:lvl4pPr>
            <a:lvl5pPr marL="0" algn="l">
              <a:lnSpc>
                <a:spcPct val="100000"/>
              </a:lnSpc>
              <a:spcBef>
                <a:spcPts val="0"/>
              </a:spcBef>
              <a:defRPr sz="1000" b="0" spc="40" baseline="0">
                <a:latin typeface="+mn-lt"/>
              </a:defRPr>
            </a:lvl5pPr>
            <a:lvl6pPr marL="0" algn="l">
              <a:lnSpc>
                <a:spcPct val="100000"/>
              </a:lnSpc>
              <a:spcBef>
                <a:spcPts val="0"/>
              </a:spcBef>
              <a:defRPr sz="1000" b="0" spc="40" baseline="0">
                <a:latin typeface="+mn-lt"/>
              </a:defRPr>
            </a:lvl6pPr>
            <a:lvl7pPr marL="0" algn="l">
              <a:lnSpc>
                <a:spcPct val="100000"/>
              </a:lnSpc>
              <a:spcBef>
                <a:spcPts val="0"/>
              </a:spcBef>
              <a:defRPr sz="1000" b="0" spc="40" baseline="0">
                <a:latin typeface="+mn-lt"/>
              </a:defRPr>
            </a:lvl7pPr>
            <a:lvl8pPr marL="0" algn="l">
              <a:lnSpc>
                <a:spcPct val="100000"/>
              </a:lnSpc>
              <a:spcBef>
                <a:spcPts val="0"/>
              </a:spcBef>
              <a:defRPr sz="1000" b="0" spc="40" baseline="0">
                <a:latin typeface="+mn-lt"/>
              </a:defRPr>
            </a:lvl8pPr>
            <a:lvl9pPr marL="0" algn="l">
              <a:lnSpc>
                <a:spcPct val="100000"/>
              </a:lnSpc>
              <a:spcBef>
                <a:spcPts val="0"/>
              </a:spcBef>
              <a:defRPr sz="1000" b="0" spc="40" baseline="0">
                <a:latin typeface="+mn-lt"/>
              </a:defRPr>
            </a:lvl9pPr>
          </a:lstStyle>
          <a:p>
            <a:r>
              <a:rPr lang="de-DE" dirty="0"/>
              <a:t>Thema des Referats | Referent / Fakultät / Studiengang |  </a:t>
            </a:r>
            <a:r>
              <a:rPr lang="de-DE" dirty="0" err="1"/>
              <a:t>WiSe</a:t>
            </a:r>
            <a:r>
              <a:rPr lang="de-DE" dirty="0"/>
              <a:t>/</a:t>
            </a:r>
            <a:r>
              <a:rPr lang="de-DE" dirty="0" err="1"/>
              <a:t>SoSe</a:t>
            </a:r>
            <a:r>
              <a:rPr lang="de-DE" dirty="0"/>
              <a:t> 2017/19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12830" y="6515213"/>
            <a:ext cx="1424783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0" algn="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2pPr>
            <a:lvl3pPr marL="0" algn="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3pPr>
            <a:lvl4pPr marL="0" algn="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4pPr>
            <a:lvl5pPr marL="0" algn="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5pPr>
            <a:lvl6pPr marL="0" algn="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6pPr>
            <a:lvl7pPr marL="0" algn="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7pPr>
            <a:lvl8pPr marL="0" algn="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8pPr>
            <a:lvl9pPr marL="0" algn="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9pPr>
          </a:lstStyle>
          <a:p>
            <a:r>
              <a:rPr lang="de-DE" dirty="0"/>
              <a:t>|  </a:t>
            </a:r>
            <a:fld id="{E6B5151A-17C4-4431-8407-112C0160A8B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1272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hf hdr="0"/>
  <p:txStyles>
    <p:titleStyle>
      <a:lvl1pPr marL="0" indent="0" algn="l" defTabSz="914400" rtl="0" eaLnBrk="1" latinLnBrk="0" hangingPunct="1">
        <a:lnSpc>
          <a:spcPct val="94000"/>
        </a:lnSpc>
        <a:spcBef>
          <a:spcPts val="0"/>
        </a:spcBef>
        <a:buFont typeface="Arial" panose="020B0604020202020204" pitchFamily="34" charset="0"/>
        <a:buNone/>
        <a:defRPr sz="3000" b="1" kern="1200" cap="all" spc="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5000"/>
        </a:lnSpc>
        <a:spcBef>
          <a:spcPts val="0"/>
        </a:spcBef>
        <a:spcAft>
          <a:spcPts val="2000"/>
        </a:spcAft>
        <a:buFont typeface="Arial" panose="020B0604020202020204" pitchFamily="34" charset="0"/>
        <a:buNone/>
        <a:tabLst>
          <a:tab pos="288000" algn="l"/>
          <a:tab pos="792000" algn="l"/>
        </a:tabLst>
        <a:defRPr sz="2200" b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88000" indent="-288000" algn="l" defTabSz="914400" rtl="0" eaLnBrk="1" latinLnBrk="0" hangingPunct="1">
        <a:lnSpc>
          <a:spcPct val="105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&gt;"/>
        <a:tabLst>
          <a:tab pos="288000" algn="l"/>
          <a:tab pos="792000" algn="l"/>
        </a:tabLst>
        <a:defRPr sz="22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8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tabLst>
          <a:tab pos="288000" algn="l"/>
          <a:tab pos="792000" algn="l"/>
        </a:tabLst>
        <a:defRPr sz="2000" b="0" kern="1200">
          <a:solidFill>
            <a:schemeClr val="accent1"/>
          </a:solidFill>
          <a:latin typeface="+mn-lt"/>
          <a:ea typeface="+mn-ea"/>
          <a:cs typeface="+mn-cs"/>
        </a:defRPr>
      </a:lvl3pPr>
      <a:lvl4pPr marL="288000" indent="0" algn="l" defTabSz="914400" rtl="0" eaLnBrk="1" latinLnBrk="0" hangingPunct="1">
        <a:lnSpc>
          <a:spcPct val="108000"/>
        </a:lnSpc>
        <a:spcBef>
          <a:spcPts val="1300"/>
        </a:spcBef>
        <a:spcAft>
          <a:spcPts val="0"/>
        </a:spcAft>
        <a:buFont typeface="Arial" panose="020B0604020202020204" pitchFamily="34" charset="0"/>
        <a:buNone/>
        <a:tabLst>
          <a:tab pos="288000" algn="l"/>
          <a:tab pos="792000" algn="l"/>
        </a:tabLst>
        <a:defRPr sz="2000" b="1" kern="1200">
          <a:solidFill>
            <a:schemeClr val="tx1"/>
          </a:solidFill>
          <a:latin typeface="+mj-lt"/>
          <a:ea typeface="+mn-ea"/>
          <a:cs typeface="+mn-cs"/>
        </a:defRPr>
      </a:lvl4pPr>
      <a:lvl5pPr marL="288000" indent="-288000" algn="l" defTabSz="914400" rtl="0" eaLnBrk="1" latinLnBrk="0" hangingPunct="1">
        <a:lnSpc>
          <a:spcPct val="108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&gt;"/>
        <a:tabLst>
          <a:tab pos="288000" algn="l"/>
          <a:tab pos="792000" algn="l"/>
        </a:tabLst>
        <a:defRPr sz="20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504000" indent="-216000" algn="l" defTabSz="914400" rtl="0" eaLnBrk="1" latinLnBrk="0" hangingPunct="1">
        <a:lnSpc>
          <a:spcPct val="108000"/>
        </a:lnSpc>
        <a:spcBef>
          <a:spcPts val="0"/>
        </a:spcBef>
        <a:spcAft>
          <a:spcPts val="0"/>
        </a:spcAft>
        <a:buFont typeface="Wingdings" panose="05000000000000000000" pitchFamily="2" charset="2"/>
        <a:buChar char=""/>
        <a:tabLst>
          <a:tab pos="288000" algn="l"/>
          <a:tab pos="792000" algn="l"/>
        </a:tabLst>
        <a:defRPr sz="2000" b="0" kern="1200">
          <a:solidFill>
            <a:schemeClr val="tx1"/>
          </a:solidFill>
          <a:latin typeface="+mn-lt"/>
          <a:ea typeface="+mn-ea"/>
          <a:cs typeface="+mn-cs"/>
        </a:defRPr>
      </a:lvl6pPr>
      <a:lvl7pPr marL="288000" indent="-288000" algn="l" defTabSz="914400" rtl="0" eaLnBrk="1" latinLnBrk="0" hangingPunct="1">
        <a:lnSpc>
          <a:spcPct val="108000"/>
        </a:lnSpc>
        <a:spcBef>
          <a:spcPts val="0"/>
        </a:spcBef>
        <a:spcAft>
          <a:spcPts val="0"/>
        </a:spcAft>
        <a:buFont typeface="+mj-lt"/>
        <a:buAutoNum type="arabicPeriod"/>
        <a:tabLst>
          <a:tab pos="288000" algn="l"/>
          <a:tab pos="792000" algn="l"/>
        </a:tabLst>
        <a:defRPr sz="2000" b="0" kern="1200">
          <a:solidFill>
            <a:schemeClr val="tx1"/>
          </a:solidFill>
          <a:latin typeface="+mn-lt"/>
          <a:ea typeface="+mn-ea"/>
          <a:cs typeface="+mn-cs"/>
        </a:defRPr>
      </a:lvl7pPr>
      <a:lvl8pPr marL="288000" indent="0" algn="l" defTabSz="914400" rtl="0" eaLnBrk="1" latinLnBrk="0" hangingPunct="1">
        <a:lnSpc>
          <a:spcPct val="108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tabLst>
          <a:tab pos="288000" algn="l"/>
          <a:tab pos="792000" algn="l"/>
        </a:tabLst>
        <a:defRPr sz="2000" b="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8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tabLst>
          <a:tab pos="288000" algn="l"/>
          <a:tab pos="792000" algn="l"/>
        </a:tabLst>
        <a:defRPr sz="2000" b="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192" userDrawn="1">
          <p15:clr>
            <a:srgbClr val="F26B43"/>
          </p15:clr>
        </p15:guide>
        <p15:guide id="2" pos="5567" userDrawn="1">
          <p15:clr>
            <a:srgbClr val="F26B43"/>
          </p15:clr>
        </p15:guide>
        <p15:guide id="3" orient="horz" pos="1281" userDrawn="1">
          <p15:clr>
            <a:srgbClr val="F26B43"/>
          </p15:clr>
        </p15:guide>
        <p15:guide id="4" orient="horz" pos="566" userDrawn="1">
          <p15:clr>
            <a:srgbClr val="F26B43"/>
          </p15:clr>
        </p15:guide>
        <p15:guide id="5" orient="horz" pos="1110" userDrawn="1">
          <p15:clr>
            <a:srgbClr val="F26B43"/>
          </p15:clr>
        </p15:guide>
        <p15:guide id="6" orient="horz" pos="3933" userDrawn="1">
          <p15:clr>
            <a:srgbClr val="F26B43"/>
          </p15:clr>
        </p15:guide>
        <p15:guide id="7" orient="horz" pos="1321" userDrawn="1">
          <p15:clr>
            <a:srgbClr val="547EBF"/>
          </p15:clr>
        </p15:guide>
        <p15:guide id="8" orient="horz" pos="612" userDrawn="1">
          <p15:clr>
            <a:srgbClr val="547EB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4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el 32">
            <a:extLst>
              <a:ext uri="{FF2B5EF4-FFF2-40B4-BE49-F238E27FC236}">
                <a16:creationId xmlns:a16="http://schemas.microsoft.com/office/drawing/2014/main" xmlns="" id="{F629E931-35B5-4C35-9E4F-4B92E956C0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2800" dirty="0" smtClean="0"/>
              <a:t>International Marketing Week Künzelsau</a:t>
            </a:r>
            <a:endParaRPr lang="de-DE" sz="2800" dirty="0"/>
          </a:p>
        </p:txBody>
      </p:sp>
      <p:sp>
        <p:nvSpPr>
          <p:cNvPr id="20" name="Vertikaler Textplatzhalter 19">
            <a:extLst>
              <a:ext uri="{FF2B5EF4-FFF2-40B4-BE49-F238E27FC236}">
                <a16:creationId xmlns:a16="http://schemas.microsoft.com/office/drawing/2014/main" xmlns="" id="{CEBCAF35-0FF5-495C-9CF7-FE2E0D9812CC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5" name="Vertikaler Textplatzhalter 34">
            <a:extLst>
              <a:ext uri="{FF2B5EF4-FFF2-40B4-BE49-F238E27FC236}">
                <a16:creationId xmlns:a16="http://schemas.microsoft.com/office/drawing/2014/main" xmlns="" id="{AD697CB5-A06F-4E3D-9B1D-CC9CE71BD81D}"/>
              </a:ext>
            </a:extLst>
          </p:cNvPr>
          <p:cNvSpPr>
            <a:spLocks noGrp="1"/>
          </p:cNvSpPr>
          <p:nvPr>
            <p:ph type="body" orient="vert" idx="19"/>
          </p:nvPr>
        </p:nvSpPr>
        <p:spPr/>
        <p:txBody>
          <a:bodyPr/>
          <a:lstStyle/>
          <a:p>
            <a:endParaRPr lang="de-DE" dirty="0"/>
          </a:p>
          <a:p>
            <a:r>
              <a:rPr lang="de-DE" dirty="0" smtClean="0"/>
              <a:t>March 2019</a:t>
            </a:r>
            <a:endParaRPr lang="de-DE" dirty="0"/>
          </a:p>
        </p:txBody>
      </p:sp>
      <p:sp>
        <p:nvSpPr>
          <p:cNvPr id="36" name="Vertikaler Textplatzhalter 35">
            <a:extLst>
              <a:ext uri="{FF2B5EF4-FFF2-40B4-BE49-F238E27FC236}">
                <a16:creationId xmlns:a16="http://schemas.microsoft.com/office/drawing/2014/main" xmlns="" id="{5D5168B9-E752-43E9-9E15-A09B8530A521}"/>
              </a:ext>
            </a:extLst>
          </p:cNvPr>
          <p:cNvSpPr>
            <a:spLocks noGrp="1"/>
          </p:cNvSpPr>
          <p:nvPr>
            <p:ph type="body" orient="vert" idx="20"/>
          </p:nvPr>
        </p:nvSpPr>
        <p:spPr/>
        <p:txBody>
          <a:bodyPr/>
          <a:lstStyle/>
          <a:p>
            <a:r>
              <a:rPr lang="de-DE" dirty="0" smtClean="0"/>
              <a:t>Joachim Link</a:t>
            </a: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D0730C89-2523-4DBD-8B9E-1DA5350FE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Campus </a:t>
            </a:r>
            <a:r>
              <a:rPr lang="de-DE" dirty="0" smtClean="0"/>
              <a:t>Künzelsau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E0054D8F-E0E1-4984-A4ED-EDEE4D0209A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Thema des Referats | Referent / Fakultät / Studiengang |  WiSe/SoSe 2017/19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926E1E20-409F-4131-B6AC-DD80BDF815B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de-DE"/>
              <a:t>|  </a:t>
            </a:r>
            <a:fld id="{E6B5151A-17C4-4431-8407-112C0160A8B6}" type="slidenum">
              <a:rPr lang="de-DE" smtClean="0"/>
              <a:pPr/>
              <a:t>1</a:t>
            </a:fld>
            <a:endParaRPr lang="de-DE" dirty="0"/>
          </a:p>
        </p:txBody>
      </p:sp>
      <p:pic>
        <p:nvPicPr>
          <p:cNvPr id="7" name="Bildplatzhalter 6"/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23" b="30623"/>
          <a:stretch>
            <a:fillRect/>
          </a:stretch>
        </p:blipFill>
        <p:spPr>
          <a:xfrm>
            <a:off x="0" y="1304925"/>
            <a:ext cx="9144000" cy="3267075"/>
          </a:xfrm>
        </p:spPr>
      </p:pic>
    </p:spTree>
    <p:extLst>
      <p:ext uri="{BB962C8B-B14F-4D97-AF65-F5344CB8AC3E}">
        <p14:creationId xmlns:p14="http://schemas.microsoft.com/office/powerpoint/2010/main" val="350113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Inhaltsplatzhalter 4"/>
          <p:cNvSpPr txBox="1">
            <a:spLocks/>
          </p:cNvSpPr>
          <p:nvPr/>
        </p:nvSpPr>
        <p:spPr bwMode="auto">
          <a:xfrm>
            <a:off x="428625" y="1854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de-DE" sz="2000" b="1" dirty="0" err="1">
                <a:solidFill>
                  <a:srgbClr val="00588B"/>
                </a:solidFill>
                <a:latin typeface="Arial" charset="0"/>
              </a:rPr>
              <a:t>Pre-Assignment</a:t>
            </a:r>
            <a:r>
              <a:rPr lang="de-DE" sz="2000" dirty="0">
                <a:solidFill>
                  <a:srgbClr val="00588B"/>
                </a:solidFill>
                <a:latin typeface="Arial" charset="0"/>
              </a:rPr>
              <a:t>: 	</a:t>
            </a:r>
            <a:r>
              <a:rPr lang="en-US" sz="2000" dirty="0">
                <a:latin typeface="Arial" charset="0"/>
              </a:rPr>
              <a:t>In order to familiarize </a:t>
            </a:r>
          </a:p>
          <a:p>
            <a:pPr marL="342900" indent="-342900"/>
            <a:r>
              <a:rPr lang="en-US" sz="2000" dirty="0">
                <a:latin typeface="Arial" charset="0"/>
              </a:rPr>
              <a:t>				themselves with the topic, </a:t>
            </a:r>
          </a:p>
          <a:p>
            <a:pPr marL="342900" indent="-342900"/>
            <a:r>
              <a:rPr lang="en-US" sz="2000" dirty="0">
                <a:latin typeface="Arial" charset="0"/>
              </a:rPr>
              <a:t>				the students </a:t>
            </a:r>
            <a:r>
              <a:rPr lang="en-US" sz="2000" dirty="0" smtClean="0">
                <a:latin typeface="Arial" charset="0"/>
              </a:rPr>
              <a:t>will</a:t>
            </a:r>
            <a:r>
              <a:rPr lang="en-US" sz="2000" dirty="0">
                <a:latin typeface="Arial" charset="0"/>
              </a:rPr>
              <a:t/>
            </a:r>
            <a:br>
              <a:rPr lang="en-US" sz="2000" dirty="0">
                <a:latin typeface="Arial" charset="0"/>
              </a:rPr>
            </a:br>
            <a:r>
              <a:rPr lang="en-US" sz="2000" dirty="0">
                <a:latin typeface="Arial" charset="0"/>
              </a:rPr>
              <a:t>  			</a:t>
            </a:r>
            <a:r>
              <a:rPr lang="en-US" sz="2000" dirty="0" smtClean="0">
                <a:latin typeface="Arial" charset="0"/>
              </a:rPr>
              <a:t>get a pre-assignment task</a:t>
            </a:r>
            <a:r>
              <a:rPr lang="en-US" sz="2000" b="1" dirty="0" smtClean="0">
                <a:latin typeface="Arial" charset="0"/>
              </a:rPr>
              <a:t> </a:t>
            </a:r>
            <a:endParaRPr lang="en-US" sz="2000" b="1" dirty="0">
              <a:latin typeface="Arial" charset="0"/>
            </a:endParaRPr>
          </a:p>
          <a:p>
            <a:pPr marL="342900" indent="-342900"/>
            <a:r>
              <a:rPr lang="en-US" sz="2000" dirty="0">
                <a:latin typeface="Arial" charset="0"/>
              </a:rPr>
              <a:t>				about the topic of the week </a:t>
            </a:r>
          </a:p>
          <a:p>
            <a:pPr marL="342900" indent="-342900"/>
            <a:r>
              <a:rPr lang="en-US" sz="2000" dirty="0">
                <a:latin typeface="Arial" charset="0"/>
              </a:rPr>
              <a:t> 				</a:t>
            </a:r>
            <a:r>
              <a:rPr lang="en-US" sz="2000" dirty="0" smtClean="0">
                <a:latin typeface="Arial" charset="0"/>
              </a:rPr>
              <a:t>(task will be sent by February 2019</a:t>
            </a:r>
          </a:p>
          <a:p>
            <a:pPr marL="342900" indent="-342900"/>
            <a:r>
              <a:rPr lang="en-US" sz="2000" dirty="0" smtClean="0">
                <a:latin typeface="Arial" charset="0"/>
              </a:rPr>
              <a:t>				submission </a:t>
            </a:r>
            <a:r>
              <a:rPr lang="en-US" sz="2000" dirty="0">
                <a:latin typeface="Arial" charset="0"/>
              </a:rPr>
              <a:t>deadline: </a:t>
            </a:r>
            <a:r>
              <a:rPr lang="en-US" sz="2000" dirty="0" smtClean="0">
                <a:latin typeface="Arial" charset="0"/>
              </a:rPr>
              <a:t>March 25, 2019).</a:t>
            </a:r>
            <a:endParaRPr lang="de-DE" sz="2000" dirty="0">
              <a:latin typeface="Arial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de-DE" sz="2000" dirty="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de-DE" sz="2000" dirty="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de-DE" sz="2000" dirty="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GB" sz="2000" b="1" dirty="0">
                <a:solidFill>
                  <a:srgbClr val="00588B"/>
                </a:solidFill>
                <a:latin typeface="Arial" charset="0"/>
              </a:rPr>
              <a:t>Presentation</a:t>
            </a:r>
            <a:r>
              <a:rPr lang="en-GB" sz="2000" dirty="0">
                <a:solidFill>
                  <a:srgbClr val="00588B"/>
                </a:solidFill>
                <a:latin typeface="Arial" charset="0"/>
              </a:rPr>
              <a:t>:	</a:t>
            </a:r>
            <a:r>
              <a:rPr lang="en-US" sz="2000" dirty="0" smtClean="0">
                <a:latin typeface="Arial" charset="0"/>
              </a:rPr>
              <a:t>The students have </a:t>
            </a:r>
            <a:r>
              <a:rPr lang="en-US" sz="2000" dirty="0">
                <a:latin typeface="Arial" charset="0"/>
              </a:rPr>
              <a:t>to present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en-US" sz="2000" dirty="0">
                <a:latin typeface="Arial" charset="0"/>
              </a:rPr>
              <a:t>				</a:t>
            </a:r>
            <a:r>
              <a:rPr lang="en-US" sz="2000" dirty="0" smtClean="0">
                <a:latin typeface="Arial" charset="0"/>
              </a:rPr>
              <a:t>their </a:t>
            </a:r>
            <a:r>
              <a:rPr lang="en-US" sz="2000" dirty="0">
                <a:latin typeface="Arial" charset="0"/>
              </a:rPr>
              <a:t>final </a:t>
            </a:r>
            <a:r>
              <a:rPr lang="en-US" sz="2000" dirty="0" smtClean="0">
                <a:latin typeface="Arial" charset="0"/>
              </a:rPr>
              <a:t>solution at </a:t>
            </a:r>
            <a:r>
              <a:rPr lang="en-US" sz="2000" dirty="0">
                <a:latin typeface="Arial" charset="0"/>
              </a:rPr>
              <a:t>the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en-US" sz="2000" dirty="0">
                <a:latin typeface="Arial" charset="0"/>
              </a:rPr>
              <a:t>				end of the week </a:t>
            </a:r>
            <a:br>
              <a:rPr lang="en-US" sz="2000" dirty="0">
                <a:latin typeface="Arial" charset="0"/>
              </a:rPr>
            </a:br>
            <a:r>
              <a:rPr lang="en-US" sz="2000" dirty="0">
                <a:latin typeface="Arial" charset="0"/>
              </a:rPr>
              <a:t>  			</a:t>
            </a:r>
            <a:r>
              <a:rPr lang="en-US" sz="2000" dirty="0" smtClean="0">
                <a:latin typeface="Arial" charset="0"/>
              </a:rPr>
              <a:t>(20 </a:t>
            </a:r>
            <a:r>
              <a:rPr lang="en-US" sz="2000" dirty="0">
                <a:latin typeface="Arial" charset="0"/>
              </a:rPr>
              <a:t>minutes per group).</a:t>
            </a:r>
            <a:endParaRPr lang="de-DE" sz="2000" dirty="0">
              <a:latin typeface="Arial" charset="0"/>
            </a:endParaRPr>
          </a:p>
        </p:txBody>
      </p:sp>
      <p:pic>
        <p:nvPicPr>
          <p:cNvPr id="58374" name="Picture 19" descr="DSC_01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4700035"/>
            <a:ext cx="2304380" cy="1532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5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850" y="1479550"/>
            <a:ext cx="16224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395288" y="354013"/>
            <a:ext cx="6553200" cy="90011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What we expect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>
          <a:xfrm>
            <a:off x="6119813" y="6561138"/>
            <a:ext cx="1331912" cy="287337"/>
          </a:xfrm>
        </p:spPr>
        <p:txBody>
          <a:bodyPr/>
          <a:lstStyle/>
          <a:p>
            <a:pPr>
              <a:defRPr/>
            </a:pPr>
            <a:fld id="{30648F35-3F7C-43D0-B43E-363151EC407F}" type="datetime1">
              <a:rPr lang="en-US" smtClean="0"/>
              <a:pPr>
                <a:defRPr/>
              </a:pPr>
              <a:t>10/4/2018</a:t>
            </a:fld>
            <a:endParaRPr lang="de-DE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16888" y="6561138"/>
            <a:ext cx="982662" cy="215900"/>
          </a:xfrm>
        </p:spPr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69398DEA-F6B0-4D4D-8538-AC7A102F501B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95288" y="6561138"/>
            <a:ext cx="5113337" cy="2603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International Marketing Week 2019 - Künzelsau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125357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Program – Introduction on Monday</a:t>
            </a:r>
            <a:endParaRPr lang="en-US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611560" y="1882577"/>
            <a:ext cx="838922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e-DE" dirty="0" smtClean="0">
                <a:solidFill>
                  <a:schemeClr val="tx1"/>
                </a:solidFill>
              </a:rPr>
              <a:t>University </a:t>
            </a:r>
            <a:r>
              <a:rPr lang="de-DE" dirty="0" err="1" smtClean="0">
                <a:solidFill>
                  <a:schemeClr val="tx1"/>
                </a:solidFill>
              </a:rPr>
              <a:t>presentations</a:t>
            </a:r>
            <a:endParaRPr lang="de-DE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de-DE" sz="8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e-DE" dirty="0" err="1" smtClean="0">
                <a:solidFill>
                  <a:schemeClr val="tx1"/>
                </a:solidFill>
              </a:rPr>
              <a:t>Forming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of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the</a:t>
            </a:r>
            <a:r>
              <a:rPr lang="de-DE" dirty="0" smtClean="0">
                <a:solidFill>
                  <a:schemeClr val="tx1"/>
                </a:solidFill>
              </a:rPr>
              <a:t> international </a:t>
            </a:r>
            <a:r>
              <a:rPr lang="de-DE" dirty="0" err="1" smtClean="0">
                <a:solidFill>
                  <a:schemeClr val="tx1"/>
                </a:solidFill>
              </a:rPr>
              <a:t>teams</a:t>
            </a:r>
            <a:endParaRPr lang="de-DE" dirty="0" smtClean="0">
              <a:solidFill>
                <a:schemeClr val="tx1"/>
              </a:solidFill>
            </a:endParaRPr>
          </a:p>
          <a:p>
            <a:endParaRPr lang="de-DE" sz="8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>
                <a:solidFill>
                  <a:schemeClr val="tx1"/>
                </a:solidFill>
              </a:rPr>
              <a:t>Mercedes-Benz Briefing / First Team Session</a:t>
            </a:r>
          </a:p>
          <a:p>
            <a:pPr marL="285750" indent="-285750"/>
            <a:endParaRPr lang="de-DE" dirty="0" smtClean="0">
              <a:solidFill>
                <a:schemeClr val="tx1"/>
              </a:solidFill>
            </a:endParaRPr>
          </a:p>
          <a:p>
            <a:pPr marL="285750" indent="-285750"/>
            <a:endParaRPr lang="de-DE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de-DE" dirty="0" smtClean="0">
              <a:solidFill>
                <a:schemeClr val="tx1"/>
              </a:solidFill>
            </a:endParaRPr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6119813" y="6561138"/>
            <a:ext cx="1331912" cy="287337"/>
          </a:xfrm>
        </p:spPr>
        <p:txBody>
          <a:bodyPr/>
          <a:lstStyle/>
          <a:p>
            <a:pPr>
              <a:defRPr/>
            </a:pPr>
            <a:fld id="{30648F35-3F7C-43D0-B43E-363151EC407F}" type="datetime1">
              <a:rPr lang="en-US" smtClean="0"/>
              <a:pPr>
                <a:defRPr/>
              </a:pPr>
              <a:t>10/4/2018</a:t>
            </a:fld>
            <a:endParaRPr lang="de-DE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16888" y="6561138"/>
            <a:ext cx="982662" cy="215900"/>
          </a:xfrm>
        </p:spPr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69398DEA-F6B0-4D4D-8538-AC7A102F501B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140968"/>
            <a:ext cx="3917889" cy="2611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 descr="https://fbcdn-sphotos-a.akamaihd.net/hphotos-ak-snc7/582064_274293652658901_1424623081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45024"/>
            <a:ext cx="3672408" cy="244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95288" y="6561138"/>
            <a:ext cx="5113337" cy="2603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International Marketing Week 2019 - Künzelsau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19927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7376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3002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8" y="764704"/>
            <a:ext cx="6553200" cy="900112"/>
          </a:xfrm>
        </p:spPr>
        <p:txBody>
          <a:bodyPr/>
          <a:lstStyle/>
          <a:p>
            <a:r>
              <a:rPr lang="en-US" b="1" dirty="0" smtClean="0"/>
              <a:t>Program – Team Sessions</a:t>
            </a:r>
            <a:endParaRPr lang="en-US" b="1" dirty="0"/>
          </a:p>
        </p:txBody>
      </p:sp>
      <p:pic>
        <p:nvPicPr>
          <p:cNvPr id="5" name="Grafik 4" descr="IMG_9236.JPG"/>
          <p:cNvPicPr>
            <a:picLocks noChangeAspect="1"/>
          </p:cNvPicPr>
          <p:nvPr/>
        </p:nvPicPr>
        <p:blipFill>
          <a:blip r:embed="rId3" cstate="print"/>
          <a:srcRect l="11596" t="12891" r="15610" b="8026"/>
          <a:stretch>
            <a:fillRect/>
          </a:stretch>
        </p:blipFill>
        <p:spPr>
          <a:xfrm>
            <a:off x="395536" y="1282386"/>
            <a:ext cx="3744416" cy="2712312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4499992" y="1268760"/>
            <a:ext cx="42484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e-DE" sz="2000" dirty="0" smtClean="0">
                <a:solidFill>
                  <a:schemeClr val="tx1"/>
                </a:solidFill>
              </a:rPr>
              <a:t>Work in international </a:t>
            </a:r>
            <a:r>
              <a:rPr lang="de-DE" sz="2000" dirty="0" err="1" smtClean="0">
                <a:solidFill>
                  <a:schemeClr val="tx1"/>
                </a:solidFill>
              </a:rPr>
              <a:t>teams</a:t>
            </a:r>
            <a:r>
              <a:rPr lang="de-DE" sz="2000" dirty="0" smtClean="0">
                <a:solidFill>
                  <a:schemeClr val="tx1"/>
                </a:solidFill>
              </a:rPr>
              <a:t> </a:t>
            </a:r>
          </a:p>
          <a:p>
            <a:endParaRPr lang="de-DE" sz="20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e-DE" sz="2000" dirty="0" err="1" smtClean="0">
                <a:solidFill>
                  <a:schemeClr val="tx1"/>
                </a:solidFill>
              </a:rPr>
              <a:t>Perceive</a:t>
            </a:r>
            <a:r>
              <a:rPr lang="de-DE" sz="2000" dirty="0" smtClean="0">
                <a:solidFill>
                  <a:schemeClr val="tx1"/>
                </a:solidFill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</a:rPr>
              <a:t>and</a:t>
            </a:r>
            <a:r>
              <a:rPr lang="de-DE" sz="2000" dirty="0" smtClean="0">
                <a:solidFill>
                  <a:schemeClr val="tx1"/>
                </a:solidFill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</a:rPr>
              <a:t>consider</a:t>
            </a:r>
            <a:r>
              <a:rPr lang="de-DE" sz="2000" dirty="0" smtClean="0">
                <a:solidFill>
                  <a:schemeClr val="tx1"/>
                </a:solidFill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</a:rPr>
              <a:t>cultural</a:t>
            </a:r>
            <a:r>
              <a:rPr lang="de-DE" sz="2000" dirty="0" smtClean="0">
                <a:solidFill>
                  <a:schemeClr val="tx1"/>
                </a:solidFill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</a:rPr>
              <a:t>differences</a:t>
            </a:r>
            <a:endParaRPr lang="de-DE" sz="2000" dirty="0" smtClean="0">
              <a:solidFill>
                <a:schemeClr val="tx1"/>
              </a:solidFill>
            </a:endParaRPr>
          </a:p>
          <a:p>
            <a:endParaRPr lang="de-DE" sz="20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e-DE" sz="2000" dirty="0" err="1" smtClean="0">
                <a:solidFill>
                  <a:schemeClr val="tx1"/>
                </a:solidFill>
              </a:rPr>
              <a:t>Develop</a:t>
            </a:r>
            <a:r>
              <a:rPr lang="de-DE" sz="2000" dirty="0" smtClean="0">
                <a:solidFill>
                  <a:schemeClr val="tx1"/>
                </a:solidFill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</a:rPr>
              <a:t>successful</a:t>
            </a:r>
            <a:r>
              <a:rPr lang="de-DE" sz="2000" dirty="0" smtClean="0">
                <a:solidFill>
                  <a:schemeClr val="tx1"/>
                </a:solidFill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</a:rPr>
              <a:t>and</a:t>
            </a:r>
            <a:r>
              <a:rPr lang="de-DE" sz="2000" dirty="0" smtClean="0">
                <a:solidFill>
                  <a:schemeClr val="tx1"/>
                </a:solidFill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</a:rPr>
              <a:t>creative</a:t>
            </a:r>
            <a:r>
              <a:rPr lang="de-DE" sz="2000" dirty="0" smtClean="0">
                <a:solidFill>
                  <a:schemeClr val="tx1"/>
                </a:solidFill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</a:rPr>
              <a:t>ideas</a:t>
            </a:r>
            <a:r>
              <a:rPr lang="de-DE" sz="2000" dirty="0" smtClean="0">
                <a:solidFill>
                  <a:schemeClr val="tx1"/>
                </a:solidFill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</a:rPr>
              <a:t>for</a:t>
            </a:r>
            <a:r>
              <a:rPr lang="de-DE" sz="2000" dirty="0" smtClean="0">
                <a:solidFill>
                  <a:schemeClr val="tx1"/>
                </a:solidFill>
              </a:rPr>
              <a:t> Mercedes-Benz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10"/>
          </p:nvPr>
        </p:nvSpPr>
        <p:spPr>
          <a:xfrm>
            <a:off x="6119813" y="6561138"/>
            <a:ext cx="1331912" cy="287337"/>
          </a:xfrm>
        </p:spPr>
        <p:txBody>
          <a:bodyPr/>
          <a:lstStyle/>
          <a:p>
            <a:pPr>
              <a:defRPr/>
            </a:pPr>
            <a:fld id="{30648F35-3F7C-43D0-B43E-363151EC407F}" type="datetime1">
              <a:rPr lang="en-US" smtClean="0"/>
              <a:pPr>
                <a:defRPr/>
              </a:pPr>
              <a:t>10/4/2018</a:t>
            </a:fld>
            <a:endParaRPr lang="de-DE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16888" y="6561138"/>
            <a:ext cx="982662" cy="215900"/>
          </a:xfrm>
        </p:spPr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69398DEA-F6B0-4D4D-8538-AC7A102F501B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85051"/>
            <a:ext cx="3960440" cy="2640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789040"/>
            <a:ext cx="4104457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95288" y="6561138"/>
            <a:ext cx="5113337" cy="2603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International Marketing Week 2019 - Künzelsau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347765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Flo\Desktop\BM_KÜN\7. Semester\International Marketing Week\Bilder IMW 2014\2014-03-24\DSC034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C:\Users\Flo\Desktop\BM_KÜN\7. Semester\International Marketing Week\Bilder IMW 2014\2014-03-24\DSC034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C:\Users\Flo\Desktop\BM_KÜN\7. Semester\International Marketing Week\Bilder IMW 2014\2014-03-24\DSC034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C:\Users\Flo\Desktop\BM_KÜN\7. Semester\International Marketing Week\Bilder IMW 2014\2014-03-24\DSC034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99580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6119813" y="6561138"/>
            <a:ext cx="1331912" cy="287337"/>
          </a:xfrm>
        </p:spPr>
        <p:txBody>
          <a:bodyPr/>
          <a:lstStyle/>
          <a:p>
            <a:pPr>
              <a:defRPr/>
            </a:pPr>
            <a:fld id="{30648F35-3F7C-43D0-B43E-363151EC407F}" type="datetime1">
              <a:rPr lang="en-US" smtClean="0"/>
              <a:pPr>
                <a:defRPr/>
              </a:pPr>
              <a:t>10/4/2018</a:t>
            </a:fld>
            <a:endParaRPr lang="de-DE"/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16888" y="6561138"/>
            <a:ext cx="982662" cy="215900"/>
          </a:xfrm>
        </p:spPr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69398DEA-F6B0-4D4D-8538-AC7A102F501B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95288" y="6561138"/>
            <a:ext cx="5113337" cy="2603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International Marketing Week 2019 - Künzelsau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7812360" cy="5208240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395288" y="252413"/>
            <a:ext cx="7345064" cy="900112"/>
          </a:xfrm>
        </p:spPr>
        <p:txBody>
          <a:bodyPr/>
          <a:lstStyle/>
          <a:p>
            <a:r>
              <a:rPr lang="en-US" b="1" dirty="0" smtClean="0"/>
              <a:t>Program – field trip to Stuttgart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479345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8" y="252413"/>
            <a:ext cx="7345064" cy="900112"/>
          </a:xfrm>
        </p:spPr>
        <p:txBody>
          <a:bodyPr/>
          <a:lstStyle/>
          <a:p>
            <a:r>
              <a:rPr lang="en-US" b="1" dirty="0" smtClean="0"/>
              <a:t>Program – field trip to Stuttgart</a:t>
            </a:r>
            <a:endParaRPr lang="en-US" b="1" dirty="0"/>
          </a:p>
        </p:txBody>
      </p:sp>
      <p:pic>
        <p:nvPicPr>
          <p:cNvPr id="4" name="Inhaltsplatzhalter 3" descr="IMG_950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377934" y="1344694"/>
            <a:ext cx="4530614" cy="3020409"/>
          </a:xfrm>
          <a:prstGeom prst="rect">
            <a:avLst/>
          </a:prstGeom>
        </p:spPr>
      </p:pic>
      <p:pic>
        <p:nvPicPr>
          <p:cNvPr id="8" name="Grafik 7" descr="IMG_9467.JPG"/>
          <p:cNvPicPr>
            <a:picLocks noChangeAspect="1"/>
          </p:cNvPicPr>
          <p:nvPr/>
        </p:nvPicPr>
        <p:blipFill rotWithShape="1">
          <a:blip r:embed="rId4" cstate="print"/>
          <a:srcRect l="804" t="23743" r="9105" b="24606"/>
          <a:stretch/>
        </p:blipFill>
        <p:spPr>
          <a:xfrm>
            <a:off x="252000" y="4365103"/>
            <a:ext cx="5652000" cy="2160241"/>
          </a:xfrm>
          <a:prstGeom prst="rect">
            <a:avLst/>
          </a:prstGeom>
        </p:spPr>
      </p:pic>
      <p:pic>
        <p:nvPicPr>
          <p:cNvPr id="9" name="Grafik 8" descr="IMG_949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68187" y="4365103"/>
            <a:ext cx="3240361" cy="2160240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3414044" y="5994428"/>
            <a:ext cx="22156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Sightseeing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"/>
          <a:stretch/>
        </p:blipFill>
        <p:spPr bwMode="auto">
          <a:xfrm>
            <a:off x="251520" y="1588935"/>
            <a:ext cx="4140008" cy="2776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hteck 10"/>
          <p:cNvSpPr/>
          <p:nvPr/>
        </p:nvSpPr>
        <p:spPr>
          <a:xfrm>
            <a:off x="251520" y="3825693"/>
            <a:ext cx="18036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Shopping</a:t>
            </a:r>
          </a:p>
        </p:txBody>
      </p:sp>
      <p:sp>
        <p:nvSpPr>
          <p:cNvPr id="12" name="Rechteck 11"/>
          <p:cNvSpPr/>
          <p:nvPr/>
        </p:nvSpPr>
        <p:spPr>
          <a:xfrm>
            <a:off x="4405617" y="3861048"/>
            <a:ext cx="16866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Relaxing</a:t>
            </a:r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10"/>
          </p:nvPr>
        </p:nvSpPr>
        <p:spPr>
          <a:xfrm>
            <a:off x="6119813" y="6561138"/>
            <a:ext cx="1331912" cy="287337"/>
          </a:xfrm>
        </p:spPr>
        <p:txBody>
          <a:bodyPr/>
          <a:lstStyle/>
          <a:p>
            <a:pPr>
              <a:defRPr/>
            </a:pPr>
            <a:fld id="{30648F35-3F7C-43D0-B43E-363151EC407F}" type="datetime1">
              <a:rPr lang="en-US" smtClean="0"/>
              <a:pPr>
                <a:defRPr/>
              </a:pPr>
              <a:t>10/4/2018</a:t>
            </a:fld>
            <a:endParaRPr lang="de-DE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16888" y="6561138"/>
            <a:ext cx="982662" cy="215900"/>
          </a:xfrm>
        </p:spPr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69398DEA-F6B0-4D4D-8538-AC7A102F501B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95288" y="6561138"/>
            <a:ext cx="5113337" cy="2603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International Marketing Week 2019 - Künzelsau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96864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Flo\Desktop\BM_KÜN\7. Semester\International Marketing Week\Bilder IMW 2014\2014-03-25\DSC035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 descr="http://www.stuttgart.citysam.de/fotos-stuttgart-p/stuttgart-sehenswuerdigkeiten-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11960" y="1052736"/>
            <a:ext cx="2158315" cy="16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8376" name="Picture 8" descr="http://www.eut.eu/images/upload/Image/countries/DE/Stuttgart/_web/de_stuttgart_006_P0861_4026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588224" y="476672"/>
            <a:ext cx="2129878" cy="16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712928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331788" y="252413"/>
            <a:ext cx="8605868" cy="900112"/>
          </a:xfrm>
        </p:spPr>
        <p:txBody>
          <a:bodyPr/>
          <a:lstStyle/>
          <a:p>
            <a:r>
              <a:rPr lang="de-DE" b="1" dirty="0" smtClean="0"/>
              <a:t>Program</a:t>
            </a:r>
            <a:r>
              <a:rPr lang="de-DE" b="1" dirty="0"/>
              <a:t> –</a:t>
            </a:r>
            <a:r>
              <a:rPr lang="de-DE" b="1" dirty="0" smtClean="0"/>
              <a:t> </a:t>
            </a:r>
            <a:r>
              <a:rPr lang="de-DE" b="1" dirty="0" err="1" smtClean="0"/>
              <a:t>Milestone</a:t>
            </a:r>
            <a:r>
              <a:rPr lang="de-DE" b="1" dirty="0" smtClean="0"/>
              <a:t> </a:t>
            </a:r>
            <a:r>
              <a:rPr lang="de-DE" b="1" dirty="0" err="1" smtClean="0"/>
              <a:t>and</a:t>
            </a:r>
            <a:r>
              <a:rPr lang="de-DE" b="1" dirty="0" smtClean="0"/>
              <a:t> Final </a:t>
            </a:r>
            <a:r>
              <a:rPr lang="de-DE" b="1" dirty="0" err="1" smtClean="0"/>
              <a:t>Presentation</a:t>
            </a:r>
            <a:endParaRPr lang="de-DE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0" y="1846565"/>
            <a:ext cx="4932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>
                <a:solidFill>
                  <a:schemeClr val="tx1"/>
                </a:solidFill>
              </a:rPr>
              <a:t>Presentation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of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the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first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ideas</a:t>
            </a:r>
            <a:r>
              <a:rPr lang="de-DE" dirty="0" smtClean="0">
                <a:solidFill>
                  <a:schemeClr val="tx1"/>
                </a:solidFill>
              </a:rPr>
              <a:t>, </a:t>
            </a:r>
            <a:r>
              <a:rPr lang="de-DE" dirty="0" err="1" smtClean="0">
                <a:solidFill>
                  <a:schemeClr val="tx1"/>
                </a:solidFill>
              </a:rPr>
              <a:t>discussion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and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coaching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211960" y="5397023"/>
            <a:ext cx="4932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The </a:t>
            </a:r>
            <a:r>
              <a:rPr lang="de-DE" dirty="0" err="1" smtClean="0">
                <a:solidFill>
                  <a:schemeClr val="tx1"/>
                </a:solidFill>
              </a:rPr>
              <a:t>teams</a:t>
            </a:r>
            <a:r>
              <a:rPr lang="de-DE" dirty="0" smtClean="0">
                <a:solidFill>
                  <a:schemeClr val="tx1"/>
                </a:solidFill>
              </a:rPr>
              <a:t> will </a:t>
            </a:r>
            <a:r>
              <a:rPr lang="de-DE" dirty="0" err="1" smtClean="0">
                <a:solidFill>
                  <a:schemeClr val="tx1"/>
                </a:solidFill>
              </a:rPr>
              <a:t>have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to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present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their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concept</a:t>
            </a:r>
            <a:r>
              <a:rPr lang="de-DE" dirty="0" smtClean="0">
                <a:solidFill>
                  <a:schemeClr val="tx1"/>
                </a:solidFill>
              </a:rPr>
              <a:t> in front </a:t>
            </a:r>
            <a:r>
              <a:rPr lang="de-DE" dirty="0" err="1" smtClean="0">
                <a:solidFill>
                  <a:schemeClr val="tx1"/>
                </a:solidFill>
              </a:rPr>
              <a:t>of</a:t>
            </a:r>
            <a:r>
              <a:rPr lang="de-DE" dirty="0" smtClean="0">
                <a:solidFill>
                  <a:schemeClr val="tx1"/>
                </a:solidFill>
              </a:rPr>
              <a:t> an International Jury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0" y="1361976"/>
            <a:ext cx="49600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b="1" dirty="0" smtClean="0">
                <a:solidFill>
                  <a:schemeClr val="tx1"/>
                </a:solidFill>
              </a:rPr>
              <a:t>Milestone </a:t>
            </a:r>
            <a:r>
              <a:rPr lang="de-DE" b="1" dirty="0" err="1"/>
              <a:t>P</a:t>
            </a:r>
            <a:r>
              <a:rPr lang="de-DE" sz="2400" b="1" dirty="0" err="1" smtClean="0">
                <a:solidFill>
                  <a:schemeClr val="tx1"/>
                </a:solidFill>
              </a:rPr>
              <a:t>resentation</a:t>
            </a:r>
            <a:r>
              <a:rPr lang="de-DE" sz="2400" b="1" dirty="0" smtClean="0">
                <a:solidFill>
                  <a:schemeClr val="tx1"/>
                </a:solidFill>
              </a:rPr>
              <a:t> </a:t>
            </a:r>
            <a:endParaRPr lang="de-DE" sz="2400" dirty="0"/>
          </a:p>
        </p:txBody>
      </p:sp>
      <p:sp>
        <p:nvSpPr>
          <p:cNvPr id="17" name="Rechteck 16"/>
          <p:cNvSpPr/>
          <p:nvPr/>
        </p:nvSpPr>
        <p:spPr>
          <a:xfrm>
            <a:off x="4211960" y="4983559"/>
            <a:ext cx="49320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b="1" dirty="0" smtClean="0">
                <a:solidFill>
                  <a:schemeClr val="tx1"/>
                </a:solidFill>
              </a:rPr>
              <a:t>Final </a:t>
            </a:r>
            <a:r>
              <a:rPr lang="de-DE" sz="2400" b="1" dirty="0" err="1" smtClean="0">
                <a:solidFill>
                  <a:schemeClr val="tx1"/>
                </a:solidFill>
              </a:rPr>
              <a:t>Presentation</a:t>
            </a:r>
            <a:endParaRPr lang="de-DE" sz="2400" dirty="0"/>
          </a:p>
        </p:txBody>
      </p:sp>
      <p:sp>
        <p:nvSpPr>
          <p:cNvPr id="18" name="Datumsplatzhalter 3"/>
          <p:cNvSpPr>
            <a:spLocks noGrp="1"/>
          </p:cNvSpPr>
          <p:nvPr>
            <p:ph type="dt" sz="half" idx="10"/>
          </p:nvPr>
        </p:nvSpPr>
        <p:spPr>
          <a:xfrm>
            <a:off x="6119813" y="6561138"/>
            <a:ext cx="1331912" cy="287337"/>
          </a:xfrm>
        </p:spPr>
        <p:txBody>
          <a:bodyPr/>
          <a:lstStyle/>
          <a:p>
            <a:pPr>
              <a:defRPr/>
            </a:pPr>
            <a:fld id="{30648F35-3F7C-43D0-B43E-363151EC407F}" type="datetime1">
              <a:rPr lang="en-US" smtClean="0"/>
              <a:pPr>
                <a:defRPr/>
              </a:pPr>
              <a:t>10/4/2018</a:t>
            </a:fld>
            <a:endParaRPr lang="de-DE"/>
          </a:p>
        </p:txBody>
      </p:sp>
      <p:sp>
        <p:nvSpPr>
          <p:cNvPr id="20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16888" y="6561138"/>
            <a:ext cx="982662" cy="215900"/>
          </a:xfrm>
        </p:spPr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69398DEA-F6B0-4D4D-8538-AC7A102F501B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  <p:pic>
        <p:nvPicPr>
          <p:cNvPr id="12" name="Picture 4" descr="https://fbcdn-sphotos-a.akamaihd.net/hphotos-ak-snc7/s720x720/389608_274380969316836_1286241029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56792"/>
            <a:ext cx="367240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fbcdn-sphotos-a.akamaihd.net/hphotos-ak-prn1/550139_274386889316244_1233614844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80928"/>
            <a:ext cx="2376264" cy="161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708920"/>
            <a:ext cx="3456386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37112"/>
            <a:ext cx="3128619" cy="2085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95288" y="6561138"/>
            <a:ext cx="5113337" cy="2603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International Marketing Week 2019 - Künzelsau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78893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1" descr="C:\Users\Flo\Desktop\BM_KÜN\7. Semester\International Marketing Week\Bilder IMW 2014\2014-03-28\DSC038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1650" cy="23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8" descr="C:\Users\Flo\Desktop\BM_KÜN\7. Semester\International Marketing Week\Bilder IMW 2014\2014-03-28\DSC037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0288"/>
            <a:ext cx="3041650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9" descr="C:\Users\Flo\Desktop\BM_KÜN\7. Semester\International Marketing Week\Bilder IMW 2014\2014-03-28\DSC0379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0"/>
            <a:ext cx="3041650" cy="23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10" descr="C:\Users\Flo\Desktop\BM_KÜN\7. Semester\International Marketing Week\Bilder IMW 2014\2014-03-28\DSC038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50" y="4581525"/>
            <a:ext cx="3043238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12" descr="C:\Users\Flo\Desktop\BM_KÜN\7. Semester\International Marketing Week\Bilder IMW 2014\2014-03-28\DSC0384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567238"/>
            <a:ext cx="3059112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13" descr="C:\Users\Flo\Desktop\BM_KÜN\7. Semester\International Marketing Week\Bilder IMW 2014\2014-03-28\DSC0385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2300288"/>
            <a:ext cx="3041650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15" descr="C:\Users\Flo\Desktop\BM_KÜN\7. Semester\International Marketing Week\Bilder IMW 2014\2014-03-28\DSC0379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67238"/>
            <a:ext cx="304165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17" descr="C:\Users\Flo\Desktop\BM_KÜN\7. Semester\International Marketing Week\Bilder IMW 2014\2014-03-28\DSC0382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838" y="2276475"/>
            <a:ext cx="3143250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16" descr="C:\Users\Flo\Desktop\BM_KÜN\7. Semester\International Marketing Week\Bilder IMW 2014\2014-03-28\DSC03806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0"/>
            <a:ext cx="3103563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08961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splatzhalter 3"/>
          <p:cNvSpPr>
            <a:spLocks noGrp="1"/>
          </p:cNvSpPr>
          <p:nvPr>
            <p:ph type="dt" sz="half" idx="10"/>
          </p:nvPr>
        </p:nvSpPr>
        <p:spPr>
          <a:xfrm>
            <a:off x="6119813" y="6561138"/>
            <a:ext cx="1331912" cy="287337"/>
          </a:xfrm>
        </p:spPr>
        <p:txBody>
          <a:bodyPr/>
          <a:lstStyle/>
          <a:p>
            <a:pPr>
              <a:defRPr/>
            </a:pPr>
            <a:fld id="{30648F35-3F7C-43D0-B43E-363151EC407F}" type="datetime1">
              <a:rPr lang="en-US" smtClean="0"/>
              <a:pPr>
                <a:defRPr/>
              </a:pPr>
              <a:t>10/4/2018</a:t>
            </a:fld>
            <a:endParaRPr lang="de-DE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95288" y="6561138"/>
            <a:ext cx="5113337" cy="2603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International Marketing Week 2019 - Künzelsau</a:t>
            </a:r>
            <a:endParaRPr lang="de-DE" dirty="0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16888" y="6561138"/>
            <a:ext cx="982662" cy="215900"/>
          </a:xfrm>
        </p:spPr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69398DEA-F6B0-4D4D-8538-AC7A102F501B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0762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1" descr="C:\Users\Flo\Dropbox\IMW Präsentation\ku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3150"/>
            <a:ext cx="9144000" cy="57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hteck 10"/>
          <p:cNvSpPr>
            <a:spLocks noChangeArrowheads="1"/>
          </p:cNvSpPr>
          <p:nvPr/>
        </p:nvSpPr>
        <p:spPr bwMode="auto">
          <a:xfrm>
            <a:off x="0" y="1052513"/>
            <a:ext cx="9144000" cy="5805487"/>
          </a:xfrm>
          <a:prstGeom prst="rect">
            <a:avLst/>
          </a:prstGeom>
          <a:solidFill>
            <a:schemeClr val="bg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7376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75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imw bilder neu\207337_1969480559873_1328735053_32384563_5891357_n.jpg"/>
          <p:cNvPicPr>
            <a:picLocks noChangeAspect="1" noChangeArrowheads="1"/>
          </p:cNvPicPr>
          <p:nvPr/>
        </p:nvPicPr>
        <p:blipFill>
          <a:blip r:embed="rId3" cstate="print"/>
          <a:srcRect l="5833" t="5833" r="6563" b="12035"/>
          <a:stretch>
            <a:fillRect/>
          </a:stretch>
        </p:blipFill>
        <p:spPr bwMode="auto">
          <a:xfrm>
            <a:off x="4283968" y="1340768"/>
            <a:ext cx="4680520" cy="2468367"/>
          </a:xfrm>
          <a:prstGeom prst="rect">
            <a:avLst/>
          </a:prstGeom>
          <a:noFill/>
        </p:spPr>
      </p:pic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395288" y="315913"/>
            <a:ext cx="7129040" cy="900112"/>
          </a:xfrm>
        </p:spPr>
        <p:txBody>
          <a:bodyPr/>
          <a:lstStyle/>
          <a:p>
            <a:r>
              <a:rPr lang="de-DE" b="1" dirty="0" err="1" smtClean="0"/>
              <a:t>Leisure</a:t>
            </a:r>
            <a:r>
              <a:rPr lang="de-DE" b="1" dirty="0" smtClean="0"/>
              <a:t> Program – International </a:t>
            </a:r>
            <a:r>
              <a:rPr lang="de-DE" b="1" dirty="0" err="1" smtClean="0"/>
              <a:t>Evening</a:t>
            </a:r>
            <a:endParaRPr lang="de-DE" b="1" dirty="0"/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GB" dirty="0" smtClean="0"/>
              <a:t/>
            </a:r>
            <a:br>
              <a:rPr lang="en-GB" dirty="0" smtClean="0"/>
            </a:br>
            <a:endParaRPr lang="de-DE" dirty="0"/>
          </a:p>
        </p:txBody>
      </p:sp>
      <p:sp>
        <p:nvSpPr>
          <p:cNvPr id="17" name="Datumsplatzhalter 3"/>
          <p:cNvSpPr>
            <a:spLocks noGrp="1"/>
          </p:cNvSpPr>
          <p:nvPr>
            <p:ph type="dt" sz="half" idx="10"/>
          </p:nvPr>
        </p:nvSpPr>
        <p:spPr>
          <a:xfrm>
            <a:off x="6119813" y="6561138"/>
            <a:ext cx="1331912" cy="287337"/>
          </a:xfrm>
        </p:spPr>
        <p:txBody>
          <a:bodyPr/>
          <a:lstStyle/>
          <a:p>
            <a:pPr>
              <a:defRPr/>
            </a:pPr>
            <a:fld id="{30648F35-3F7C-43D0-B43E-363151EC407F}" type="datetime1">
              <a:rPr lang="en-US" smtClean="0"/>
              <a:pPr>
                <a:defRPr/>
              </a:pPr>
              <a:t>10/4/2018</a:t>
            </a:fld>
            <a:endParaRPr lang="de-DE"/>
          </a:p>
        </p:txBody>
      </p:sp>
      <p:sp>
        <p:nvSpPr>
          <p:cNvPr id="21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16888" y="6561138"/>
            <a:ext cx="982662" cy="215900"/>
          </a:xfrm>
        </p:spPr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69398DEA-F6B0-4D4D-8538-AC7A102F501B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4212468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 descr="https://fbcdn-sphotos-a.akamaihd.net/hphotos-ak-ash3/537870_274303999324533_1331362626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429000"/>
            <a:ext cx="4571999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hteck 14"/>
          <p:cNvSpPr/>
          <p:nvPr/>
        </p:nvSpPr>
        <p:spPr>
          <a:xfrm>
            <a:off x="4427984" y="1340768"/>
            <a:ext cx="44358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Typical</a:t>
            </a:r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Swabian</a:t>
            </a:r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dinner</a:t>
            </a:r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„Maultaschen“</a:t>
            </a:r>
          </a:p>
        </p:txBody>
      </p:sp>
      <p:sp>
        <p:nvSpPr>
          <p:cNvPr id="18" name="Rechteck 17"/>
          <p:cNvSpPr/>
          <p:nvPr/>
        </p:nvSpPr>
        <p:spPr>
          <a:xfrm>
            <a:off x="0" y="1340768"/>
            <a:ext cx="41585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 </a:t>
            </a:r>
            <a:r>
              <a:rPr lang="de-D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desserts</a:t>
            </a:r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de-D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sweeties</a:t>
            </a:r>
            <a:endParaRPr lang="de-DE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2555776" y="5949280"/>
            <a:ext cx="42322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</a:t>
            </a:r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</a:t>
            </a:r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each</a:t>
            </a:r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</a:t>
            </a:r>
            <a:endParaRPr lang="de-DE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95288" y="6561138"/>
            <a:ext cx="5113337" cy="2603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International Marketing Week 2019 - Künzelsau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75086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C:\Users\Flo\Desktop\BM_KÜN\7. Semester\International Marketing Week\Bilder IMW 2014\2014-03-24\DSC034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7" descr="C:\Users\Flo\Desktop\BM_KÜN\7. Semester\International Marketing Week\Bilder IMW 2014\2014-03-24\DSC034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9"/>
          <a:stretch>
            <a:fillRect/>
          </a:stretch>
        </p:blipFill>
        <p:spPr bwMode="auto">
          <a:xfrm>
            <a:off x="3924300" y="3429000"/>
            <a:ext cx="52197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1" descr="C:\Users\Flo\Desktop\BM_KÜN\7. Semester\International Marketing Week\Bilder IMW 2014\2014-03-24\DSC034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C:\Users\Flo\Desktop\BM_KÜN\7. Semester\International Marketing Week\Bilder IMW 2014\2014-03-24\DSC0348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32512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055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5732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395288" y="252413"/>
            <a:ext cx="8605868" cy="900112"/>
          </a:xfrm>
        </p:spPr>
        <p:txBody>
          <a:bodyPr/>
          <a:lstStyle/>
          <a:p>
            <a:r>
              <a:rPr lang="de-DE" b="1" dirty="0" err="1" smtClean="0"/>
              <a:t>Leisure</a:t>
            </a:r>
            <a:r>
              <a:rPr lang="de-DE" b="1" dirty="0" smtClean="0"/>
              <a:t> </a:t>
            </a:r>
            <a:r>
              <a:rPr lang="de-DE" b="1" dirty="0" err="1" smtClean="0"/>
              <a:t>Program</a:t>
            </a:r>
            <a:r>
              <a:rPr lang="de-DE" b="1" dirty="0"/>
              <a:t> – </a:t>
            </a:r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b="1" dirty="0" err="1" smtClean="0"/>
              <a:t>beyerdynamic</a:t>
            </a:r>
            <a:r>
              <a:rPr lang="de-DE" b="1" dirty="0" smtClean="0"/>
              <a:t> </a:t>
            </a:r>
            <a:r>
              <a:rPr lang="de-DE" b="1" dirty="0" err="1" smtClean="0"/>
              <a:t>soccer</a:t>
            </a:r>
            <a:r>
              <a:rPr lang="de-DE" b="1" dirty="0" smtClean="0"/>
              <a:t> </a:t>
            </a:r>
            <a:r>
              <a:rPr lang="de-DE" b="1" dirty="0" err="1" smtClean="0"/>
              <a:t>cup</a:t>
            </a:r>
            <a:endParaRPr lang="de-DE" b="1" dirty="0"/>
          </a:p>
        </p:txBody>
      </p:sp>
      <p:sp>
        <p:nvSpPr>
          <p:cNvPr id="16" name="Textfeld 15"/>
          <p:cNvSpPr txBox="1"/>
          <p:nvPr/>
        </p:nvSpPr>
        <p:spPr>
          <a:xfrm>
            <a:off x="1885652" y="5366851"/>
            <a:ext cx="2758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COMPETITION</a:t>
            </a:r>
            <a:endParaRPr lang="de-DE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349400" y="4797152"/>
            <a:ext cx="2800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SPORTS EVENT</a:t>
            </a:r>
            <a:endParaRPr lang="de-DE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Datumsplatzhalter 3"/>
          <p:cNvSpPr>
            <a:spLocks noGrp="1"/>
          </p:cNvSpPr>
          <p:nvPr>
            <p:ph type="dt" sz="half" idx="10"/>
          </p:nvPr>
        </p:nvSpPr>
        <p:spPr>
          <a:xfrm>
            <a:off x="6119813" y="6561138"/>
            <a:ext cx="1331912" cy="287337"/>
          </a:xfrm>
        </p:spPr>
        <p:txBody>
          <a:bodyPr/>
          <a:lstStyle/>
          <a:p>
            <a:pPr>
              <a:defRPr/>
            </a:pPr>
            <a:fld id="{30648F35-3F7C-43D0-B43E-363151EC407F}" type="datetime1">
              <a:rPr lang="en-US" smtClean="0"/>
              <a:pPr>
                <a:defRPr/>
              </a:pPr>
              <a:t>10/4/2018</a:t>
            </a:fld>
            <a:endParaRPr lang="de-DE"/>
          </a:p>
        </p:txBody>
      </p:sp>
      <p:sp>
        <p:nvSpPr>
          <p:cNvPr id="20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16888" y="6561138"/>
            <a:ext cx="982662" cy="215900"/>
          </a:xfrm>
        </p:spPr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69398DEA-F6B0-4D4D-8538-AC7A102F501B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  <p:pic>
        <p:nvPicPr>
          <p:cNvPr id="23" name="Grafik 22" descr="IMG_24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268760"/>
            <a:ext cx="4896544" cy="3264362"/>
          </a:xfrm>
          <a:prstGeom prst="rect">
            <a:avLst/>
          </a:prstGeom>
        </p:spPr>
      </p:pic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67544" y="1340768"/>
            <a:ext cx="6336704" cy="720080"/>
          </a:xfrm>
        </p:spPr>
        <p:txBody>
          <a:bodyPr/>
          <a:lstStyle/>
          <a:p>
            <a:pPr>
              <a:buNone/>
            </a:pPr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 </a:t>
            </a:r>
            <a:r>
              <a:rPr lang="de-D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table</a:t>
            </a:r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soccer</a:t>
            </a:r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buNone/>
            </a:pPr>
            <a:r>
              <a:rPr lang="de-D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tournament</a:t>
            </a:r>
            <a:endParaRPr lang="de-DE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D:\Link\Vorlesungen\PKM allgemein\International Marketing Week\Künzelsau 2013\Bilder\beyerdynamic_soccer cu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284984"/>
            <a:ext cx="4428492" cy="2952328"/>
          </a:xfrm>
          <a:prstGeom prst="rect">
            <a:avLst/>
          </a:prstGeom>
          <a:noFill/>
        </p:spPr>
      </p:pic>
      <p:sp>
        <p:nvSpPr>
          <p:cNvPr id="21" name="Textfeld 20"/>
          <p:cNvSpPr txBox="1"/>
          <p:nvPr/>
        </p:nvSpPr>
        <p:spPr>
          <a:xfrm>
            <a:off x="7527154" y="2162473"/>
            <a:ext cx="1966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</a:t>
            </a:r>
            <a:endParaRPr lang="de-DE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5580112" y="1700808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TEAMWORK</a:t>
            </a:r>
            <a:endParaRPr lang="de-DE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95288" y="6561138"/>
            <a:ext cx="5113337" cy="2603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International Marketing Week 2019 - Künzelsau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33789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 descr="C:\Users\Flo\Desktop\BM_KÜN\7. Semester\International Marketing Week\Bilder IMW 2014\2014-03-26\DSC036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4" descr="C:\Users\Flo\Desktop\BM_KÜN\7. Semester\International Marketing Week\Bilder IMW 2014\2014-03-26\DSC036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5" descr="C:\Users\Flo\Desktop\BM_KÜN\7. Semester\International Marketing Week\Bilder IMW 2014\2014-03-26\DSC037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7" descr="C:\Users\Flo\Desktop\BM_KÜN\7. Semester\International Marketing Week\Bilder IMW 2014\2014-03-26\DSC0376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9947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9384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831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7376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854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107504" y="303213"/>
            <a:ext cx="9289280" cy="900112"/>
          </a:xfrm>
        </p:spPr>
        <p:txBody>
          <a:bodyPr/>
          <a:lstStyle/>
          <a:p>
            <a:r>
              <a:rPr lang="de-DE" b="1" dirty="0" err="1" smtClean="0"/>
              <a:t>Leisure</a:t>
            </a:r>
            <a:r>
              <a:rPr lang="de-DE" b="1" dirty="0" smtClean="0"/>
              <a:t> </a:t>
            </a:r>
            <a:r>
              <a:rPr lang="de-DE" b="1" dirty="0" err="1" smtClean="0"/>
              <a:t>Program</a:t>
            </a:r>
            <a:r>
              <a:rPr lang="de-DE" b="1" dirty="0"/>
              <a:t> – </a:t>
            </a:r>
            <a:r>
              <a:rPr lang="en-US" b="1" dirty="0" smtClean="0"/>
              <a:t>Welcome </a:t>
            </a:r>
            <a:br>
              <a:rPr lang="en-US" b="1" dirty="0" smtClean="0"/>
            </a:br>
            <a:r>
              <a:rPr lang="en-US" b="1" dirty="0" smtClean="0"/>
              <a:t>beer in Schwäbisch Hall</a:t>
            </a:r>
            <a:endParaRPr lang="de-DE" b="1" dirty="0"/>
          </a:p>
        </p:txBody>
      </p:sp>
      <p:pic>
        <p:nvPicPr>
          <p:cNvPr id="8" name="Grafik 7" descr="P10009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412776"/>
            <a:ext cx="3600400" cy="2700300"/>
          </a:xfrm>
          <a:prstGeom prst="rect">
            <a:avLst/>
          </a:prstGeom>
        </p:spPr>
      </p:pic>
      <p:pic>
        <p:nvPicPr>
          <p:cNvPr id="10" name="Grafik 9" descr="P10009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1412776"/>
            <a:ext cx="3600400" cy="2700300"/>
          </a:xfrm>
          <a:prstGeom prst="rect">
            <a:avLst/>
          </a:prstGeom>
        </p:spPr>
      </p:pic>
      <p:pic>
        <p:nvPicPr>
          <p:cNvPr id="11" name="Grafik 10" descr="P1000943.JPG"/>
          <p:cNvPicPr>
            <a:picLocks noChangeAspect="1"/>
          </p:cNvPicPr>
          <p:nvPr/>
        </p:nvPicPr>
        <p:blipFill rotWithShape="1">
          <a:blip r:embed="rId5" cstate="print"/>
          <a:srcRect t="13165"/>
          <a:stretch/>
        </p:blipFill>
        <p:spPr>
          <a:xfrm>
            <a:off x="4644008" y="4099905"/>
            <a:ext cx="3600400" cy="2344812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899592" y="4516735"/>
            <a:ext cx="3672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Experience a couple of nice pubs in </a:t>
            </a:r>
            <a:r>
              <a:rPr lang="en-GB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Schwäbisch</a:t>
            </a:r>
            <a:r>
              <a:rPr lang="en-GB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Hall.</a:t>
            </a:r>
            <a:endParaRPr lang="de-DE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6119813" y="6526039"/>
            <a:ext cx="1331912" cy="287337"/>
          </a:xfrm>
        </p:spPr>
        <p:txBody>
          <a:bodyPr/>
          <a:lstStyle/>
          <a:p>
            <a:pPr>
              <a:defRPr/>
            </a:pPr>
            <a:fld id="{30648F35-3F7C-43D0-B43E-363151EC407F}" type="datetime1">
              <a:rPr lang="en-US" smtClean="0"/>
              <a:pPr>
                <a:defRPr/>
              </a:pPr>
              <a:t>10/4/2018</a:t>
            </a:fld>
            <a:endParaRPr lang="de-DE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16888" y="6526039"/>
            <a:ext cx="982662" cy="215900"/>
          </a:xfrm>
        </p:spPr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69398DEA-F6B0-4D4D-8538-AC7A102F501B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95288" y="6561138"/>
            <a:ext cx="5113337" cy="2603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International Marketing Week 2019 - Künzelsau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15009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splatzhalter 3"/>
          <p:cNvSpPr>
            <a:spLocks noGrp="1"/>
          </p:cNvSpPr>
          <p:nvPr>
            <p:ph type="dt" sz="half" idx="10"/>
          </p:nvPr>
        </p:nvSpPr>
        <p:spPr>
          <a:xfrm>
            <a:off x="6119813" y="6561138"/>
            <a:ext cx="1331912" cy="287337"/>
          </a:xfrm>
        </p:spPr>
        <p:txBody>
          <a:bodyPr/>
          <a:lstStyle/>
          <a:p>
            <a:pPr>
              <a:defRPr/>
            </a:pPr>
            <a:fld id="{30648F35-3F7C-43D0-B43E-363151EC407F}" type="datetime1">
              <a:rPr lang="en-US" smtClean="0"/>
              <a:pPr>
                <a:defRPr/>
              </a:pPr>
              <a:t>10/4/2018</a:t>
            </a:fld>
            <a:endParaRPr lang="de-DE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95288" y="6561138"/>
            <a:ext cx="5113337" cy="2603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International Marketing Week 2019 - Künzelsau</a:t>
            </a:r>
            <a:endParaRPr lang="de-DE" dirty="0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16888" y="6561138"/>
            <a:ext cx="982662" cy="215900"/>
          </a:xfrm>
        </p:spPr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69398DEA-F6B0-4D4D-8538-AC7A102F501B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322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mtClean="0"/>
              <a:t>Weitere Bilder</a:t>
            </a:r>
          </a:p>
        </p:txBody>
      </p:sp>
      <p:pic>
        <p:nvPicPr>
          <p:cNvPr id="23555" name="Picture 7" descr="C:\Users\Flo\Desktop\BM_KÜN\7. Semester\International Marketing Week\Bilder IMW 2014\2014-03-23\DSC032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8" descr="C:\Users\Flo\Desktop\BM_KÜN\7. Semester\International Marketing Week\Bilder IMW 2014\2014-03-23\DSC032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9" descr="C:\Users\Flo\Desktop\BM_KÜN\7. Semester\International Marketing Week\Bilder IMW 2014\2014-03-23\DSC0327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0" descr="C:\Users\Flo\Desktop\BM_KÜN\7. Semester\International Marketing Week\Bilder IMW 2014\2014-03-23\DSC0326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44704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395288" y="836613"/>
            <a:ext cx="8605868" cy="900112"/>
          </a:xfrm>
        </p:spPr>
        <p:txBody>
          <a:bodyPr/>
          <a:lstStyle/>
          <a:p>
            <a:r>
              <a:rPr lang="de-DE" b="1" dirty="0" err="1" smtClean="0"/>
              <a:t>Leisure</a:t>
            </a:r>
            <a:r>
              <a:rPr lang="de-DE" b="1" dirty="0" smtClean="0"/>
              <a:t> </a:t>
            </a:r>
            <a:r>
              <a:rPr lang="de-DE" b="1" dirty="0" err="1" smtClean="0"/>
              <a:t>Program</a:t>
            </a:r>
            <a:r>
              <a:rPr lang="de-DE" b="1" dirty="0" smtClean="0"/>
              <a:t> – Club </a:t>
            </a:r>
            <a:r>
              <a:rPr lang="de-DE" b="1" dirty="0" err="1" smtClean="0"/>
              <a:t>Night</a:t>
            </a:r>
            <a:endParaRPr lang="de-DE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4427984" y="4549676"/>
            <a:ext cx="47160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Meet other international marketing students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…and have fun!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de-DE" dirty="0" smtClean="0">
              <a:solidFill>
                <a:schemeClr val="tx1"/>
              </a:solidFill>
            </a:endParaRPr>
          </a:p>
          <a:p>
            <a:endParaRPr lang="de-DE" dirty="0" smtClean="0">
              <a:solidFill>
                <a:schemeClr val="tx1"/>
              </a:solidFill>
            </a:endParaRPr>
          </a:p>
          <a:p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>
          <a:xfrm>
            <a:off x="6119813" y="6561138"/>
            <a:ext cx="1331912" cy="287337"/>
          </a:xfrm>
        </p:spPr>
        <p:txBody>
          <a:bodyPr/>
          <a:lstStyle/>
          <a:p>
            <a:pPr>
              <a:defRPr/>
            </a:pPr>
            <a:fld id="{30648F35-3F7C-43D0-B43E-363151EC407F}" type="datetime1">
              <a:rPr lang="en-US" smtClean="0"/>
              <a:pPr>
                <a:defRPr/>
              </a:pPr>
              <a:t>10/4/2018</a:t>
            </a:fld>
            <a:endParaRPr lang="de-DE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16888" y="6561138"/>
            <a:ext cx="982662" cy="215900"/>
          </a:xfrm>
        </p:spPr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69398DEA-F6B0-4D4D-8538-AC7A102F501B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12976"/>
            <a:ext cx="4075041" cy="3039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 descr="https://fbcdn-sphotos-a.akamaihd.net/hphotos-ak-ash3/559456_374928675871840_398854154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12776"/>
            <a:ext cx="4039300" cy="301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95288" y="6561138"/>
            <a:ext cx="5113337" cy="2603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International Marketing Week 2019 - Künzelsau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55016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el 1"/>
          <p:cNvSpPr>
            <a:spLocks noGrp="1"/>
          </p:cNvSpPr>
          <p:nvPr>
            <p:ph type="title"/>
          </p:nvPr>
        </p:nvSpPr>
        <p:spPr>
          <a:xfrm>
            <a:off x="395288" y="836613"/>
            <a:ext cx="7416800" cy="900112"/>
          </a:xfrm>
        </p:spPr>
        <p:txBody>
          <a:bodyPr/>
          <a:lstStyle/>
          <a:p>
            <a:r>
              <a:rPr lang="en-US" altLang="en-US" dirty="0" smtClean="0"/>
              <a:t>Statements of Former Participants</a:t>
            </a:r>
          </a:p>
        </p:txBody>
      </p:sp>
      <p:sp>
        <p:nvSpPr>
          <p:cNvPr id="40963" name="Abgerundete rechteckige Legende 6"/>
          <p:cNvSpPr>
            <a:spLocks noChangeArrowheads="1"/>
          </p:cNvSpPr>
          <p:nvPr/>
        </p:nvSpPr>
        <p:spPr bwMode="auto">
          <a:xfrm>
            <a:off x="395288" y="1989138"/>
            <a:ext cx="2952750" cy="1260475"/>
          </a:xfrm>
          <a:prstGeom prst="wedgeRoundRectCallout">
            <a:avLst>
              <a:gd name="adj1" fmla="val -41264"/>
              <a:gd name="adj2" fmla="val 65310"/>
              <a:gd name="adj3" fmla="val 16667"/>
            </a:avLst>
          </a:prstGeom>
          <a:solidFill>
            <a:srgbClr val="92D050"/>
          </a:solidFill>
          <a:ln w="28575" algn="ctr">
            <a:solidFill>
              <a:srgbClr val="002060"/>
            </a:solidFill>
            <a:round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 dirty="0">
                <a:latin typeface="+mn-lt"/>
              </a:rPr>
              <a:t>“…occasion to exchange</a:t>
            </a:r>
          </a:p>
          <a:p>
            <a:pPr eaLnBrk="1" hangingPunct="1"/>
            <a:r>
              <a:rPr lang="en-US" altLang="en-US" sz="1800" dirty="0">
                <a:latin typeface="+mn-lt"/>
              </a:rPr>
              <a:t> with foreign students…”</a:t>
            </a:r>
          </a:p>
        </p:txBody>
      </p:sp>
      <p:sp>
        <p:nvSpPr>
          <p:cNvPr id="40964" name="Abgerundete rechteckige Legende 7"/>
          <p:cNvSpPr>
            <a:spLocks noChangeArrowheads="1"/>
          </p:cNvSpPr>
          <p:nvPr/>
        </p:nvSpPr>
        <p:spPr bwMode="auto">
          <a:xfrm>
            <a:off x="6408738" y="3141663"/>
            <a:ext cx="2303462" cy="1800225"/>
          </a:xfrm>
          <a:prstGeom prst="wedgeRoundRectCallout">
            <a:avLst>
              <a:gd name="adj1" fmla="val 39852"/>
              <a:gd name="adj2" fmla="val 65310"/>
              <a:gd name="adj3" fmla="val 16667"/>
            </a:avLst>
          </a:prstGeom>
          <a:solidFill>
            <a:srgbClr val="FFC000"/>
          </a:solidFill>
          <a:ln w="28575" algn="ctr">
            <a:solidFill>
              <a:srgbClr val="002060"/>
            </a:solidFill>
            <a:round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>
                <a:latin typeface="+mn-lt"/>
              </a:rPr>
              <a:t>“…the social time </a:t>
            </a:r>
          </a:p>
          <a:p>
            <a:pPr eaLnBrk="1" hangingPunct="1"/>
            <a:r>
              <a:rPr lang="en-US" altLang="en-US" sz="1800">
                <a:latin typeface="+mn-lt"/>
              </a:rPr>
              <a:t>and work has been </a:t>
            </a:r>
          </a:p>
          <a:p>
            <a:pPr eaLnBrk="1" hangingPunct="1"/>
            <a:r>
              <a:rPr lang="en-US" altLang="en-US" sz="1800">
                <a:latin typeface="+mn-lt"/>
              </a:rPr>
              <a:t>perfectly melted …”</a:t>
            </a:r>
          </a:p>
        </p:txBody>
      </p:sp>
      <p:sp>
        <p:nvSpPr>
          <p:cNvPr id="40965" name="Abgerundete rechteckige Legende 8"/>
          <p:cNvSpPr>
            <a:spLocks noChangeArrowheads="1"/>
          </p:cNvSpPr>
          <p:nvPr/>
        </p:nvSpPr>
        <p:spPr bwMode="auto">
          <a:xfrm>
            <a:off x="358775" y="4616450"/>
            <a:ext cx="2952750" cy="1584325"/>
          </a:xfrm>
          <a:prstGeom prst="wedgeRoundRectCallout">
            <a:avLst>
              <a:gd name="adj1" fmla="val -41264"/>
              <a:gd name="adj2" fmla="val 65310"/>
              <a:gd name="adj3" fmla="val 16667"/>
            </a:avLst>
          </a:prstGeom>
          <a:solidFill>
            <a:srgbClr val="FF3300"/>
          </a:solidFill>
          <a:ln w="28575" algn="ctr">
            <a:solidFill>
              <a:srgbClr val="002060"/>
            </a:solidFill>
            <a:round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>
                <a:latin typeface="+mn-lt"/>
              </a:rPr>
              <a:t>“…not too much work, </a:t>
            </a:r>
          </a:p>
          <a:p>
            <a:pPr eaLnBrk="1" hangingPunct="1"/>
            <a:r>
              <a:rPr lang="en-US" altLang="en-US" sz="1800">
                <a:latin typeface="+mn-lt"/>
              </a:rPr>
              <a:t>good mood and </a:t>
            </a:r>
          </a:p>
          <a:p>
            <a:pPr eaLnBrk="1" hangingPunct="1"/>
            <a:r>
              <a:rPr lang="en-US" altLang="en-US" sz="1800">
                <a:latin typeface="+mn-lt"/>
              </a:rPr>
              <a:t>good organization …”</a:t>
            </a:r>
          </a:p>
        </p:txBody>
      </p:sp>
      <p:sp>
        <p:nvSpPr>
          <p:cNvPr id="11" name="Abgerundete rechteckige Legende 10"/>
          <p:cNvSpPr/>
          <p:nvPr/>
        </p:nvSpPr>
        <p:spPr bwMode="auto">
          <a:xfrm>
            <a:off x="4427538" y="5373688"/>
            <a:ext cx="4321175" cy="792162"/>
          </a:xfrm>
          <a:prstGeom prst="wedgeRoundRectCallout">
            <a:avLst>
              <a:gd name="adj1" fmla="val 39852"/>
              <a:gd name="adj2" fmla="val 65312"/>
              <a:gd name="adj3" fmla="val 16667"/>
            </a:avLst>
          </a:prstGeom>
          <a:solidFill>
            <a:schemeClr val="bg1">
              <a:lumMod val="65000"/>
            </a:schemeClr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latin typeface="+mn-lt"/>
              </a:rPr>
              <a:t>“…honour to work for Mercedes-Benz…”</a:t>
            </a:r>
          </a:p>
        </p:txBody>
      </p:sp>
      <p:sp>
        <p:nvSpPr>
          <p:cNvPr id="40967" name="Abgerundete rechteckige Legende 11"/>
          <p:cNvSpPr>
            <a:spLocks noChangeArrowheads="1"/>
          </p:cNvSpPr>
          <p:nvPr/>
        </p:nvSpPr>
        <p:spPr bwMode="auto">
          <a:xfrm>
            <a:off x="6659563" y="1773238"/>
            <a:ext cx="2305050" cy="1150937"/>
          </a:xfrm>
          <a:prstGeom prst="wedgeRoundRectCallout">
            <a:avLst>
              <a:gd name="adj1" fmla="val 39852"/>
              <a:gd name="adj2" fmla="val 65310"/>
              <a:gd name="adj3" fmla="val 16667"/>
            </a:avLst>
          </a:prstGeom>
          <a:solidFill>
            <a:srgbClr val="00B0F0"/>
          </a:solidFill>
          <a:ln w="28575" algn="ctr">
            <a:solidFill>
              <a:srgbClr val="002060"/>
            </a:solidFill>
            <a:round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>
                <a:latin typeface="+mn-lt"/>
              </a:rPr>
              <a:t>“…I appreciated</a:t>
            </a:r>
          </a:p>
          <a:p>
            <a:pPr eaLnBrk="1" hangingPunct="1"/>
            <a:r>
              <a:rPr lang="en-US" altLang="en-US" sz="1800">
                <a:latin typeface="+mn-lt"/>
              </a:rPr>
              <a:t>almost every</a:t>
            </a:r>
          </a:p>
          <a:p>
            <a:pPr eaLnBrk="1" hangingPunct="1"/>
            <a:r>
              <a:rPr lang="en-US" altLang="en-US" sz="1800">
                <a:latin typeface="+mn-lt"/>
              </a:rPr>
              <a:t>moment …”</a:t>
            </a:r>
          </a:p>
        </p:txBody>
      </p:sp>
      <p:sp>
        <p:nvSpPr>
          <p:cNvPr id="40968" name="Abgerundete rechteckige Legende 12"/>
          <p:cNvSpPr>
            <a:spLocks noChangeArrowheads="1"/>
          </p:cNvSpPr>
          <p:nvPr/>
        </p:nvSpPr>
        <p:spPr bwMode="auto">
          <a:xfrm>
            <a:off x="935038" y="3500438"/>
            <a:ext cx="2844800" cy="755650"/>
          </a:xfrm>
          <a:prstGeom prst="wedgeRoundRectCallout">
            <a:avLst>
              <a:gd name="adj1" fmla="val -42181"/>
              <a:gd name="adj2" fmla="val 84162"/>
              <a:gd name="adj3" fmla="val 16667"/>
            </a:avLst>
          </a:prstGeom>
          <a:solidFill>
            <a:srgbClr val="E7B010"/>
          </a:solidFill>
          <a:ln w="28575" algn="ctr">
            <a:solidFill>
              <a:srgbClr val="002060"/>
            </a:solidFill>
            <a:round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>
                <a:latin typeface="+mn-lt"/>
              </a:rPr>
              <a:t>“…it was perfect!”</a:t>
            </a:r>
          </a:p>
        </p:txBody>
      </p:sp>
      <p:sp>
        <p:nvSpPr>
          <p:cNvPr id="40969" name="Abgerundete rechteckige Legende 11"/>
          <p:cNvSpPr>
            <a:spLocks noChangeArrowheads="1"/>
          </p:cNvSpPr>
          <p:nvPr/>
        </p:nvSpPr>
        <p:spPr bwMode="auto">
          <a:xfrm>
            <a:off x="3887788" y="2852738"/>
            <a:ext cx="2305050" cy="792162"/>
          </a:xfrm>
          <a:prstGeom prst="wedgeRoundRectCallout">
            <a:avLst>
              <a:gd name="adj1" fmla="val 39852"/>
              <a:gd name="adj2" fmla="val 65310"/>
              <a:gd name="adj3" fmla="val 16667"/>
            </a:avLst>
          </a:prstGeom>
          <a:solidFill>
            <a:schemeClr val="accent1"/>
          </a:solidFill>
          <a:ln w="28575" algn="ctr">
            <a:solidFill>
              <a:srgbClr val="002060"/>
            </a:solidFill>
            <a:round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>
                <a:latin typeface="+mn-lt"/>
              </a:rPr>
              <a:t>“Great organization!”</a:t>
            </a:r>
          </a:p>
        </p:txBody>
      </p:sp>
      <p:sp>
        <p:nvSpPr>
          <p:cNvPr id="40970" name="Abgerundete rechteckige Legende 6"/>
          <p:cNvSpPr>
            <a:spLocks noChangeArrowheads="1"/>
          </p:cNvSpPr>
          <p:nvPr/>
        </p:nvSpPr>
        <p:spPr bwMode="auto">
          <a:xfrm>
            <a:off x="3419475" y="3897313"/>
            <a:ext cx="2952750" cy="1260475"/>
          </a:xfrm>
          <a:prstGeom prst="wedgeRoundRectCallout">
            <a:avLst>
              <a:gd name="adj1" fmla="val -41264"/>
              <a:gd name="adj2" fmla="val 65310"/>
              <a:gd name="adj3" fmla="val 16667"/>
            </a:avLst>
          </a:prstGeom>
          <a:solidFill>
            <a:srgbClr val="92D050"/>
          </a:solidFill>
          <a:ln w="28575" algn="ctr">
            <a:solidFill>
              <a:srgbClr val="002060"/>
            </a:solidFill>
            <a:round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>
                <a:latin typeface="+mn-lt"/>
              </a:rPr>
              <a:t>“…would love to come back</a:t>
            </a:r>
          </a:p>
          <a:p>
            <a:pPr eaLnBrk="1" hangingPunct="1"/>
            <a:r>
              <a:rPr lang="en-US" altLang="en-US" sz="1800">
                <a:latin typeface="+mn-lt"/>
              </a:rPr>
              <a:t>to Künzelsau…”</a:t>
            </a:r>
          </a:p>
        </p:txBody>
      </p:sp>
      <p:sp>
        <p:nvSpPr>
          <p:cNvPr id="14" name="Abgerundete rechteckige Legende 7"/>
          <p:cNvSpPr>
            <a:spLocks noChangeArrowheads="1"/>
          </p:cNvSpPr>
          <p:nvPr/>
        </p:nvSpPr>
        <p:spPr bwMode="auto">
          <a:xfrm>
            <a:off x="3276600" y="1484313"/>
            <a:ext cx="3240088" cy="1116012"/>
          </a:xfrm>
          <a:prstGeom prst="wedgeRoundRectCallout">
            <a:avLst>
              <a:gd name="adj1" fmla="val 39852"/>
              <a:gd name="adj2" fmla="val 65310"/>
              <a:gd name="adj3" fmla="val 16667"/>
            </a:avLst>
          </a:prstGeom>
          <a:solidFill>
            <a:schemeClr val="bg1">
              <a:lumMod val="65000"/>
            </a:schemeClr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latin typeface="+mn-lt"/>
              </a:rPr>
              <a:t>“…enjoyed the trip to Stuttgart</a:t>
            </a:r>
          </a:p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latin typeface="+mn-lt"/>
              </a:rPr>
              <a:t>and the international diner…”</a:t>
            </a:r>
          </a:p>
        </p:txBody>
      </p:sp>
      <p:sp>
        <p:nvSpPr>
          <p:cNvPr id="40972" name="Abgerundete rechteckige Legende 11"/>
          <p:cNvSpPr>
            <a:spLocks noChangeArrowheads="1"/>
          </p:cNvSpPr>
          <p:nvPr/>
        </p:nvSpPr>
        <p:spPr bwMode="auto">
          <a:xfrm>
            <a:off x="3167063" y="5589588"/>
            <a:ext cx="1189037" cy="971550"/>
          </a:xfrm>
          <a:prstGeom prst="wedgeRoundRectCallout">
            <a:avLst>
              <a:gd name="adj1" fmla="val -42005"/>
              <a:gd name="adj2" fmla="val 61528"/>
              <a:gd name="adj3" fmla="val 16667"/>
            </a:avLst>
          </a:prstGeom>
          <a:solidFill>
            <a:srgbClr val="00B0F0"/>
          </a:solidFill>
          <a:ln w="28575" algn="ctr">
            <a:solidFill>
              <a:srgbClr val="002060"/>
            </a:solidFill>
            <a:round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1800">
              <a:latin typeface="+mn-lt"/>
            </a:endParaRPr>
          </a:p>
        </p:txBody>
      </p:sp>
      <p:pic>
        <p:nvPicPr>
          <p:cNvPr id="40973" name="Picture 13" descr="http://www.tsv-auerbach-tt.de/wp-content/uploads/2013/06/daumen-hoch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5589588"/>
            <a:ext cx="792162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2601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395288" y="836613"/>
            <a:ext cx="8605868" cy="900112"/>
          </a:xfrm>
        </p:spPr>
        <p:txBody>
          <a:bodyPr/>
          <a:lstStyle/>
          <a:p>
            <a:r>
              <a:rPr lang="de-DE" b="1" dirty="0" smtClean="0"/>
              <a:t>An </a:t>
            </a:r>
            <a:r>
              <a:rPr lang="de-DE" b="1" dirty="0" err="1" smtClean="0"/>
              <a:t>experience</a:t>
            </a:r>
            <a:r>
              <a:rPr lang="de-DE" b="1" dirty="0" smtClean="0"/>
              <a:t> </a:t>
            </a:r>
            <a:r>
              <a:rPr lang="de-DE" b="1" dirty="0" err="1" smtClean="0"/>
              <a:t>you´ll</a:t>
            </a:r>
            <a:r>
              <a:rPr lang="de-DE" b="1" dirty="0" smtClean="0"/>
              <a:t> </a:t>
            </a:r>
            <a:r>
              <a:rPr lang="de-DE" b="1" dirty="0" err="1" smtClean="0"/>
              <a:t>never</a:t>
            </a:r>
            <a:r>
              <a:rPr lang="de-DE" b="1" dirty="0" smtClean="0"/>
              <a:t> </a:t>
            </a:r>
            <a:r>
              <a:rPr lang="de-DE" b="1" dirty="0" err="1" smtClean="0"/>
              <a:t>forget</a:t>
            </a:r>
            <a:endParaRPr lang="de-DE" b="1" dirty="0"/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>
          <a:xfrm>
            <a:off x="6119813" y="6561138"/>
            <a:ext cx="1331912" cy="287337"/>
          </a:xfrm>
        </p:spPr>
        <p:txBody>
          <a:bodyPr/>
          <a:lstStyle/>
          <a:p>
            <a:pPr>
              <a:defRPr/>
            </a:pPr>
            <a:fld id="{30648F35-3F7C-43D0-B43E-363151EC407F}" type="datetime1">
              <a:rPr lang="en-US" smtClean="0"/>
              <a:pPr>
                <a:defRPr/>
              </a:pPr>
              <a:t>10/4/2018</a:t>
            </a:fld>
            <a:endParaRPr lang="de-DE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16888" y="6561138"/>
            <a:ext cx="982662" cy="215900"/>
          </a:xfrm>
        </p:spPr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69398DEA-F6B0-4D4D-8538-AC7A102F501B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  <p:pic>
        <p:nvPicPr>
          <p:cNvPr id="3074" name="Picture 2" descr="D:\Link\Vorlesungen\PKM allgemein\International Marketing Week\Künzelsau 2013\Bilder\g-clas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048" y="1389112"/>
            <a:ext cx="7812360" cy="5208240"/>
          </a:xfrm>
          <a:prstGeom prst="rect">
            <a:avLst/>
          </a:prstGeom>
          <a:noFill/>
        </p:spPr>
      </p:pic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95288" y="6561138"/>
            <a:ext cx="5113337" cy="2603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International Marketing Week 2019 - Künzelsau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67069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el 1"/>
          <p:cNvSpPr>
            <a:spLocks noGrp="1"/>
          </p:cNvSpPr>
          <p:nvPr>
            <p:ph type="ctrTitle" idx="4294967295"/>
          </p:nvPr>
        </p:nvSpPr>
        <p:spPr>
          <a:xfrm>
            <a:off x="142875" y="1314450"/>
            <a:ext cx="8929688" cy="1928813"/>
          </a:xfrm>
        </p:spPr>
        <p:txBody>
          <a:bodyPr/>
          <a:lstStyle/>
          <a:p>
            <a:pPr algn="ctr" eaLnBrk="1" hangingPunct="1"/>
            <a:r>
              <a:rPr lang="de-DE" sz="3600" b="1" dirty="0" smtClean="0"/>
              <a:t>So: </a:t>
            </a:r>
            <a:r>
              <a:rPr lang="de-DE" sz="3600" b="1" dirty="0" err="1" smtClean="0"/>
              <a:t>welcome</a:t>
            </a:r>
            <a:r>
              <a:rPr lang="de-DE" sz="3600" b="1" dirty="0" smtClean="0"/>
              <a:t> </a:t>
            </a:r>
            <a:r>
              <a:rPr lang="de-DE" sz="3600" b="1" dirty="0" err="1" smtClean="0"/>
              <a:t>to</a:t>
            </a:r>
            <a:r>
              <a:rPr lang="de-DE" sz="3600" b="1" dirty="0" smtClean="0"/>
              <a:t> </a:t>
            </a:r>
            <a:r>
              <a:rPr lang="de-DE" sz="3600" b="1" dirty="0" err="1" smtClean="0"/>
              <a:t>the</a:t>
            </a:r>
            <a:r>
              <a:rPr lang="de-DE" sz="3600" b="1" dirty="0" smtClean="0"/>
              <a:t> International Marketing Week 2019 in Germany.</a:t>
            </a:r>
          </a:p>
        </p:txBody>
      </p:sp>
      <p:pic>
        <p:nvPicPr>
          <p:cNvPr id="95234" name="Grafik 6" descr="Logo IMW Color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731838"/>
            <a:ext cx="1143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6" name="Picture 8" descr="Fröhliche Studenten Klein (IMW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775" y="2781300"/>
            <a:ext cx="3673475" cy="337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>
          <a:xfrm>
            <a:off x="6119813" y="6561138"/>
            <a:ext cx="1331912" cy="287337"/>
          </a:xfrm>
        </p:spPr>
        <p:txBody>
          <a:bodyPr/>
          <a:lstStyle/>
          <a:p>
            <a:pPr>
              <a:defRPr/>
            </a:pPr>
            <a:fld id="{30648F35-3F7C-43D0-B43E-363151EC407F}" type="datetime1">
              <a:rPr lang="en-US" smtClean="0"/>
              <a:pPr>
                <a:defRPr/>
              </a:pPr>
              <a:t>10/4/2018</a:t>
            </a:fld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16888" y="6561138"/>
            <a:ext cx="982662" cy="215900"/>
          </a:xfrm>
        </p:spPr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69398DEA-F6B0-4D4D-8538-AC7A102F501B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95288" y="6561138"/>
            <a:ext cx="5113337" cy="2603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International Marketing Week 2019 - Künzelsau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96659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1026716" y="629320"/>
            <a:ext cx="8281168" cy="1512267"/>
          </a:xfrm>
        </p:spPr>
        <p:txBody>
          <a:bodyPr/>
          <a:lstStyle/>
          <a:p>
            <a:r>
              <a:rPr lang="de-DE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</a:t>
            </a:r>
            <a:r>
              <a:rPr lang="de-DE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de-DE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de-DE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</a:t>
            </a:r>
            <a:r>
              <a:rPr lang="de-DE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attention</a:t>
            </a:r>
            <a:r>
              <a:rPr lang="de-DE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de-DE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049363" y="3697873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 err="1" smtClean="0">
                <a:solidFill>
                  <a:schemeClr val="tx1"/>
                </a:solidFill>
              </a:rPr>
              <a:t>Contact</a:t>
            </a:r>
            <a:r>
              <a:rPr lang="de-DE" u="sng" dirty="0" smtClean="0">
                <a:solidFill>
                  <a:schemeClr val="tx1"/>
                </a:solidFill>
              </a:rPr>
              <a:t>:</a:t>
            </a:r>
            <a:endParaRPr lang="de-DE" u="sng" dirty="0">
              <a:solidFill>
                <a:schemeClr val="tx1"/>
              </a:solidFill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844825"/>
            <a:ext cx="9182923" cy="172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hteck 2"/>
          <p:cNvSpPr/>
          <p:nvPr/>
        </p:nvSpPr>
        <p:spPr>
          <a:xfrm>
            <a:off x="1043608" y="4038154"/>
            <a:ext cx="712879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>
                <a:solidFill>
                  <a:schemeClr val="tx1"/>
                </a:solidFill>
              </a:rPr>
              <a:t>Prof Dr </a:t>
            </a:r>
            <a:r>
              <a:rPr lang="de-DE" b="1" dirty="0">
                <a:solidFill>
                  <a:schemeClr val="tx1"/>
                </a:solidFill>
              </a:rPr>
              <a:t>Joachim Link</a:t>
            </a:r>
          </a:p>
          <a:p>
            <a:r>
              <a:rPr lang="de-DE" dirty="0" smtClean="0">
                <a:solidFill>
                  <a:schemeClr val="tx1"/>
                </a:solidFill>
              </a:rPr>
              <a:t>Business Administration, Marketing </a:t>
            </a:r>
            <a:r>
              <a:rPr lang="de-DE" dirty="0" err="1" smtClean="0">
                <a:solidFill>
                  <a:schemeClr val="tx1"/>
                </a:solidFill>
              </a:rPr>
              <a:t>and</a:t>
            </a:r>
            <a:r>
              <a:rPr lang="de-DE" dirty="0" smtClean="0">
                <a:solidFill>
                  <a:schemeClr val="tx1"/>
                </a:solidFill>
              </a:rPr>
              <a:t> Media Management</a:t>
            </a:r>
            <a:r>
              <a:rPr lang="de-DE" dirty="0">
                <a:solidFill>
                  <a:schemeClr val="tx1"/>
                </a:solidFill>
              </a:rPr>
              <a:t/>
            </a:r>
            <a:br>
              <a:rPr lang="de-DE" dirty="0">
                <a:solidFill>
                  <a:schemeClr val="tx1"/>
                </a:solidFill>
              </a:rPr>
            </a:br>
            <a:endParaRPr lang="de-DE" dirty="0">
              <a:solidFill>
                <a:schemeClr val="tx1"/>
              </a:solidFill>
            </a:endParaRPr>
          </a:p>
          <a:p>
            <a:r>
              <a:rPr lang="de-DE" sz="1400" dirty="0">
                <a:solidFill>
                  <a:schemeClr val="tx1"/>
                </a:solidFill>
              </a:rPr>
              <a:t>Daimlerstr. 35, 74653 </a:t>
            </a:r>
            <a:r>
              <a:rPr lang="de-DE" sz="1400" dirty="0" smtClean="0">
                <a:solidFill>
                  <a:schemeClr val="tx1"/>
                </a:solidFill>
              </a:rPr>
              <a:t>Künzelsau, Germany</a:t>
            </a:r>
          </a:p>
          <a:p>
            <a:r>
              <a:rPr lang="de-DE" sz="1400" dirty="0" smtClean="0">
                <a:solidFill>
                  <a:schemeClr val="tx1"/>
                </a:solidFill>
              </a:rPr>
              <a:t>Telefon</a:t>
            </a:r>
            <a:r>
              <a:rPr lang="de-DE" sz="1400" dirty="0">
                <a:solidFill>
                  <a:schemeClr val="tx1"/>
                </a:solidFill>
              </a:rPr>
              <a:t>: +49(0)7940 13 06 </a:t>
            </a:r>
            <a:r>
              <a:rPr lang="de-DE" sz="1400" dirty="0" smtClean="0">
                <a:solidFill>
                  <a:schemeClr val="tx1"/>
                </a:solidFill>
              </a:rPr>
              <a:t>241</a:t>
            </a:r>
            <a:endParaRPr lang="de-DE" sz="1400" dirty="0">
              <a:solidFill>
                <a:schemeClr val="tx1"/>
              </a:solidFill>
            </a:endParaRPr>
          </a:p>
          <a:p>
            <a:r>
              <a:rPr lang="de-DE" sz="1400" dirty="0">
                <a:solidFill>
                  <a:schemeClr val="tx1"/>
                </a:solidFill>
              </a:rPr>
              <a:t>Fax: +49(0)7940 13 06 62311</a:t>
            </a:r>
          </a:p>
          <a:p>
            <a:r>
              <a:rPr lang="de-DE" sz="1400" dirty="0" smtClean="0">
                <a:solidFill>
                  <a:schemeClr val="tx1"/>
                </a:solidFill>
              </a:rPr>
              <a:t>E-Mail</a:t>
            </a:r>
            <a:r>
              <a:rPr lang="de-DE" sz="1400" dirty="0">
                <a:solidFill>
                  <a:schemeClr val="tx1"/>
                </a:solidFill>
              </a:rPr>
              <a:t>: joachim.link@hs-heilbronn.de 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>
          <a:xfrm>
            <a:off x="6119813" y="6561138"/>
            <a:ext cx="1331912" cy="287337"/>
          </a:xfrm>
        </p:spPr>
        <p:txBody>
          <a:bodyPr/>
          <a:lstStyle/>
          <a:p>
            <a:pPr>
              <a:defRPr/>
            </a:pPr>
            <a:fld id="{30648F35-3F7C-43D0-B43E-363151EC407F}" type="datetime1">
              <a:rPr lang="en-US" smtClean="0"/>
              <a:pPr>
                <a:defRPr/>
              </a:pPr>
              <a:t>10/4/2018</a:t>
            </a:fld>
            <a:endParaRPr lang="de-DE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16888" y="6561138"/>
            <a:ext cx="982662" cy="215900"/>
          </a:xfrm>
        </p:spPr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69398DEA-F6B0-4D4D-8538-AC7A102F501B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95288" y="6561138"/>
            <a:ext cx="5113337" cy="2603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International Marketing Week 2019 - Künzelsau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09406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University</a:t>
            </a:r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8512" y="4509120"/>
            <a:ext cx="2843808" cy="189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340768"/>
            <a:ext cx="3528392" cy="2731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179512" y="4365104"/>
            <a:ext cx="41764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chemeClr val="tx1"/>
                </a:solidFill>
              </a:rPr>
              <a:t>Reinhold-Würth-University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Second campus of Heilbronn  University since 1988</a:t>
            </a: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1,500 full time academic students </a:t>
            </a:r>
          </a:p>
          <a:p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211960" y="1203588"/>
            <a:ext cx="510418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chemeClr val="tx1"/>
                </a:solidFill>
              </a:rPr>
              <a:t>Heilbronn University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Foundation in 1961</a:t>
            </a: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42 Bachelor- and Master-Degree courses in 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	- Engineering / Technology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	- Business Administration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	- Informatics</a:t>
            </a: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 8,000 full time academic students </a:t>
            </a:r>
          </a:p>
          <a:p>
            <a:endParaRPr lang="de-DE" sz="2000" dirty="0" smtClean="0">
              <a:solidFill>
                <a:schemeClr val="tx1"/>
              </a:solidFill>
            </a:endParaRPr>
          </a:p>
          <a:p>
            <a:endParaRPr lang="de-DE" sz="2000" dirty="0" smtClean="0">
              <a:solidFill>
                <a:schemeClr val="tx1"/>
              </a:solidFill>
            </a:endParaRPr>
          </a:p>
          <a:p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10"/>
          </p:nvPr>
        </p:nvSpPr>
        <p:spPr>
          <a:xfrm>
            <a:off x="6119813" y="6561138"/>
            <a:ext cx="1331912" cy="287337"/>
          </a:xfrm>
        </p:spPr>
        <p:txBody>
          <a:bodyPr/>
          <a:lstStyle/>
          <a:p>
            <a:pPr>
              <a:defRPr/>
            </a:pPr>
            <a:fld id="{30648F35-3F7C-43D0-B43E-363151EC407F}" type="datetime1">
              <a:rPr lang="en-US" smtClean="0"/>
              <a:pPr>
                <a:defRPr/>
              </a:pPr>
              <a:t>10/4/2018</a:t>
            </a:fld>
            <a:endParaRPr lang="de-DE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95288" y="6561138"/>
            <a:ext cx="5113337" cy="2603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International Marketing Week 2019 - Künzelsau</a:t>
            </a:r>
            <a:endParaRPr lang="de-DE" dirty="0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16888" y="6561138"/>
            <a:ext cx="982662" cy="215900"/>
          </a:xfrm>
        </p:spPr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69398DEA-F6B0-4D4D-8538-AC7A102F501B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33059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8" y="303213"/>
            <a:ext cx="8209160" cy="900112"/>
          </a:xfrm>
        </p:spPr>
        <p:txBody>
          <a:bodyPr/>
          <a:lstStyle/>
          <a:p>
            <a:r>
              <a:rPr lang="en-US" b="1" dirty="0" smtClean="0"/>
              <a:t>Location: Reinhold-</a:t>
            </a:r>
            <a:r>
              <a:rPr lang="en-US" b="1" dirty="0" err="1" smtClean="0"/>
              <a:t>Würth</a:t>
            </a:r>
            <a:r>
              <a:rPr lang="en-US" b="1" dirty="0" smtClean="0"/>
              <a:t>-University </a:t>
            </a:r>
            <a:r>
              <a:rPr lang="en-US" b="1" dirty="0" err="1" smtClean="0"/>
              <a:t>Künzelsau</a:t>
            </a:r>
            <a:endParaRPr lang="en-US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12776"/>
            <a:ext cx="4560507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Pfeil nach unten 11"/>
          <p:cNvSpPr/>
          <p:nvPr/>
        </p:nvSpPr>
        <p:spPr bwMode="auto">
          <a:xfrm>
            <a:off x="2267744" y="4725144"/>
            <a:ext cx="216024" cy="288032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412776"/>
            <a:ext cx="297633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3140968"/>
            <a:ext cx="2232248" cy="1674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4437112"/>
            <a:ext cx="2379341" cy="1871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atumsplatzhalter 3"/>
          <p:cNvSpPr>
            <a:spLocks noGrp="1"/>
          </p:cNvSpPr>
          <p:nvPr>
            <p:ph type="dt" sz="half" idx="10"/>
          </p:nvPr>
        </p:nvSpPr>
        <p:spPr>
          <a:xfrm>
            <a:off x="6119813" y="6561138"/>
            <a:ext cx="1331912" cy="287337"/>
          </a:xfrm>
        </p:spPr>
        <p:txBody>
          <a:bodyPr/>
          <a:lstStyle/>
          <a:p>
            <a:pPr>
              <a:defRPr/>
            </a:pPr>
            <a:fld id="{30648F35-3F7C-43D0-B43E-363151EC407F}" type="datetime1">
              <a:rPr lang="en-US" smtClean="0"/>
              <a:pPr>
                <a:defRPr/>
              </a:pPr>
              <a:t>10/4/2018</a:t>
            </a:fld>
            <a:endParaRPr lang="de-DE"/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16888" y="6561138"/>
            <a:ext cx="982662" cy="215900"/>
          </a:xfrm>
        </p:spPr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69398DEA-F6B0-4D4D-8538-AC7A102F501B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sp>
        <p:nvSpPr>
          <p:cNvPr id="1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95288" y="6561138"/>
            <a:ext cx="5113337" cy="2603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International Marketing Week 2019 - Künzelsau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41492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9" descr="C:\Users\Flo\Desktop\mensa_ku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C:\Users\Flo\Desktop\kuen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577" y="4833156"/>
            <a:ext cx="2429999" cy="16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536" name="Picture 8" descr="C:\Users\Flo\Desktop\kuen_0202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419872" y="4833156"/>
            <a:ext cx="2430000" cy="16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538" name="Picture 10" descr="C:\Users\Flo\Desktop\kuen_e_baun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120172" y="4833156"/>
            <a:ext cx="2430000" cy="16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feld 15"/>
          <p:cNvSpPr txBox="1"/>
          <p:nvPr/>
        </p:nvSpPr>
        <p:spPr>
          <a:xfrm>
            <a:off x="5292080" y="476250"/>
            <a:ext cx="3744416" cy="1116013"/>
          </a:xfrm>
          <a:prstGeom prst="rect">
            <a:avLst/>
          </a:prstGeom>
          <a:solidFill>
            <a:schemeClr val="bg1">
              <a:alpha val="56000"/>
            </a:schemeClr>
          </a:solidFill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55600" indent="-355600" algn="l" eaLnBrk="0" hangingPunct="0">
              <a:spcBef>
                <a:spcPct val="30000"/>
              </a:spcBef>
              <a:buClr>
                <a:srgbClr val="B2B2B2"/>
              </a:buClr>
              <a:buFont typeface="Wingdings 3" pitchFamily="18" charset="2"/>
              <a:buChar char="u"/>
              <a:defRPr/>
            </a:pPr>
            <a:r>
              <a:rPr lang="de-DE" sz="2800" b="1" dirty="0" err="1">
                <a:solidFill>
                  <a:schemeClr val="tx1"/>
                </a:solidFill>
                <a:latin typeface="+mn-lt"/>
              </a:rPr>
              <a:t>Our</a:t>
            </a:r>
            <a:r>
              <a:rPr lang="de-DE" sz="2800" b="1" dirty="0">
                <a:solidFill>
                  <a:schemeClr val="tx1"/>
                </a:solidFill>
                <a:latin typeface="+mn-lt"/>
              </a:rPr>
              <a:t> Campus – </a:t>
            </a:r>
          </a:p>
          <a:p>
            <a:pPr marL="355600" indent="-355600" algn="l" eaLnBrk="0" hangingPunct="0">
              <a:spcBef>
                <a:spcPct val="30000"/>
              </a:spcBef>
              <a:buClr>
                <a:srgbClr val="B2B2B2"/>
              </a:buClr>
              <a:buFont typeface="Wingdings 3" pitchFamily="18" charset="2"/>
              <a:buChar char="u"/>
              <a:defRPr/>
            </a:pPr>
            <a:r>
              <a:rPr lang="de-DE" sz="2800" b="1" dirty="0" err="1">
                <a:solidFill>
                  <a:schemeClr val="tx1"/>
                </a:solidFill>
                <a:latin typeface="+mn-lt"/>
              </a:rPr>
              <a:t>small</a:t>
            </a:r>
            <a:r>
              <a:rPr lang="de-DE" sz="2800" b="1" dirty="0">
                <a:solidFill>
                  <a:schemeClr val="tx1"/>
                </a:solidFill>
                <a:latin typeface="+mn-lt"/>
              </a:rPr>
              <a:t> but </a:t>
            </a:r>
            <a:r>
              <a:rPr lang="de-DE" sz="2800" b="1" dirty="0" err="1" smtClean="0">
                <a:solidFill>
                  <a:schemeClr val="tx1"/>
                </a:solidFill>
                <a:latin typeface="+mn-lt"/>
              </a:rPr>
              <a:t>beautiful</a:t>
            </a:r>
            <a:r>
              <a:rPr lang="de-DE" sz="2800" b="1" dirty="0" smtClean="0">
                <a:solidFill>
                  <a:schemeClr val="tx1"/>
                </a:solidFill>
                <a:latin typeface="+mn-lt"/>
              </a:rPr>
              <a:t>!</a:t>
            </a:r>
            <a:endParaRPr lang="de-DE" sz="2800" b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85609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Inhaltsplatzhalter 4"/>
          <p:cNvSpPr txBox="1">
            <a:spLocks/>
          </p:cNvSpPr>
          <p:nvPr/>
        </p:nvSpPr>
        <p:spPr bwMode="auto">
          <a:xfrm>
            <a:off x="251520" y="1423317"/>
            <a:ext cx="856895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de-DE" sz="2000" b="1" dirty="0">
                <a:solidFill>
                  <a:srgbClr val="00588B"/>
                </a:solidFill>
                <a:latin typeface="Arial" charset="0"/>
              </a:rPr>
              <a:t>Date</a:t>
            </a:r>
            <a:r>
              <a:rPr lang="de-DE" sz="2000" dirty="0">
                <a:solidFill>
                  <a:srgbClr val="00588B"/>
                </a:solidFill>
                <a:latin typeface="Arial" charset="0"/>
              </a:rPr>
              <a:t>: 	</a:t>
            </a:r>
            <a:r>
              <a:rPr lang="de-DE" sz="2000" dirty="0" smtClean="0">
                <a:latin typeface="Arial" charset="0"/>
              </a:rPr>
              <a:t>March 24 </a:t>
            </a:r>
            <a:r>
              <a:rPr lang="de-DE" sz="2000" dirty="0" err="1" smtClean="0">
                <a:latin typeface="Arial" charset="0"/>
              </a:rPr>
              <a:t>to</a:t>
            </a:r>
            <a:r>
              <a:rPr lang="de-DE" sz="2000" dirty="0" smtClean="0">
                <a:latin typeface="Arial" charset="0"/>
              </a:rPr>
              <a:t> March 29, 2019</a:t>
            </a:r>
            <a:endParaRPr lang="de-DE" sz="2000" dirty="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de-DE" sz="2000" dirty="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de-DE" sz="2000" b="1" dirty="0" err="1">
                <a:solidFill>
                  <a:srgbClr val="00588B"/>
                </a:solidFill>
                <a:latin typeface="Arial" charset="0"/>
              </a:rPr>
              <a:t>Number</a:t>
            </a:r>
            <a:r>
              <a:rPr lang="de-DE" sz="2000" b="1" dirty="0">
                <a:solidFill>
                  <a:srgbClr val="00588B"/>
                </a:solidFill>
                <a:latin typeface="Arial" charset="0"/>
              </a:rPr>
              <a:t> </a:t>
            </a:r>
            <a:r>
              <a:rPr lang="de-DE" sz="2000" b="1" dirty="0" err="1">
                <a:solidFill>
                  <a:srgbClr val="00588B"/>
                </a:solidFill>
                <a:latin typeface="Arial" charset="0"/>
              </a:rPr>
              <a:t>of</a:t>
            </a:r>
            <a:r>
              <a:rPr lang="de-DE" sz="2000" b="1" dirty="0">
                <a:solidFill>
                  <a:srgbClr val="00588B"/>
                </a:solidFill>
                <a:latin typeface="Arial" charset="0"/>
              </a:rPr>
              <a:t> </a:t>
            </a:r>
            <a:r>
              <a:rPr lang="de-DE" sz="2000" b="1" dirty="0" err="1">
                <a:solidFill>
                  <a:srgbClr val="00588B"/>
                </a:solidFill>
                <a:latin typeface="Arial" charset="0"/>
              </a:rPr>
              <a:t>Participants</a:t>
            </a:r>
            <a:r>
              <a:rPr lang="de-DE" sz="2000" dirty="0">
                <a:solidFill>
                  <a:srgbClr val="00588B"/>
                </a:solidFill>
                <a:latin typeface="Arial" charset="0"/>
              </a:rPr>
              <a:t>:</a:t>
            </a:r>
            <a:r>
              <a:rPr lang="de-DE" sz="2000" dirty="0">
                <a:solidFill>
                  <a:srgbClr val="000000"/>
                </a:solidFill>
                <a:latin typeface="Arial" charset="0"/>
              </a:rPr>
              <a:t> 	5 </a:t>
            </a:r>
            <a:r>
              <a:rPr lang="de-DE" sz="2000" dirty="0" err="1">
                <a:solidFill>
                  <a:srgbClr val="000000"/>
                </a:solidFill>
                <a:latin typeface="Arial" charset="0"/>
              </a:rPr>
              <a:t>students</a:t>
            </a:r>
            <a:r>
              <a:rPr lang="de-DE" sz="2000" dirty="0">
                <a:solidFill>
                  <a:srgbClr val="000000"/>
                </a:solidFill>
                <a:latin typeface="Arial" charset="0"/>
              </a:rPr>
              <a:t> per </a:t>
            </a:r>
            <a:r>
              <a:rPr lang="de-DE" sz="2000" dirty="0" err="1">
                <a:solidFill>
                  <a:srgbClr val="000000"/>
                </a:solidFill>
                <a:latin typeface="Arial" charset="0"/>
              </a:rPr>
              <a:t>partner</a:t>
            </a:r>
            <a:r>
              <a:rPr lang="de-DE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Arial" charset="0"/>
              </a:rPr>
              <a:t>university</a:t>
            </a:r>
            <a:endParaRPr lang="de-DE" sz="2000" dirty="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de-DE" sz="2000" dirty="0">
                <a:solidFill>
                  <a:schemeClr val="bg2"/>
                </a:solidFill>
                <a:latin typeface="Arial" charset="0"/>
              </a:rPr>
              <a:t>					</a:t>
            </a:r>
            <a:r>
              <a:rPr lang="de-DE" sz="2000" dirty="0" smtClean="0">
                <a:latin typeface="Arial" charset="0"/>
              </a:rPr>
              <a:t>10 </a:t>
            </a:r>
            <a:r>
              <a:rPr lang="de-DE" sz="2000" dirty="0">
                <a:latin typeface="Arial" charset="0"/>
              </a:rPr>
              <a:t>German </a:t>
            </a:r>
            <a:r>
              <a:rPr lang="de-DE" sz="2000" dirty="0" err="1">
                <a:latin typeface="Arial" charset="0"/>
              </a:rPr>
              <a:t>students</a:t>
            </a:r>
            <a:endParaRPr lang="de-DE" sz="2000" dirty="0">
              <a:latin typeface="Arial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de-DE" sz="2000" dirty="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de-DE" sz="2000" b="1" dirty="0" err="1">
                <a:solidFill>
                  <a:srgbClr val="00588B"/>
                </a:solidFill>
                <a:latin typeface="Arial" charset="0"/>
              </a:rPr>
              <a:t>Theme</a:t>
            </a:r>
            <a:r>
              <a:rPr lang="de-DE" sz="2000" dirty="0">
                <a:solidFill>
                  <a:srgbClr val="00588B"/>
                </a:solidFill>
                <a:latin typeface="Arial" charset="0"/>
              </a:rPr>
              <a:t>:</a:t>
            </a:r>
            <a:r>
              <a:rPr lang="de-DE" sz="2000" dirty="0">
                <a:solidFill>
                  <a:srgbClr val="000000"/>
                </a:solidFill>
                <a:latin typeface="Arial" charset="0"/>
              </a:rPr>
              <a:t> 	</a:t>
            </a:r>
            <a:r>
              <a:rPr lang="de-DE" sz="2000" dirty="0" smtClean="0">
                <a:solidFill>
                  <a:srgbClr val="000000"/>
                </a:solidFill>
                <a:latin typeface="Arial" charset="0"/>
              </a:rPr>
              <a:t>Brand Project </a:t>
            </a:r>
            <a:r>
              <a:rPr lang="de-DE" sz="2000" dirty="0">
                <a:solidFill>
                  <a:srgbClr val="000000"/>
                </a:solidFill>
                <a:latin typeface="Arial" charset="0"/>
              </a:rPr>
              <a:t>in </a:t>
            </a:r>
            <a:r>
              <a:rPr lang="de-DE" sz="2000" dirty="0" err="1">
                <a:solidFill>
                  <a:srgbClr val="000000"/>
                </a:solidFill>
                <a:latin typeface="Arial" charset="0"/>
              </a:rPr>
              <a:t>cooperation</a:t>
            </a:r>
            <a:r>
              <a:rPr lang="de-DE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Arial" charset="0"/>
              </a:rPr>
              <a:t>with</a:t>
            </a:r>
            <a:r>
              <a:rPr lang="de-DE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sz="2000" dirty="0" smtClean="0">
                <a:solidFill>
                  <a:srgbClr val="000000"/>
                </a:solidFill>
                <a:latin typeface="Arial" charset="0"/>
              </a:rPr>
              <a:t>Mercedes-Benz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de-DE" sz="2000" dirty="0">
                <a:solidFill>
                  <a:srgbClr val="000000"/>
                </a:solidFill>
                <a:latin typeface="Arial" charset="0"/>
              </a:rPr>
              <a:t>			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GB" sz="2000" b="1" dirty="0">
                <a:solidFill>
                  <a:srgbClr val="00588B"/>
                </a:solidFill>
                <a:latin typeface="Arial" charset="0"/>
              </a:rPr>
              <a:t>Price</a:t>
            </a:r>
            <a:r>
              <a:rPr lang="en-GB" sz="2000" dirty="0">
                <a:solidFill>
                  <a:srgbClr val="00588B"/>
                </a:solidFill>
                <a:latin typeface="Arial" charset="0"/>
              </a:rPr>
              <a:t>:	</a:t>
            </a:r>
            <a:r>
              <a:rPr lang="en-GB" sz="2000" dirty="0">
                <a:latin typeface="Arial" charset="0"/>
              </a:rPr>
              <a:t>200 Euros per student </a:t>
            </a:r>
            <a:r>
              <a:rPr lang="en-US" sz="2000" dirty="0">
                <a:latin typeface="Arial" charset="0"/>
              </a:rPr>
              <a:t>(including accommodation, 			transport, all meals as mentioned in the program,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en-US" sz="2000" dirty="0">
                <a:latin typeface="Arial" charset="0"/>
              </a:rPr>
              <a:t>			social activities</a:t>
            </a:r>
            <a:r>
              <a:rPr lang="en-US" sz="2000" dirty="0" smtClean="0">
                <a:latin typeface="Arial" charset="0"/>
              </a:rPr>
              <a:t>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de-DE" sz="2000" dirty="0">
              <a:latin typeface="Arial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GB" sz="2000" b="1" dirty="0" smtClean="0">
                <a:solidFill>
                  <a:srgbClr val="00588B"/>
                </a:solidFill>
                <a:latin typeface="Arial" charset="0"/>
              </a:rPr>
              <a:t>Registration deadline</a:t>
            </a:r>
            <a:r>
              <a:rPr lang="en-GB" sz="2000" dirty="0" smtClean="0">
                <a:solidFill>
                  <a:srgbClr val="00588B"/>
                </a:solidFill>
                <a:latin typeface="Arial" charset="0"/>
              </a:rPr>
              <a:t>:</a:t>
            </a:r>
            <a:r>
              <a:rPr lang="en-GB" sz="2000" dirty="0">
                <a:solidFill>
                  <a:srgbClr val="00588B"/>
                </a:solidFill>
                <a:latin typeface="Arial" charset="0"/>
              </a:rPr>
              <a:t>	</a:t>
            </a:r>
            <a:r>
              <a:rPr lang="en-GB" sz="2000" dirty="0" smtClean="0">
                <a:latin typeface="Arial" charset="0"/>
              </a:rPr>
              <a:t>December 21, 2018</a:t>
            </a:r>
            <a:endParaRPr lang="de-DE" sz="2000" dirty="0">
              <a:latin typeface="Arial" charset="0"/>
            </a:endParaRPr>
          </a:p>
        </p:txBody>
      </p:sp>
      <p:pic>
        <p:nvPicPr>
          <p:cNvPr id="54278" name="Picture 11" descr="635109_1136716_860_120_kv2008_2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750" y="5517231"/>
            <a:ext cx="8191500" cy="1007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6119813" y="6561138"/>
            <a:ext cx="1331912" cy="287337"/>
          </a:xfrm>
        </p:spPr>
        <p:txBody>
          <a:bodyPr/>
          <a:lstStyle/>
          <a:p>
            <a:pPr>
              <a:defRPr/>
            </a:pPr>
            <a:fld id="{30648F35-3F7C-43D0-B43E-363151EC407F}" type="datetime1">
              <a:rPr lang="en-US" smtClean="0"/>
              <a:pPr>
                <a:defRPr/>
              </a:pPr>
              <a:t>10/4/2018</a:t>
            </a:fld>
            <a:endParaRPr lang="de-DE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16888" y="6561138"/>
            <a:ext cx="982662" cy="215900"/>
          </a:xfrm>
        </p:spPr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69398DEA-F6B0-4D4D-8538-AC7A102F501B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302320" y="277813"/>
            <a:ext cx="6553200" cy="90011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Facts and Figures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95288" y="6561138"/>
            <a:ext cx="5113337" cy="2603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International Marketing Week 2019 - Künzelsau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49442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Inhaltsplatzhalter 4"/>
          <p:cNvSpPr txBox="1">
            <a:spLocks/>
          </p:cNvSpPr>
          <p:nvPr/>
        </p:nvSpPr>
        <p:spPr bwMode="auto">
          <a:xfrm>
            <a:off x="428625" y="18288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de-DE" sz="2000" b="1">
                <a:solidFill>
                  <a:srgbClr val="00588B"/>
                </a:solidFill>
                <a:latin typeface="Arial" charset="0"/>
              </a:rPr>
              <a:t>Accommodation</a:t>
            </a:r>
            <a:r>
              <a:rPr lang="de-DE" sz="2000">
                <a:solidFill>
                  <a:srgbClr val="00588B"/>
                </a:solidFill>
                <a:latin typeface="Arial" charset="0"/>
              </a:rPr>
              <a:t>: 	</a:t>
            </a:r>
            <a:r>
              <a:rPr lang="de-DE" sz="2000">
                <a:solidFill>
                  <a:srgbClr val="000000"/>
                </a:solidFill>
                <a:latin typeface="Arial" charset="0"/>
              </a:rPr>
              <a:t>located in Schwäbisch Hall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de-DE" sz="2000">
                <a:solidFill>
                  <a:srgbClr val="000000"/>
                </a:solidFill>
                <a:latin typeface="Arial" charset="0"/>
              </a:rPr>
              <a:t>				(20 kilometres from Künzelsau)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de-DE" sz="200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de-DE" sz="2000">
              <a:solidFill>
                <a:srgbClr val="000000"/>
              </a:solidFill>
              <a:latin typeface="Arial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de-DE" sz="2000" b="1">
                <a:solidFill>
                  <a:srgbClr val="00588B"/>
                </a:solidFill>
                <a:latin typeface="Arial" charset="0"/>
              </a:rPr>
              <a:t>students</a:t>
            </a:r>
            <a:r>
              <a:rPr lang="de-DE" sz="2000">
                <a:solidFill>
                  <a:srgbClr val="00588B"/>
                </a:solidFill>
                <a:latin typeface="Arial" charset="0"/>
              </a:rPr>
              <a:t>:</a:t>
            </a:r>
            <a:r>
              <a:rPr lang="de-DE" sz="2000">
                <a:solidFill>
                  <a:srgbClr val="000000"/>
                </a:solidFill>
                <a:latin typeface="Arial" charset="0"/>
              </a:rPr>
              <a:t> 	Youth Hostel Schwäbisch Hall</a:t>
            </a:r>
            <a:endParaRPr lang="de-DE" sz="2000">
              <a:latin typeface="Arial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de-DE" sz="200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de-DE" sz="2000">
              <a:solidFill>
                <a:srgbClr val="000000"/>
              </a:solidFill>
              <a:latin typeface="Arial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de-DE" sz="2000" b="1">
                <a:solidFill>
                  <a:srgbClr val="00588B"/>
                </a:solidFill>
                <a:latin typeface="Arial" charset="0"/>
              </a:rPr>
              <a:t>tutors:</a:t>
            </a:r>
            <a:r>
              <a:rPr lang="de-DE" sz="2000">
                <a:solidFill>
                  <a:srgbClr val="000000"/>
                </a:solidFill>
                <a:latin typeface="Arial" charset="0"/>
              </a:rPr>
              <a:t> 		Hotel Scholl (recommended)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de-DE" sz="200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de-DE" sz="200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GB" sz="2000" b="1">
                <a:solidFill>
                  <a:srgbClr val="00588B"/>
                </a:solidFill>
                <a:latin typeface="Arial" charset="0"/>
              </a:rPr>
              <a:t>Transport</a:t>
            </a:r>
            <a:r>
              <a:rPr lang="en-GB" sz="2000">
                <a:solidFill>
                  <a:srgbClr val="00588B"/>
                </a:solidFill>
                <a:latin typeface="Arial" charset="0"/>
              </a:rPr>
              <a:t>:	</a:t>
            </a:r>
            <a:r>
              <a:rPr lang="en-GB" sz="2000">
                <a:latin typeface="Arial" charset="0"/>
              </a:rPr>
              <a:t>daily bus shuttle from Schwäbisch Hall to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en-GB" sz="2000">
                <a:latin typeface="Arial" charset="0"/>
              </a:rPr>
              <a:t>			Künzelsau</a:t>
            </a:r>
            <a:endParaRPr lang="de-DE" sz="2000">
              <a:latin typeface="Arial" charset="0"/>
            </a:endParaRPr>
          </a:p>
        </p:txBody>
      </p:sp>
      <p:grpSp>
        <p:nvGrpSpPr>
          <p:cNvPr id="56326" name="Group 7"/>
          <p:cNvGrpSpPr>
            <a:grpSpLocks/>
          </p:cNvGrpSpPr>
          <p:nvPr/>
        </p:nvGrpSpPr>
        <p:grpSpPr bwMode="auto">
          <a:xfrm>
            <a:off x="7019925" y="2679700"/>
            <a:ext cx="1524000" cy="1219200"/>
            <a:chOff x="4096" y="1992"/>
            <a:chExt cx="1008" cy="816"/>
          </a:xfrm>
        </p:grpSpPr>
        <p:pic>
          <p:nvPicPr>
            <p:cNvPr id="56336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99" y="2034"/>
              <a:ext cx="1005" cy="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337" name="Rectangle 9"/>
            <p:cNvSpPr>
              <a:spLocks noChangeArrowheads="1"/>
            </p:cNvSpPr>
            <p:nvPr/>
          </p:nvSpPr>
          <p:spPr bwMode="auto">
            <a:xfrm>
              <a:off x="4096" y="1992"/>
              <a:ext cx="1008" cy="815"/>
            </a:xfrm>
            <a:prstGeom prst="rect">
              <a:avLst/>
            </a:prstGeom>
            <a:noFill/>
            <a:ln w="28575">
              <a:solidFill>
                <a:srgbClr val="5F5F5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56327" name="Group 10"/>
          <p:cNvGrpSpPr>
            <a:grpSpLocks/>
          </p:cNvGrpSpPr>
          <p:nvPr/>
        </p:nvGrpSpPr>
        <p:grpSpPr bwMode="auto">
          <a:xfrm>
            <a:off x="7019925" y="3975100"/>
            <a:ext cx="1600200" cy="1204913"/>
            <a:chOff x="480" y="2544"/>
            <a:chExt cx="1440" cy="1095"/>
          </a:xfrm>
        </p:grpSpPr>
        <p:pic>
          <p:nvPicPr>
            <p:cNvPr id="56334" name="Picture 1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0" y="2553"/>
              <a:ext cx="1440" cy="1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335" name="Rectangle 12"/>
            <p:cNvSpPr>
              <a:spLocks noChangeArrowheads="1"/>
            </p:cNvSpPr>
            <p:nvPr/>
          </p:nvSpPr>
          <p:spPr bwMode="auto">
            <a:xfrm>
              <a:off x="480" y="2544"/>
              <a:ext cx="1440" cy="1095"/>
            </a:xfrm>
            <a:prstGeom prst="rect">
              <a:avLst/>
            </a:prstGeom>
            <a:noFill/>
            <a:ln w="28575">
              <a:solidFill>
                <a:srgbClr val="5F5F5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56328" name="Group 13"/>
          <p:cNvGrpSpPr>
            <a:grpSpLocks/>
          </p:cNvGrpSpPr>
          <p:nvPr/>
        </p:nvGrpSpPr>
        <p:grpSpPr bwMode="auto">
          <a:xfrm>
            <a:off x="7004050" y="1428750"/>
            <a:ext cx="1600200" cy="1106488"/>
            <a:chOff x="1056" y="1152"/>
            <a:chExt cx="1056" cy="793"/>
          </a:xfrm>
        </p:grpSpPr>
        <p:pic>
          <p:nvPicPr>
            <p:cNvPr id="56332" name="Picture 14" descr="kj287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56" y="1152"/>
              <a:ext cx="1056" cy="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333" name="Rectangle 15"/>
            <p:cNvSpPr>
              <a:spLocks noChangeArrowheads="1"/>
            </p:cNvSpPr>
            <p:nvPr/>
          </p:nvSpPr>
          <p:spPr bwMode="auto">
            <a:xfrm>
              <a:off x="1056" y="1152"/>
              <a:ext cx="1056" cy="793"/>
            </a:xfrm>
            <a:prstGeom prst="rect">
              <a:avLst/>
            </a:prstGeom>
            <a:noFill/>
            <a:ln w="28575">
              <a:solidFill>
                <a:srgbClr val="5F5F5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56329" name="Group 16"/>
          <p:cNvGrpSpPr>
            <a:grpSpLocks/>
          </p:cNvGrpSpPr>
          <p:nvPr/>
        </p:nvGrpSpPr>
        <p:grpSpPr bwMode="auto">
          <a:xfrm>
            <a:off x="7019925" y="5343525"/>
            <a:ext cx="1600200" cy="1144588"/>
            <a:chOff x="2064" y="1392"/>
            <a:chExt cx="1152" cy="769"/>
          </a:xfrm>
        </p:grpSpPr>
        <p:pic>
          <p:nvPicPr>
            <p:cNvPr id="56330" name="Picture 17" descr="Schwaebisch_Hall_Freilichtspiele_rdax_397x26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064" y="1392"/>
              <a:ext cx="1152" cy="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331" name="Rectangle 18"/>
            <p:cNvSpPr>
              <a:spLocks noChangeArrowheads="1"/>
            </p:cNvSpPr>
            <p:nvPr/>
          </p:nvSpPr>
          <p:spPr bwMode="auto">
            <a:xfrm>
              <a:off x="2064" y="1392"/>
              <a:ext cx="1152" cy="767"/>
            </a:xfrm>
            <a:prstGeom prst="rect">
              <a:avLst/>
            </a:prstGeom>
            <a:noFill/>
            <a:ln w="28575">
              <a:solidFill>
                <a:srgbClr val="5F5F5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9" name="Titel 1"/>
          <p:cNvSpPr txBox="1">
            <a:spLocks/>
          </p:cNvSpPr>
          <p:nvPr/>
        </p:nvSpPr>
        <p:spPr>
          <a:xfrm>
            <a:off x="395288" y="303213"/>
            <a:ext cx="6553200" cy="90011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Facts and Figures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Datumsplatzhalter 3"/>
          <p:cNvSpPr>
            <a:spLocks noGrp="1"/>
          </p:cNvSpPr>
          <p:nvPr>
            <p:ph type="dt" sz="half" idx="10"/>
          </p:nvPr>
        </p:nvSpPr>
        <p:spPr>
          <a:xfrm>
            <a:off x="6119813" y="6561138"/>
            <a:ext cx="1331912" cy="287337"/>
          </a:xfrm>
        </p:spPr>
        <p:txBody>
          <a:bodyPr/>
          <a:lstStyle/>
          <a:p>
            <a:pPr>
              <a:defRPr/>
            </a:pPr>
            <a:fld id="{30648F35-3F7C-43D0-B43E-363151EC407F}" type="datetime1">
              <a:rPr lang="en-US" smtClean="0"/>
              <a:pPr>
                <a:defRPr/>
              </a:pPr>
              <a:t>10/4/2018</a:t>
            </a:fld>
            <a:endParaRPr lang="de-DE"/>
          </a:p>
        </p:txBody>
      </p:sp>
      <p:sp>
        <p:nvSpPr>
          <p:cNvPr id="22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16888" y="6561138"/>
            <a:ext cx="982662" cy="215900"/>
          </a:xfrm>
        </p:spPr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69398DEA-F6B0-4D4D-8538-AC7A102F501B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sp>
        <p:nvSpPr>
          <p:cNvPr id="2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95288" y="6561138"/>
            <a:ext cx="5113337" cy="2603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International Marketing Week 2019 - Künzelsau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71342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3" descr="http://kiratour.de/wp-content/uploads/2012/02/Altstadtansicht_TuM_Foto_EvaMariaKraiss-3-e13281712044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Titel 1"/>
          <p:cNvSpPr>
            <a:spLocks noGrp="1"/>
          </p:cNvSpPr>
          <p:nvPr>
            <p:ph type="title"/>
          </p:nvPr>
        </p:nvSpPr>
        <p:spPr>
          <a:xfrm>
            <a:off x="358775" y="225425"/>
            <a:ext cx="6553200" cy="900113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Accommodation in </a:t>
            </a:r>
          </a:p>
        </p:txBody>
      </p:sp>
      <p:sp>
        <p:nvSpPr>
          <p:cNvPr id="17412" name="Inhaltsplatzhalter 2"/>
          <p:cNvSpPr>
            <a:spLocks noGrp="1"/>
          </p:cNvSpPr>
          <p:nvPr>
            <p:ph idx="1"/>
          </p:nvPr>
        </p:nvSpPr>
        <p:spPr>
          <a:xfrm>
            <a:off x="323850" y="1089025"/>
            <a:ext cx="4833938" cy="2160588"/>
          </a:xfrm>
          <a:solidFill>
            <a:schemeClr val="bg1">
              <a:alpha val="56078"/>
            </a:schemeClr>
          </a:solidFill>
        </p:spPr>
        <p:txBody>
          <a:bodyPr/>
          <a:lstStyle/>
          <a:p>
            <a:pPr>
              <a:lnSpc>
                <a:spcPct val="90000"/>
              </a:lnSpc>
              <a:buClrTx/>
              <a:buFont typeface="Arial" charset="0"/>
              <a:buChar char="•"/>
            </a:pPr>
            <a:r>
              <a:rPr lang="en-US" altLang="en-US" dirty="0" smtClean="0"/>
              <a:t>Beautiful city with medieval flair</a:t>
            </a:r>
          </a:p>
          <a:p>
            <a:pPr>
              <a:lnSpc>
                <a:spcPct val="90000"/>
              </a:lnSpc>
              <a:buClrTx/>
              <a:buFont typeface="Arial" charset="0"/>
              <a:buChar char="•"/>
            </a:pPr>
            <a:r>
              <a:rPr lang="en-US" altLang="en-US" dirty="0" smtClean="0"/>
              <a:t>53 km to the east of Heilbronn</a:t>
            </a:r>
          </a:p>
          <a:p>
            <a:pPr>
              <a:lnSpc>
                <a:spcPct val="90000"/>
              </a:lnSpc>
              <a:buClrTx/>
              <a:buFont typeface="Arial" charset="0"/>
              <a:buChar char="•"/>
            </a:pPr>
            <a:r>
              <a:rPr lang="de-DE" altLang="en-US" dirty="0" smtClean="0"/>
              <a:t>37,000</a:t>
            </a:r>
            <a:r>
              <a:rPr lang="en-GB" altLang="en-US" dirty="0" smtClean="0"/>
              <a:t> inhabitants</a:t>
            </a:r>
          </a:p>
          <a:p>
            <a:pPr>
              <a:lnSpc>
                <a:spcPct val="90000"/>
              </a:lnSpc>
              <a:buClrTx/>
              <a:buFont typeface="Arial" charset="0"/>
              <a:buChar char="•"/>
            </a:pPr>
            <a:r>
              <a:rPr lang="en-GB" altLang="en-US" dirty="0" smtClean="0"/>
              <a:t>A couple of nice pubs</a:t>
            </a:r>
          </a:p>
          <a:p>
            <a:pPr>
              <a:buClrTx/>
              <a:buFont typeface="Arial" charset="0"/>
              <a:buChar char="•"/>
            </a:pPr>
            <a:endParaRPr lang="de-DE" altLang="en-US" dirty="0" smtClean="0"/>
          </a:p>
        </p:txBody>
      </p:sp>
      <p:pic>
        <p:nvPicPr>
          <p:cNvPr id="7176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366558" y="4833156"/>
            <a:ext cx="2417910" cy="16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7" name="Picture 3"/>
          <p:cNvPicPr>
            <a:picLocks noChangeAspect="1" noChangeArrowheads="1"/>
          </p:cNvPicPr>
          <p:nvPr/>
        </p:nvPicPr>
        <p:blipFill>
          <a:blip r:embed="rId4" cstate="email"/>
          <a:srcRect l="4234"/>
          <a:stretch>
            <a:fillRect/>
          </a:stretch>
        </p:blipFill>
        <p:spPr bwMode="auto">
          <a:xfrm>
            <a:off x="1331640" y="4833336"/>
            <a:ext cx="2443169" cy="16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15" name="Picture 15" descr="http://www.schwaebischhall.de/templates/images/logo_schwaebisch_hal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88913"/>
            <a:ext cx="25812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Picture 17" descr="https://encrypted-tbn0.gstatic.com/images?q=tbn:ANd9GcSVXvDD0eAzeXcnbzKsiNFwccpKabukOZJO9CLDdQlevU8Zh_LL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993394" y="4833336"/>
            <a:ext cx="2162782" cy="16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255891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_HHN_4x3_DE_04a">
  <a:themeElements>
    <a:clrScheme name="Hochschule Heilbronn PPT">
      <a:dk1>
        <a:sysClr val="windowText" lastClr="000000"/>
      </a:dk1>
      <a:lt1>
        <a:sysClr val="window" lastClr="FFFFFF"/>
      </a:lt1>
      <a:dk2>
        <a:srgbClr val="BCBCBC"/>
      </a:dk2>
      <a:lt2>
        <a:srgbClr val="747474"/>
      </a:lt2>
      <a:accent1>
        <a:srgbClr val="002896"/>
      </a:accent1>
      <a:accent2>
        <a:srgbClr val="667EC0"/>
      </a:accent2>
      <a:accent3>
        <a:srgbClr val="99A8D6"/>
      </a:accent3>
      <a:accent4>
        <a:srgbClr val="00727F"/>
      </a:accent4>
      <a:accent5>
        <a:srgbClr val="009BA6"/>
      </a:accent5>
      <a:accent6>
        <a:srgbClr val="7FCBD3"/>
      </a:accent6>
      <a:hlink>
        <a:srgbClr val="000000"/>
      </a:hlink>
      <a:folHlink>
        <a:srgbClr val="000000"/>
      </a:folHlink>
    </a:clrScheme>
    <a:fontScheme name="Hochschule Heilbron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>
              <a:lumMod val="50000"/>
              <a:lumOff val="5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0 | 40 | 150">
      <a:srgbClr val="002896"/>
    </a:custClr>
    <a:custClr name="0 | 159 | 213">
      <a:srgbClr val="009FD5"/>
    </a:custClr>
    <a:custClr name="0 | 114 |127">
      <a:srgbClr val="00727F"/>
    </a:custClr>
    <a:custClr name="255 | 158 | 0">
      <a:srgbClr val="FF9E00"/>
    </a:custClr>
    <a:custClr name="100 | 179 | 44">
      <a:srgbClr val="64B32C"/>
    </a:custClr>
    <a:custClr name="171 | 0 | 66">
      <a:srgbClr val="AB0042"/>
    </a:custClr>
    <a:custClr name="0 | 0 | 0">
      <a:srgbClr val="000000"/>
    </a:custClr>
    <a:custClr>
      <a:srgbClr val="FFFFFF"/>
    </a:custClr>
    <a:custClr name="255 | 255 | 255">
      <a:srgbClr val="FFFFFF"/>
    </a:custClr>
    <a:custClr name="255 | 255 | 255">
      <a:srgbClr val="FFFFFF"/>
    </a:custClr>
    <a:custClr name="102 | 126 | 192">
      <a:srgbClr val="667EC0"/>
    </a:custClr>
    <a:custClr name="96 | 198 | 239">
      <a:srgbClr val="60C6EF"/>
    </a:custClr>
    <a:custClr name="0 | 155 | 166">
      <a:srgbClr val="009BA6"/>
    </a:custClr>
    <a:custClr name="255 | 203 | 14">
      <a:srgbClr val="FFCB0E"/>
    </a:custClr>
    <a:custClr name="180 | 204 | 0">
      <a:srgbClr val="B4CC00"/>
    </a:custClr>
    <a:custClr name="220 | 55 | 105">
      <a:srgbClr val="DC3769"/>
    </a:custClr>
    <a:custClr name="116 | 116 | 116">
      <a:srgbClr val="747474"/>
    </a:custClr>
    <a:custClr name="255 | 255 | 255">
      <a:srgbClr val="FFFFFF"/>
    </a:custClr>
    <a:custClr name="255 | 255 | 255">
      <a:srgbClr val="FFFFFF"/>
    </a:custClr>
    <a:custClr name="255 | 255 | 255">
      <a:srgbClr val="FFFFFF"/>
    </a:custClr>
    <a:custClr name="153 | 168 | 214">
      <a:srgbClr val="99A8D6"/>
    </a:custClr>
    <a:custClr name="176 | 223 | 247">
      <a:srgbClr val="B0DFF7"/>
    </a:custClr>
    <a:custClr name="127 | 203 | 211">
      <a:srgbClr val="7FCBD3"/>
    </a:custClr>
    <a:custClr name="255 | 241 | 77">
      <a:srgbClr val="FFF14D"/>
    </a:custClr>
    <a:custClr name="234 | 228 | 72">
      <a:srgbClr val="EAE448"/>
    </a:custClr>
    <a:custClr name="235 | 142 | 178">
      <a:srgbClr val="EB8EB2"/>
    </a:custClr>
    <a:custClr name="188 | 188 | 188">
      <a:srgbClr val="BCBCBC"/>
    </a:custClr>
    <a:custClr name="255 | 255 | 255">
      <a:srgbClr val="FFFFFF"/>
    </a:custClr>
    <a:custClr name="255 | 255 | 255">
      <a:srgbClr val="FFFFFF"/>
    </a:custClr>
    <a:custClr name="255 | 255 | 255">
      <a:srgbClr val="FFFFFF"/>
    </a:custClr>
  </a:custClrLst>
  <a:extLst>
    <a:ext uri="{05A4C25C-085E-4340-85A3-A5531E510DB2}">
      <thm15:themeFamily xmlns="" xmlns:thm15="http://schemas.microsoft.com/office/thememl/2012/main" name="Präsentation3" id="{5B9F1090-A465-415B-ADD2-4CC2AFDA8AF8}" vid="{77610A58-829E-44F1-BB5A-1272D4E85EDE}"/>
    </a:ext>
  </a:extLst>
</a:theme>
</file>

<file path=ppt/theme/theme2.xml><?xml version="1.0" encoding="utf-8"?>
<a:theme xmlns:a="http://schemas.openxmlformats.org/drawingml/2006/main" name="1_PPT_HHN_4x3_DE_04a">
  <a:themeElements>
    <a:clrScheme name="Hochschule Heilbronn PPT">
      <a:dk1>
        <a:sysClr val="windowText" lastClr="000000"/>
      </a:dk1>
      <a:lt1>
        <a:sysClr val="window" lastClr="FFFFFF"/>
      </a:lt1>
      <a:dk2>
        <a:srgbClr val="BCBCBC"/>
      </a:dk2>
      <a:lt2>
        <a:srgbClr val="747474"/>
      </a:lt2>
      <a:accent1>
        <a:srgbClr val="002896"/>
      </a:accent1>
      <a:accent2>
        <a:srgbClr val="667EC0"/>
      </a:accent2>
      <a:accent3>
        <a:srgbClr val="99A8D6"/>
      </a:accent3>
      <a:accent4>
        <a:srgbClr val="00727F"/>
      </a:accent4>
      <a:accent5>
        <a:srgbClr val="009BA6"/>
      </a:accent5>
      <a:accent6>
        <a:srgbClr val="7FCBD3"/>
      </a:accent6>
      <a:hlink>
        <a:srgbClr val="000000"/>
      </a:hlink>
      <a:folHlink>
        <a:srgbClr val="000000"/>
      </a:folHlink>
    </a:clrScheme>
    <a:fontScheme name="Hochschule Heilbron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>
              <a:lumMod val="50000"/>
              <a:lumOff val="5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0 | 40 | 150">
      <a:srgbClr val="002896"/>
    </a:custClr>
    <a:custClr name="0 | 159 | 213">
      <a:srgbClr val="009FD5"/>
    </a:custClr>
    <a:custClr name="0 | 114 |127">
      <a:srgbClr val="00727F"/>
    </a:custClr>
    <a:custClr name="255 | 158 | 0">
      <a:srgbClr val="FF9E00"/>
    </a:custClr>
    <a:custClr name="100 | 179 | 44">
      <a:srgbClr val="64B32C"/>
    </a:custClr>
    <a:custClr name="171 | 0 | 66">
      <a:srgbClr val="AB0042"/>
    </a:custClr>
    <a:custClr name="0 | 0 | 0">
      <a:srgbClr val="000000"/>
    </a:custClr>
    <a:custClr>
      <a:srgbClr val="FFFFFF"/>
    </a:custClr>
    <a:custClr name="255 | 255 | 255">
      <a:srgbClr val="FFFFFF"/>
    </a:custClr>
    <a:custClr name="255 | 255 | 255">
      <a:srgbClr val="FFFFFF"/>
    </a:custClr>
    <a:custClr name="102 | 126 | 192">
      <a:srgbClr val="667EC0"/>
    </a:custClr>
    <a:custClr name="96 | 198 | 239">
      <a:srgbClr val="60C6EF"/>
    </a:custClr>
    <a:custClr name="0 | 155 | 166">
      <a:srgbClr val="009BA6"/>
    </a:custClr>
    <a:custClr name="255 | 203 | 14">
      <a:srgbClr val="FFCB0E"/>
    </a:custClr>
    <a:custClr name="180 | 204 | 0">
      <a:srgbClr val="B4CC00"/>
    </a:custClr>
    <a:custClr name="220 | 55 | 105">
      <a:srgbClr val="DC3769"/>
    </a:custClr>
    <a:custClr name="116 | 116 | 116">
      <a:srgbClr val="747474"/>
    </a:custClr>
    <a:custClr name="255 | 255 | 255">
      <a:srgbClr val="FFFFFF"/>
    </a:custClr>
    <a:custClr name="255 | 255 | 255">
      <a:srgbClr val="FFFFFF"/>
    </a:custClr>
    <a:custClr name="255 | 255 | 255">
      <a:srgbClr val="FFFFFF"/>
    </a:custClr>
    <a:custClr name="153 | 168 | 214">
      <a:srgbClr val="99A8D6"/>
    </a:custClr>
    <a:custClr name="176 | 223 | 247">
      <a:srgbClr val="B0DFF7"/>
    </a:custClr>
    <a:custClr name="127 | 203 | 211">
      <a:srgbClr val="7FCBD3"/>
    </a:custClr>
    <a:custClr name="255 | 241 | 77">
      <a:srgbClr val="FFF14D"/>
    </a:custClr>
    <a:custClr name="234 | 228 | 72">
      <a:srgbClr val="EAE448"/>
    </a:custClr>
    <a:custClr name="235 | 142 | 178">
      <a:srgbClr val="EB8EB2"/>
    </a:custClr>
    <a:custClr name="188 | 188 | 188">
      <a:srgbClr val="BCBCBC"/>
    </a:custClr>
    <a:custClr name="255 | 255 | 255">
      <a:srgbClr val="FFFFFF"/>
    </a:custClr>
    <a:custClr name="255 | 255 | 255">
      <a:srgbClr val="FFFFFF"/>
    </a:custClr>
    <a:custClr name="255 | 255 | 255">
      <a:srgbClr val="FFFFFF"/>
    </a:custClr>
  </a:custClrLst>
  <a:extLst>
    <a:ext uri="{05A4C25C-085E-4340-85A3-A5531E510DB2}">
      <thm15:themeFamily xmlns="" xmlns:thm15="http://schemas.microsoft.com/office/thememl/2012/main" name="Präsentation3" id="{5B9F1090-A465-415B-ADD2-4CC2AFDA8AF8}" vid="{FDE5A0FD-4C89-49B0-A3E3-7AE81C46665A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ariss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PPT_HHN_4x3_DE_04a</Template>
  <TotalTime>0</TotalTime>
  <Words>544</Words>
  <Application>Microsoft Office PowerPoint</Application>
  <PresentationFormat>Bildschirmpräsentation (4:3)</PresentationFormat>
  <Paragraphs>216</Paragraphs>
  <Slides>35</Slides>
  <Notes>19</Notes>
  <HiddenSlides>0</HiddenSlides>
  <MMClips>0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35</vt:i4>
      </vt:variant>
    </vt:vector>
  </HeadingPairs>
  <TitlesOfParts>
    <vt:vector size="37" baseType="lpstr">
      <vt:lpstr>PPT_HHN_4x3_DE_04a</vt:lpstr>
      <vt:lpstr>1_PPT_HHN_4x3_DE_04a</vt:lpstr>
      <vt:lpstr>International Marketing Week Künzelsau</vt:lpstr>
      <vt:lpstr>PowerPoint-Präsentation</vt:lpstr>
      <vt:lpstr>PowerPoint-Präsentation</vt:lpstr>
      <vt:lpstr>The University</vt:lpstr>
      <vt:lpstr>Location: Reinhold-Würth-University Künzelsau</vt:lpstr>
      <vt:lpstr>PowerPoint-Präsentation</vt:lpstr>
      <vt:lpstr>PowerPoint-Präsentation</vt:lpstr>
      <vt:lpstr>PowerPoint-Präsentation</vt:lpstr>
      <vt:lpstr>Accommodation in </vt:lpstr>
      <vt:lpstr>PowerPoint-Präsentation</vt:lpstr>
      <vt:lpstr>Program – Introduction on Monday</vt:lpstr>
      <vt:lpstr>PowerPoint-Präsentation</vt:lpstr>
      <vt:lpstr>Program – Team Sessions</vt:lpstr>
      <vt:lpstr>PowerPoint-Präsentation</vt:lpstr>
      <vt:lpstr>Program – field trip to Stuttgart</vt:lpstr>
      <vt:lpstr>Program – field trip to Stuttgart</vt:lpstr>
      <vt:lpstr>PowerPoint-Präsentation</vt:lpstr>
      <vt:lpstr>Program – Milestone and Final Presentation</vt:lpstr>
      <vt:lpstr>PowerPoint-Präsentation</vt:lpstr>
      <vt:lpstr>PowerPoint-Präsentation</vt:lpstr>
      <vt:lpstr>Leisure Program – International Evening</vt:lpstr>
      <vt:lpstr>PowerPoint-Präsentation</vt:lpstr>
      <vt:lpstr>PowerPoint-Präsentation</vt:lpstr>
      <vt:lpstr>PowerPoint-Präsentation</vt:lpstr>
      <vt:lpstr>Leisure Program –  beyerdynamic soccer cup</vt:lpstr>
      <vt:lpstr>PowerPoint-Präsentation</vt:lpstr>
      <vt:lpstr>PowerPoint-Präsentation</vt:lpstr>
      <vt:lpstr>PowerPoint-Präsentation</vt:lpstr>
      <vt:lpstr>Leisure Program – Welcome  beer in Schwäbisch Hall</vt:lpstr>
      <vt:lpstr>Weitere Bilder</vt:lpstr>
      <vt:lpstr>Leisure Program – Club Night</vt:lpstr>
      <vt:lpstr>Statements of Former Participants</vt:lpstr>
      <vt:lpstr>An experience you´ll never forget</vt:lpstr>
      <vt:lpstr>So: welcome to the International Marketing Week 2019 in Germany.</vt:lpstr>
      <vt:lpstr>Thank you for your attention!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DIE HEADLINE</dc:title>
  <dc:creator>link</dc:creator>
  <cp:lastModifiedBy>link</cp:lastModifiedBy>
  <cp:revision>128</cp:revision>
  <cp:lastPrinted>2018-09-22T09:47:23Z</cp:lastPrinted>
  <dcterms:created xsi:type="dcterms:W3CDTF">2018-08-23T16:02:26Z</dcterms:created>
  <dcterms:modified xsi:type="dcterms:W3CDTF">2018-10-04T10:18:40Z</dcterms:modified>
</cp:coreProperties>
</file>