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301" r:id="rId3"/>
    <p:sldId id="307" r:id="rId4"/>
    <p:sldId id="281" r:id="rId5"/>
    <p:sldId id="282" r:id="rId6"/>
    <p:sldId id="304" r:id="rId7"/>
    <p:sldId id="305" r:id="rId8"/>
    <p:sldId id="306" r:id="rId9"/>
    <p:sldId id="302" r:id="rId10"/>
    <p:sldId id="269" r:id="rId11"/>
    <p:sldId id="273" r:id="rId12"/>
    <p:sldId id="309" r:id="rId13"/>
    <p:sldId id="274" r:id="rId14"/>
    <p:sldId id="299" r:id="rId15"/>
    <p:sldId id="310" r:id="rId1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94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08170A-E4D9-4A08-901B-AE7075A18967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B63D841-5396-4D16-8067-B6F0E293B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33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3D841-5396-4D16-8067-B6F0E293B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12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3D841-5396-4D16-8067-B6F0E293B773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99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3D841-5396-4D16-8067-B6F0E293B773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94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3D841-5396-4D16-8067-B6F0E293B773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6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3D841-5396-4D16-8067-B6F0E293B773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65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3D841-5396-4D16-8067-B6F0E293B773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13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5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89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80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6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53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20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92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33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0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18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58C1-BE6C-46F1-A846-2E847ABD5F2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3018-B6D2-42A4-B3A3-D5691439F5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65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an.mcdaniel@universidadeuropea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CAcQjRw&amp;url=http://athome.readinghorizons.com/reading-academy/comprehension&amp;ei=9veOVc7oIYuwUZDik8AB&amp;bvm=bv.96783405,d.d24&amp;psig=AFQjCNE4gY0wYQ394k_HpcXD1udET2B19A&amp;ust=143551931723919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valenciaterraimar.org/resources/image/bodega-torre-ori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0" y="433799"/>
            <a:ext cx="2730912" cy="61893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egoe UI" pitchFamily="34" charset="0"/>
              </a:rPr>
              <a:t>International Marketing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egoe UI" pitchFamily="34" charset="0"/>
              </a:rPr>
              <a:t>Week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egoe UI" pitchFamily="34" charset="0"/>
              </a:rPr>
              <a:t> in Valencia</a:t>
            </a:r>
          </a:p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egoe UI" pitchFamily="34" charset="0"/>
              </a:rPr>
              <a:t>    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egoe UI" pitchFamily="34" charset="0"/>
              </a:rPr>
              <a:t>February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egoe UI" pitchFamily="34" charset="0"/>
              </a:rPr>
              <a:t> 24 –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egoe UI" pitchFamily="34" charset="0"/>
              </a:rPr>
              <a:t>March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egoe UI" pitchFamily="34" charset="0"/>
              </a:rPr>
              <a:t> 1, 2019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Segoe U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9541" y="3140968"/>
            <a:ext cx="5076926" cy="343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0518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23085" cy="46926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469961" y="182985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Pre-</a:t>
            </a:r>
            <a:r>
              <a:rPr lang="es-ES" dirty="0" err="1" smtClean="0"/>
              <a:t>arrival</a:t>
            </a:r>
            <a:r>
              <a:rPr lang="es-ES" dirty="0" smtClean="0"/>
              <a:t> material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sent</a:t>
            </a:r>
            <a:r>
              <a:rPr lang="es-ES" dirty="0" smtClean="0"/>
              <a:t> in </a:t>
            </a:r>
            <a:r>
              <a:rPr lang="es-ES" dirty="0" err="1" smtClean="0"/>
              <a:t>advance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73817" y="2477851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General </a:t>
            </a:r>
            <a:r>
              <a:rPr lang="es-ES" dirty="0" err="1" smtClean="0"/>
              <a:t>assembly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–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present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universities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208290" y="31628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Day </a:t>
            </a:r>
            <a:r>
              <a:rPr lang="es-ES" dirty="0" err="1" smtClean="0"/>
              <a:t>trip</a:t>
            </a:r>
            <a:r>
              <a:rPr lang="es-ES" dirty="0" smtClean="0"/>
              <a:t> to </a:t>
            </a:r>
            <a:r>
              <a:rPr lang="es-ES" dirty="0" err="1" smtClean="0"/>
              <a:t>wine</a:t>
            </a:r>
            <a:r>
              <a:rPr lang="es-ES" dirty="0" smtClean="0"/>
              <a:t> country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31840" y="49802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Walking</a:t>
            </a:r>
            <a:r>
              <a:rPr lang="es-ES" dirty="0" smtClean="0"/>
              <a:t> tour of </a:t>
            </a:r>
            <a:r>
              <a:rPr lang="es-ES" dirty="0" err="1" smtClean="0"/>
              <a:t>old</a:t>
            </a:r>
            <a:r>
              <a:rPr lang="es-ES" dirty="0" smtClean="0"/>
              <a:t> Valencia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010021" y="438871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Tapas </a:t>
            </a:r>
            <a:r>
              <a:rPr lang="es-ES" dirty="0" err="1" smtClean="0"/>
              <a:t>dinner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old</a:t>
            </a:r>
            <a:r>
              <a:rPr lang="es-ES" dirty="0" smtClean="0"/>
              <a:t> </a:t>
            </a:r>
            <a:r>
              <a:rPr lang="es-ES" dirty="0" err="1" smtClean="0"/>
              <a:t>quarter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59832" y="55364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Party</a:t>
            </a:r>
            <a:r>
              <a:rPr lang="es-ES" dirty="0" smtClean="0"/>
              <a:t> </a:t>
            </a:r>
            <a:r>
              <a:rPr lang="es-ES" dirty="0" err="1" smtClean="0"/>
              <a:t>night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43808" y="612799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Final </a:t>
            </a:r>
            <a:r>
              <a:rPr lang="es-ES" dirty="0" err="1" smtClean="0"/>
              <a:t>presentations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Friday </a:t>
            </a:r>
            <a:r>
              <a:rPr lang="es-ES" dirty="0" err="1" smtClean="0"/>
              <a:t>morning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140231" y="379713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Daily</a:t>
            </a:r>
            <a:r>
              <a:rPr lang="es-ES" dirty="0"/>
              <a:t> </a:t>
            </a:r>
            <a:r>
              <a:rPr lang="es-ES" dirty="0" err="1" smtClean="0"/>
              <a:t>project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in </a:t>
            </a:r>
            <a:r>
              <a:rPr lang="es-ES" dirty="0" err="1" smtClean="0"/>
              <a:t>teams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280298" y="65329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/>
              <a:t>Itinerary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422614784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823085" cy="46926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33956" y="80192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and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particulars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45424" y="1706476"/>
            <a:ext cx="188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230€</a:t>
            </a:r>
            <a:endParaRPr lang="es-ES" sz="4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99592" y="305335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Double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triple </a:t>
            </a:r>
            <a:r>
              <a:rPr lang="es-ES" dirty="0" err="1" smtClean="0"/>
              <a:t>room</a:t>
            </a:r>
            <a:r>
              <a:rPr lang="es-ES" dirty="0" smtClean="0"/>
              <a:t> in a Hostal </a:t>
            </a:r>
            <a:r>
              <a:rPr lang="es-ES" dirty="0" err="1" smtClean="0"/>
              <a:t>Penalty</a:t>
            </a:r>
            <a:r>
              <a:rPr lang="es-ES" dirty="0" smtClean="0"/>
              <a:t> </a:t>
            </a:r>
            <a:r>
              <a:rPr lang="es-ES" dirty="0" err="1" smtClean="0"/>
              <a:t>just</a:t>
            </a:r>
            <a:r>
              <a:rPr lang="es-ES" dirty="0" smtClean="0"/>
              <a:t> 10 minutes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foot</a:t>
            </a:r>
            <a:r>
              <a:rPr lang="es-ES" dirty="0" smtClean="0"/>
              <a:t> 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university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81715" y="3692341"/>
            <a:ext cx="51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Continental </a:t>
            </a:r>
            <a:r>
              <a:rPr lang="es-ES" dirty="0" err="1" smtClean="0"/>
              <a:t>breakfast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Sunday</a:t>
            </a:r>
            <a:r>
              <a:rPr lang="es-ES" dirty="0" smtClean="0"/>
              <a:t> to Friday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15817" y="418132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 </a:t>
            </a:r>
            <a:r>
              <a:rPr lang="es-ES" dirty="0" err="1" smtClean="0"/>
              <a:t>lunches</a:t>
            </a:r>
            <a:r>
              <a:rPr lang="es-ES" dirty="0" smtClean="0"/>
              <a:t> (bocadillo, </a:t>
            </a:r>
            <a:r>
              <a:rPr lang="es-ES" dirty="0" err="1" smtClean="0"/>
              <a:t>soft</a:t>
            </a:r>
            <a:r>
              <a:rPr lang="es-ES" dirty="0" smtClean="0"/>
              <a:t> </a:t>
            </a:r>
            <a:r>
              <a:rPr lang="es-ES" dirty="0" err="1" smtClean="0"/>
              <a:t>drink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79912" y="5134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Tapas </a:t>
            </a:r>
            <a:r>
              <a:rPr lang="es-ES" dirty="0" err="1" smtClean="0"/>
              <a:t>dinner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70072" y="4667911"/>
            <a:ext cx="290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Field </a:t>
            </a:r>
            <a:r>
              <a:rPr lang="es-ES" dirty="0" err="1" smtClean="0"/>
              <a:t>trip</a:t>
            </a:r>
            <a:r>
              <a:rPr lang="es-ES" dirty="0" smtClean="0"/>
              <a:t> to </a:t>
            </a:r>
            <a:r>
              <a:rPr lang="es-ES" dirty="0" err="1" smtClean="0"/>
              <a:t>wine</a:t>
            </a:r>
            <a:r>
              <a:rPr lang="es-ES" dirty="0" smtClean="0"/>
              <a:t> country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11861" y="555811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Walking</a:t>
            </a:r>
            <a:r>
              <a:rPr lang="es-ES" dirty="0" smtClean="0"/>
              <a:t> tour of </a:t>
            </a:r>
            <a:r>
              <a:rPr lang="es-ES" dirty="0" err="1" smtClean="0"/>
              <a:t>old</a:t>
            </a:r>
            <a:r>
              <a:rPr lang="es-ES" dirty="0" smtClean="0"/>
              <a:t> Valencia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745424" y="24685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Includes</a:t>
            </a:r>
            <a:r>
              <a:rPr lang="es-ES" sz="2400" dirty="0" smtClean="0"/>
              <a:t>: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2614784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823085" cy="469265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2164457" cy="28017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2143125" cy="214312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9512" y="166676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VEGANS AND VEGETARIANS MORE THAN WELCOME!!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15583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83568" y="1844824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to be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 2019 to:</a:t>
            </a:r>
          </a:p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Stan.mcdaniel@universidadeuropea.es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dirty="0" smtClean="0">
              <a:solidFill>
                <a:srgbClr val="C00000"/>
              </a:solidFill>
            </a:endParaRPr>
          </a:p>
          <a:p>
            <a:endParaRPr lang="es-ES" sz="1600" dirty="0" smtClean="0">
              <a:solidFill>
                <a:srgbClr val="C00000"/>
              </a:solidFill>
            </a:endParaRPr>
          </a:p>
          <a:p>
            <a:endParaRPr lang="es-ES" sz="3200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82308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14784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5"/>
            <a:ext cx="9036496" cy="5544616"/>
          </a:xfrm>
          <a:noFill/>
        </p:spPr>
        <p:txBody>
          <a:bodyPr/>
          <a:lstStyle/>
          <a:p>
            <a:pPr algn="ctr">
              <a:buNone/>
            </a:pPr>
            <a:endParaRPr lang="es-ES" sz="3200" u="sng" dirty="0" smtClean="0">
              <a:latin typeface="Arial Black" pitchFamily="34" charset="0"/>
            </a:endParaRPr>
          </a:p>
          <a:p>
            <a:pPr algn="ctr">
              <a:buNone/>
            </a:pPr>
            <a:endParaRPr lang="es-ES" sz="3200" u="sng" dirty="0" smtClean="0">
              <a:latin typeface="Arial Black" pitchFamily="34" charset="0"/>
            </a:endParaRPr>
          </a:p>
          <a:p>
            <a:pPr algn="ctr">
              <a:buNone/>
            </a:pPr>
            <a:endParaRPr lang="es-ES" b="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ES" b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2" y="6550223"/>
            <a:ext cx="587375" cy="307777"/>
          </a:xfrm>
        </p:spPr>
        <p:txBody>
          <a:bodyPr/>
          <a:lstStyle/>
          <a:p>
            <a:pPr>
              <a:defRPr/>
            </a:pPr>
            <a:fld id="{7C8FAA37-7AC5-44D1-A5F7-BBC7EFE74888}" type="slidenum">
              <a:rPr lang="es-ES" sz="1400" smtClean="0"/>
              <a:pPr>
                <a:defRPr/>
              </a:pPr>
              <a:t>14</a:t>
            </a:fld>
            <a:endParaRPr lang="es-ES" sz="1400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3" y="332656"/>
            <a:ext cx="1823085" cy="469265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31688"/>
            <a:ext cx="5112568" cy="29969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50627" y="494116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We</a:t>
            </a:r>
            <a:r>
              <a:rPr lang="es-ES" sz="2000" b="1" dirty="0" smtClean="0"/>
              <a:t> are </a:t>
            </a:r>
            <a:r>
              <a:rPr lang="es-ES" sz="2000" b="1" dirty="0" err="1" smtClean="0"/>
              <a:t>terribly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sorry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but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we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have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space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problems</a:t>
            </a:r>
            <a:r>
              <a:rPr lang="es-ES" sz="2000" b="1" dirty="0" smtClean="0"/>
              <a:t>.  </a:t>
            </a:r>
            <a:r>
              <a:rPr lang="es-ES" sz="2000" b="1" dirty="0" err="1" smtClean="0"/>
              <a:t>We</a:t>
            </a:r>
            <a:r>
              <a:rPr lang="es-ES" sz="2000" b="1" dirty="0" smtClean="0"/>
              <a:t> can </a:t>
            </a:r>
            <a:r>
              <a:rPr lang="es-ES" sz="2000" b="1" dirty="0" err="1" smtClean="0"/>
              <a:t>only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accept</a:t>
            </a:r>
            <a:r>
              <a:rPr lang="es-ES" sz="2000" b="1" dirty="0" smtClean="0"/>
              <a:t> 3 </a:t>
            </a:r>
            <a:r>
              <a:rPr lang="es-ES" sz="2000" b="1" dirty="0" err="1" smtClean="0"/>
              <a:t>students</a:t>
            </a:r>
            <a:r>
              <a:rPr lang="es-ES" sz="2000" b="1" dirty="0" smtClean="0"/>
              <a:t> per </a:t>
            </a:r>
            <a:r>
              <a:rPr lang="es-ES" sz="2000" b="1" dirty="0" err="1" smtClean="0"/>
              <a:t>university</a:t>
            </a:r>
            <a:r>
              <a:rPr lang="es-ES" sz="2000" b="1" dirty="0" smtClean="0"/>
              <a:t>.   </a:t>
            </a:r>
            <a:r>
              <a:rPr lang="es-ES" sz="2000" b="1" dirty="0" err="1" smtClean="0"/>
              <a:t>If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you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have</a:t>
            </a:r>
            <a:r>
              <a:rPr lang="es-ES" sz="2000" b="1" dirty="0" smtClean="0"/>
              <a:t> a </a:t>
            </a:r>
            <a:r>
              <a:rPr lang="es-ES" sz="2000" b="1" dirty="0" err="1" smtClean="0"/>
              <a:t>dire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emergency</a:t>
            </a:r>
            <a:r>
              <a:rPr lang="es-ES" sz="2000" b="1" dirty="0"/>
              <a:t> </a:t>
            </a:r>
            <a:r>
              <a:rPr lang="es-ES" sz="2000" b="1" dirty="0" smtClean="0"/>
              <a:t>and </a:t>
            </a:r>
            <a:r>
              <a:rPr lang="es-ES" sz="2000" b="1" dirty="0" err="1" smtClean="0"/>
              <a:t>need</a:t>
            </a:r>
            <a:r>
              <a:rPr lang="es-ES" sz="2000" b="1" dirty="0" smtClean="0"/>
              <a:t> to </a:t>
            </a:r>
            <a:r>
              <a:rPr lang="es-ES" sz="2000" b="1" dirty="0" err="1" smtClean="0"/>
              <a:t>send</a:t>
            </a:r>
            <a:r>
              <a:rPr lang="es-ES" sz="2000" b="1" dirty="0" smtClean="0"/>
              <a:t> more, </a:t>
            </a:r>
            <a:r>
              <a:rPr lang="es-ES" sz="2000" b="1" dirty="0" err="1" smtClean="0"/>
              <a:t>just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ask</a:t>
            </a:r>
            <a:r>
              <a:rPr lang="es-ES" sz="2000" b="1" dirty="0" smtClean="0"/>
              <a:t> me</a:t>
            </a:r>
            <a:r>
              <a:rPr lang="es-ES" sz="2000" b="1" dirty="0" smtClean="0">
                <a:sym typeface="Wingdings" panose="05000000000000000000" pitchFamily="2" charset="2"/>
              </a:rPr>
              <a:t>.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9239907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5"/>
            <a:ext cx="9036496" cy="5544616"/>
          </a:xfrm>
          <a:noFill/>
        </p:spPr>
        <p:txBody>
          <a:bodyPr/>
          <a:lstStyle/>
          <a:p>
            <a:pPr algn="ctr">
              <a:buNone/>
            </a:pPr>
            <a:endParaRPr lang="es-ES" sz="3200" u="sng" dirty="0" smtClean="0">
              <a:latin typeface="Arial Black" pitchFamily="34" charset="0"/>
            </a:endParaRPr>
          </a:p>
          <a:p>
            <a:pPr algn="ctr">
              <a:buNone/>
            </a:pPr>
            <a:endParaRPr lang="es-ES" sz="3200" u="sng" dirty="0" smtClean="0">
              <a:latin typeface="Arial Black" pitchFamily="34" charset="0"/>
            </a:endParaRPr>
          </a:p>
          <a:p>
            <a:pPr algn="ctr">
              <a:buNone/>
            </a:pPr>
            <a:endParaRPr lang="es-ES" b="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ES" b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2" y="6550223"/>
            <a:ext cx="587375" cy="307777"/>
          </a:xfrm>
        </p:spPr>
        <p:txBody>
          <a:bodyPr/>
          <a:lstStyle/>
          <a:p>
            <a:pPr>
              <a:defRPr/>
            </a:pPr>
            <a:fld id="{7C8FAA37-7AC5-44D1-A5F7-BBC7EFE74888}" type="slidenum">
              <a:rPr lang="es-ES" sz="1400" smtClean="0"/>
              <a:pPr>
                <a:defRPr/>
              </a:pPr>
              <a:t>15</a:t>
            </a:fld>
            <a:endParaRPr lang="es-ES" sz="1400" dirty="0"/>
          </a:p>
        </p:txBody>
      </p:sp>
      <p:pic>
        <p:nvPicPr>
          <p:cNvPr id="5" name="Picture 2" descr="thank you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04" y="1940397"/>
            <a:ext cx="8424936" cy="39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3" y="332656"/>
            <a:ext cx="182308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22540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0" y="433799"/>
            <a:ext cx="2730912" cy="618937"/>
          </a:xfrm>
          <a:prstGeom prst="rect">
            <a:avLst/>
          </a:prstGeom>
          <a:noFill/>
        </p:spPr>
      </p:pic>
      <p:pic>
        <p:nvPicPr>
          <p:cNvPr id="7" name="Picture 2" descr="C:\Users\33035\Documents\Directorio de intercambio Bluetooth\Documentos\Personal 1 &amp; 2\Intl Mktg Week\IMW 2013\IMW VALENCIA\FOTOS\DSCF2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206253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Documents and Settings\33035\Mis documentos\Documentos\personal1\ASU Curso\Fotos 08\IMG_2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06253"/>
            <a:ext cx="1440160" cy="1080194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70" y="3245637"/>
            <a:ext cx="1886692" cy="12304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92" y="3189138"/>
            <a:ext cx="2201610" cy="145165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3608" y="11754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5068" y="19943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Valencia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2" descr="Resultado de imagen de ciudad de las artes y ciencias"/>
          <p:cNvSpPr>
            <a:spLocks noChangeAspect="1" noChangeArrowheads="1"/>
          </p:cNvSpPr>
          <p:nvPr/>
        </p:nvSpPr>
        <p:spPr bwMode="auto">
          <a:xfrm>
            <a:off x="-31750" y="-136525"/>
            <a:ext cx="16097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4" descr="Resultado de imagen de ciudad de las artes y ciencias"/>
          <p:cNvSpPr>
            <a:spLocks noChangeAspect="1" noChangeArrowheads="1"/>
          </p:cNvSpPr>
          <p:nvPr/>
        </p:nvSpPr>
        <p:spPr bwMode="auto">
          <a:xfrm>
            <a:off x="120650" y="15875"/>
            <a:ext cx="16097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3" y="5013176"/>
            <a:ext cx="3116094" cy="131371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03" y="4901447"/>
            <a:ext cx="2356999" cy="1537173"/>
          </a:xfrm>
          <a:prstGeom prst="rect">
            <a:avLst/>
          </a:prstGeom>
        </p:spPr>
      </p:pic>
      <p:pic>
        <p:nvPicPr>
          <p:cNvPr id="13" name="Picture 42" descr="Alicante Playa San Ju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0344" y="4797152"/>
            <a:ext cx="1870128" cy="1700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288271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115616" y="155679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" name="1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823085" cy="46926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27584" y="1129427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Guess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what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topic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is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for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our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International Marketing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Week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?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292352" y="266283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8" name="Picture 2" descr="http://athome.readinghorizons.com/Media/Default/Images/Academy/question%20marks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75" y="2480122"/>
            <a:ext cx="35528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291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3" name="Picture 6" descr="http://photos1.fotosearch.com/bthumb/CSP/CSP123/k1233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202" y="4571275"/>
            <a:ext cx="1607079" cy="2125797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898" y="889060"/>
            <a:ext cx="1612211" cy="245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photos3.fotosearch.com/bthumb/IMZ/IMZ002/jed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640363"/>
            <a:ext cx="1887332" cy="2056709"/>
          </a:xfrm>
          <a:prstGeom prst="rect">
            <a:avLst/>
          </a:prstGeom>
          <a:noFill/>
        </p:spPr>
      </p:pic>
      <p:pic>
        <p:nvPicPr>
          <p:cNvPr id="16" name="Picture 8" descr="http://photos2.fotosearch.com/bthumb/PSK/PSK005/1574R-23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3" y="4797152"/>
            <a:ext cx="2162866" cy="1437671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1115616" y="155679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" name="18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823085" cy="469265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4292352" y="266283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808347" y="3374599"/>
            <a:ext cx="559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DEVELOP A  STRATEGIC MARKETING PLAN FOR A WINERY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" name="Picture 2" descr="VISIT THE WINERY OF TORRE ORIA IN REQUENA">
            <a:hlinkClick r:id="rId2" tooltip="VISIT THE WINERY OF TORRE ORIA IN REQUEN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59000"/>
            <a:ext cx="2160240" cy="1476744"/>
          </a:xfrm>
          <a:prstGeom prst="rect">
            <a:avLst/>
          </a:prstGeom>
          <a:noFill/>
        </p:spPr>
      </p:pic>
      <p:pic>
        <p:nvPicPr>
          <p:cNvPr id="24" name="Picture 4" descr="C:\Documents and Settings\33035\Mis documentos\Documentos\personal1\ASU Curso\Fotos 08\IMG_2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1054" y="1123459"/>
            <a:ext cx="2304256" cy="1512285"/>
          </a:xfrm>
          <a:prstGeom prst="rect">
            <a:avLst/>
          </a:prstGeom>
          <a:noFill/>
        </p:spPr>
      </p:pic>
      <p:sp>
        <p:nvSpPr>
          <p:cNvPr id="25" name="24 Rectángulo"/>
          <p:cNvSpPr/>
          <p:nvPr/>
        </p:nvSpPr>
        <p:spPr>
          <a:xfrm>
            <a:off x="6049640" y="3717828"/>
            <a:ext cx="30963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Students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may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also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purchase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if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they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wish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12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7" y="332656"/>
            <a:ext cx="1823085" cy="469265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519264" y="276004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Key </a:t>
            </a:r>
            <a:r>
              <a:rPr lang="es-E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program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activity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3895882"/>
            <a:ext cx="2906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Travel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by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bus to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village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of Requena (1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hour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distance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), in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heart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of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Valencia´s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region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 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21888" y="5085184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Objective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: 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students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will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learn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and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see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first-hand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how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and cava are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produced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,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how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it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packaged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and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marketed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 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59424" y="497746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Students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will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take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 tour of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one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of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most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famous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wineries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in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Valencia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area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, TORRE ORIA,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where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they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will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go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down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into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cellars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and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see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art of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wine-making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,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visit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packaging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and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distribution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area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of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winery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and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have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opportunity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to taste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the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best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wines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and cavas. </a:t>
            </a:r>
            <a:endParaRPr lang="es-ES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5" grpId="0"/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1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7" y="332656"/>
            <a:ext cx="1823085" cy="469265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008200" y="91724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Student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Accommodation</a:t>
            </a:r>
            <a:r>
              <a:rPr lang="es-ES" sz="2800" b="1" dirty="0" smtClean="0"/>
              <a:t>:  HOSTAL PENALTY</a:t>
            </a:r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33750" cy="2495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4835695"/>
            <a:ext cx="2651787" cy="19888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53" y="1724130"/>
            <a:ext cx="3275839" cy="24522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62211"/>
            <a:ext cx="2051651" cy="153580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62211"/>
            <a:ext cx="2592288" cy="14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850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1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7" y="332656"/>
            <a:ext cx="1823085" cy="469265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331639" y="670343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Teacher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Accommodation</a:t>
            </a:r>
            <a:r>
              <a:rPr lang="es-ES" sz="2800" b="1" dirty="0" smtClean="0"/>
              <a:t>:  2 </a:t>
            </a:r>
            <a:r>
              <a:rPr lang="es-ES" sz="2800" b="1" dirty="0" err="1" smtClean="0"/>
              <a:t>options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6" y="1272189"/>
            <a:ext cx="3168352" cy="20928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" y="3794052"/>
            <a:ext cx="2970224" cy="13726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41168"/>
            <a:ext cx="2304256" cy="14477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39952" y="1297805"/>
            <a:ext cx="4464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HOTEL OLYMPIA UNIVERSIDADES</a:t>
            </a:r>
          </a:p>
          <a:p>
            <a:r>
              <a:rPr lang="es-ES" dirty="0" smtClean="0"/>
              <a:t>10 MINUTES TO THE UNIVERSITY ON FOOT </a:t>
            </a:r>
          </a:p>
          <a:p>
            <a:r>
              <a:rPr lang="es-ES" dirty="0" smtClean="0"/>
              <a:t>PRICES WILL BE PROVIDED AT A LATER DATE.</a:t>
            </a:r>
            <a:endParaRPr lang="es-ES" dirty="0"/>
          </a:p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90467"/>
            <a:ext cx="2824210" cy="19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05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1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7" y="332656"/>
            <a:ext cx="1823085" cy="469265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187624" y="56728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Teacher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Accommodation</a:t>
            </a:r>
            <a:endParaRPr lang="es-ES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83" y="4108131"/>
            <a:ext cx="3101869" cy="16251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60" y="4009006"/>
            <a:ext cx="2680557" cy="178634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2" y="4009006"/>
            <a:ext cx="2587385" cy="1724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0731"/>
            <a:ext cx="3166207" cy="237805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644008" y="1628800"/>
            <a:ext cx="3744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HOTEL RENASA</a:t>
            </a:r>
          </a:p>
          <a:p>
            <a:r>
              <a:rPr lang="es-ES" dirty="0" smtClean="0"/>
              <a:t>A 15 MINUTE WALK TO THE UNIVERSITY</a:t>
            </a:r>
          </a:p>
          <a:p>
            <a:r>
              <a:rPr lang="es-ES" dirty="0" smtClean="0"/>
              <a:t>PRICES WILL  BE GIVEN LATER 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356260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4228" y="1063595"/>
            <a:ext cx="9036496" cy="5544616"/>
          </a:xfrm>
          <a:noFill/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479821" y="682731"/>
            <a:ext cx="388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Previous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International Marketing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Weeks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in Valencia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7" name="3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2" y="260648"/>
            <a:ext cx="1823085" cy="469265"/>
          </a:xfrm>
          <a:prstGeom prst="rect">
            <a:avLst/>
          </a:prstGeom>
          <a:noFill/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24550" y="348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7935" rIns="3808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77" y="1587437"/>
            <a:ext cx="1646141" cy="109742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5584"/>
            <a:ext cx="1755041" cy="1170027"/>
          </a:xfrm>
          <a:prstGeom prst="rect">
            <a:avLst/>
          </a:prstGeom>
        </p:spPr>
      </p:pic>
      <p:pic>
        <p:nvPicPr>
          <p:cNvPr id="35" name="33 Imagen" descr="C:\Documents and Settings\33035\Mis documentos\Documentos\personal2\Intl Mktg Week\INTL MKT WEEK VALENCIA 2012\FOTOS\Intl Mktg Week Valencia 0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577" y="1542238"/>
            <a:ext cx="1902278" cy="139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59293"/>
            <a:ext cx="1583074" cy="9013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92" y="2922035"/>
            <a:ext cx="1220055" cy="122413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2" y="2940574"/>
            <a:ext cx="1566051" cy="1173115"/>
          </a:xfrm>
          <a:prstGeom prst="rect">
            <a:avLst/>
          </a:prstGeom>
        </p:spPr>
      </p:pic>
      <p:pic>
        <p:nvPicPr>
          <p:cNvPr id="41" name="Picture 2" descr="C:\Users\33035\Documents\Directorio de intercambio Bluetooth\Documentos\Personal 1 &amp; 2\Intl Mktg Week\IMW 2013\IMW VALENCIA\FOTOS\FOTOS IMW\WINNING TEAM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2" y="4926940"/>
            <a:ext cx="1874610" cy="14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5" y="4424089"/>
            <a:ext cx="3720381" cy="22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108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376</Words>
  <Application>Microsoft Office PowerPoint</Application>
  <PresentationFormat>Presentación en pantalla (4:3)</PresentationFormat>
  <Paragraphs>64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Britannic Bold</vt:lpstr>
      <vt:lpstr>Calibri</vt:lpstr>
      <vt:lpstr>Segoe UI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CORBI SALAÑER</dc:creator>
  <cp:lastModifiedBy>STANLEY EARL MCDANIEL MANN</cp:lastModifiedBy>
  <cp:revision>570</cp:revision>
  <cp:lastPrinted>2015-09-30T15:22:36Z</cp:lastPrinted>
  <dcterms:created xsi:type="dcterms:W3CDTF">2011-09-01T11:19:18Z</dcterms:created>
  <dcterms:modified xsi:type="dcterms:W3CDTF">2018-10-03T15:40:56Z</dcterms:modified>
</cp:coreProperties>
</file>