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89" r:id="rId3"/>
    <p:sldId id="290" r:id="rId4"/>
    <p:sldId id="258" r:id="rId5"/>
    <p:sldId id="291" r:id="rId6"/>
    <p:sldId id="268" r:id="rId7"/>
    <p:sldId id="271" r:id="rId8"/>
    <p:sldId id="292" r:id="rId9"/>
    <p:sldId id="257" r:id="rId10"/>
    <p:sldId id="259" r:id="rId11"/>
    <p:sldId id="283" r:id="rId12"/>
    <p:sldId id="277" r:id="rId13"/>
    <p:sldId id="278" r:id="rId14"/>
  </p:sldIdLst>
  <p:sldSz cx="12192000" cy="6858000"/>
  <p:notesSz cx="6858000" cy="9144000"/>
  <p:defaultTextStyle>
    <a:defPPr>
      <a:defRPr lang="en-US"/>
    </a:defPPr>
    <a:lvl1pPr marL="0" algn="l" defTabSz="1042121" rtl="0" eaLnBrk="1" latinLnBrk="0" hangingPunct="1">
      <a:defRPr sz="2052" kern="1200">
        <a:solidFill>
          <a:schemeClr val="tx1"/>
        </a:solidFill>
        <a:latin typeface="+mn-lt"/>
        <a:ea typeface="+mn-ea"/>
        <a:cs typeface="+mn-cs"/>
      </a:defRPr>
    </a:lvl1pPr>
    <a:lvl2pPr marL="521062" algn="l" defTabSz="1042121" rtl="0" eaLnBrk="1" latinLnBrk="0" hangingPunct="1">
      <a:defRPr sz="2052" kern="1200">
        <a:solidFill>
          <a:schemeClr val="tx1"/>
        </a:solidFill>
        <a:latin typeface="+mn-lt"/>
        <a:ea typeface="+mn-ea"/>
        <a:cs typeface="+mn-cs"/>
      </a:defRPr>
    </a:lvl2pPr>
    <a:lvl3pPr marL="1042121" algn="l" defTabSz="1042121" rtl="0" eaLnBrk="1" latinLnBrk="0" hangingPunct="1">
      <a:defRPr sz="2052" kern="1200">
        <a:solidFill>
          <a:schemeClr val="tx1"/>
        </a:solidFill>
        <a:latin typeface="+mn-lt"/>
        <a:ea typeface="+mn-ea"/>
        <a:cs typeface="+mn-cs"/>
      </a:defRPr>
    </a:lvl3pPr>
    <a:lvl4pPr marL="1563180" algn="l" defTabSz="1042121" rtl="0" eaLnBrk="1" latinLnBrk="0" hangingPunct="1">
      <a:defRPr sz="2052" kern="1200">
        <a:solidFill>
          <a:schemeClr val="tx1"/>
        </a:solidFill>
        <a:latin typeface="+mn-lt"/>
        <a:ea typeface="+mn-ea"/>
        <a:cs typeface="+mn-cs"/>
      </a:defRPr>
    </a:lvl4pPr>
    <a:lvl5pPr marL="2084242" algn="l" defTabSz="1042121" rtl="0" eaLnBrk="1" latinLnBrk="0" hangingPunct="1">
      <a:defRPr sz="2052" kern="1200">
        <a:solidFill>
          <a:schemeClr val="tx1"/>
        </a:solidFill>
        <a:latin typeface="+mn-lt"/>
        <a:ea typeface="+mn-ea"/>
        <a:cs typeface="+mn-cs"/>
      </a:defRPr>
    </a:lvl5pPr>
    <a:lvl6pPr marL="2605300" algn="l" defTabSz="1042121" rtl="0" eaLnBrk="1" latinLnBrk="0" hangingPunct="1">
      <a:defRPr sz="2052" kern="1200">
        <a:solidFill>
          <a:schemeClr val="tx1"/>
        </a:solidFill>
        <a:latin typeface="+mn-lt"/>
        <a:ea typeface="+mn-ea"/>
        <a:cs typeface="+mn-cs"/>
      </a:defRPr>
    </a:lvl6pPr>
    <a:lvl7pPr marL="3126362" algn="l" defTabSz="1042121" rtl="0" eaLnBrk="1" latinLnBrk="0" hangingPunct="1">
      <a:defRPr sz="2052" kern="1200">
        <a:solidFill>
          <a:schemeClr val="tx1"/>
        </a:solidFill>
        <a:latin typeface="+mn-lt"/>
        <a:ea typeface="+mn-ea"/>
        <a:cs typeface="+mn-cs"/>
      </a:defRPr>
    </a:lvl7pPr>
    <a:lvl8pPr marL="3647421" algn="l" defTabSz="1042121" rtl="0" eaLnBrk="1" latinLnBrk="0" hangingPunct="1">
      <a:defRPr sz="2052" kern="1200">
        <a:solidFill>
          <a:schemeClr val="tx1"/>
        </a:solidFill>
        <a:latin typeface="+mn-lt"/>
        <a:ea typeface="+mn-ea"/>
        <a:cs typeface="+mn-cs"/>
      </a:defRPr>
    </a:lvl8pPr>
    <a:lvl9pPr marL="4168483" algn="l" defTabSz="1042121" rtl="0" eaLnBrk="1" latinLnBrk="0" hangingPunct="1">
      <a:defRPr sz="205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 Jenner" initials="MJ" lastIdx="1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2319"/>
    <a:srgbClr val="D6DAD9"/>
    <a:srgbClr val="E30613"/>
    <a:srgbClr val="33373C"/>
    <a:srgbClr val="33FF34"/>
    <a:srgbClr val="828186"/>
    <a:srgbClr val="FFFFFF"/>
    <a:srgbClr val="A5A9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8" autoAdjust="0"/>
    <p:restoredTop sz="81047" autoAdjust="0"/>
  </p:normalViewPr>
  <p:slideViewPr>
    <p:cSldViewPr showGuides="1">
      <p:cViewPr varScale="1">
        <p:scale>
          <a:sx n="91" d="100"/>
          <a:sy n="91" d="100"/>
        </p:scale>
        <p:origin x="1242" y="66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04T17:04:51.187" idx="7">
    <p:pos x="3344" y="583"/>
    <p:text>This slide features a range of icons you can use in your presentations. Please avoid resizing or recolouring these icons.</p:text>
    <p:extLst mod="1"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4-04T17:04:51.187" idx="7">
    <p:pos x="2902" y="1972"/>
    <p:text>This slide is for... full-page images</p:text>
    <p:extLst mod="1"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EFA44-0771-4DFC-B26A-9102D4547DD2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4A314-C704-4C33-84AA-6D9A56C39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104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7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68" algn="l" defTabSz="9137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39" algn="l" defTabSz="9137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610" algn="l" defTabSz="9137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480" algn="l" defTabSz="9137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350" algn="l" defTabSz="9137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218" algn="l" defTabSz="9137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091" algn="l" defTabSz="9137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960" algn="l" defTabSz="9137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cultural and commercial capital of the South of England</a:t>
            </a:r>
          </a:p>
          <a:p>
            <a:endParaRPr lang="en-GB" dirty="0"/>
          </a:p>
          <a:p>
            <a:r>
              <a:rPr lang="en-GB" dirty="0"/>
              <a:t>Located on the South Coast</a:t>
            </a:r>
          </a:p>
          <a:p>
            <a:endParaRPr lang="en-GB" dirty="0"/>
          </a:p>
          <a:p>
            <a:r>
              <a:rPr lang="en-GB" dirty="0"/>
              <a:t>Just over an hour from London</a:t>
            </a:r>
          </a:p>
          <a:p>
            <a:endParaRPr lang="en-GB" dirty="0"/>
          </a:p>
          <a:p>
            <a:r>
              <a:rPr lang="en-GB" dirty="0"/>
              <a:t>Short distance from Bournemouth, Portsmouth and Winchester</a:t>
            </a:r>
          </a:p>
          <a:p>
            <a:endParaRPr lang="en-GB" dirty="0"/>
          </a:p>
          <a:p>
            <a:r>
              <a:rPr lang="en-GB" dirty="0"/>
              <a:t>Easy to travel to Europe and beyond, either by ferry or from its airport</a:t>
            </a:r>
          </a:p>
          <a:p>
            <a:endParaRPr lang="en-GB" dirty="0"/>
          </a:p>
          <a:p>
            <a:pPr rtl="0" eaLnBrk="1" fontAlgn="base" latinLnBrk="0" hangingPunct="1"/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largest city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South-East outside of 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London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base" latinLnBrk="0" hangingPunct="1"/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Population of over 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230,000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people</a:t>
            </a:r>
            <a:b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base" latinLnBrk="0" hangingPunct="1"/>
            <a:r>
              <a:rPr lang="en-GB" sz="1200" b="1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population of over 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40,000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base" latinLnBrk="0" hangingPunct="1"/>
            <a:r>
              <a:rPr lang="en-GB" sz="1200" b="1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20%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population are aged 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16-24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4F31D-FECC-4794-9378-6D5FB60D018E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2940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Southampton Solent University is all about creating opportunities: for its students, for its staff, for its partners. It offers expertise and experiences you couldn’t get anywhere else, opening doors and making introductions.</a:t>
            </a:r>
          </a:p>
          <a:p>
            <a:r>
              <a:rPr lang="en-GB" dirty="0"/>
              <a:t>We’re focused on the practical side of higher understanding – giving our students the connections, experience and confidence to turn newfound knowledge into a career with real, meaningful impact. Whoever you are, whatever your goals, we want to help you make your mark.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4F31D-FECC-4794-9378-6D5FB60D018E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405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4F31D-FECC-4794-9378-6D5FB60D018E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0810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4A314-C704-4C33-84AA-6D9A56C39AB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969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08711" y="4702106"/>
            <a:ext cx="7385799" cy="1345390"/>
          </a:xfrm>
        </p:spPr>
        <p:txBody>
          <a:bodyPr anchor="b">
            <a:normAutofit/>
          </a:bodyPr>
          <a:lstStyle>
            <a:lvl1pPr algn="l">
              <a:defRPr sz="2722" spc="454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8711" y="6162707"/>
            <a:ext cx="9144000" cy="691273"/>
          </a:xfrm>
        </p:spPr>
        <p:txBody>
          <a:bodyPr>
            <a:normAutofit/>
          </a:bodyPr>
          <a:lstStyle>
            <a:lvl1pPr marL="0" indent="0" algn="l">
              <a:buNone/>
              <a:defRPr sz="1361" cap="all" spc="181" baseline="0">
                <a:solidFill>
                  <a:schemeClr val="bg1"/>
                </a:solidFill>
              </a:defRPr>
            </a:lvl1pPr>
            <a:lvl2pPr marL="342905" indent="0" algn="ctr">
              <a:buNone/>
              <a:defRPr sz="1500"/>
            </a:lvl2pPr>
            <a:lvl3pPr marL="685809" indent="0" algn="ctr">
              <a:buNone/>
              <a:defRPr sz="1350"/>
            </a:lvl3pPr>
            <a:lvl4pPr marL="1028714" indent="0" algn="ctr">
              <a:buNone/>
              <a:defRPr sz="1200"/>
            </a:lvl4pPr>
            <a:lvl5pPr marL="1371618" indent="0" algn="ctr">
              <a:buNone/>
              <a:defRPr sz="1200"/>
            </a:lvl5pPr>
            <a:lvl6pPr marL="1714522" indent="0" algn="ctr">
              <a:buNone/>
              <a:defRPr sz="1200"/>
            </a:lvl6pPr>
            <a:lvl7pPr marL="2057426" indent="0" algn="ctr">
              <a:buNone/>
              <a:defRPr sz="1200"/>
            </a:lvl7pPr>
            <a:lvl8pPr marL="2400331" indent="0" algn="ctr">
              <a:buNone/>
              <a:defRPr sz="1200"/>
            </a:lvl8pPr>
            <a:lvl9pPr marL="2743236" indent="0" algn="ctr">
              <a:buNone/>
              <a:defRPr sz="1200"/>
            </a:lvl9pPr>
          </a:lstStyle>
          <a:p>
            <a:r>
              <a:rPr lang="en-US" dirty="0" smtClean="0"/>
              <a:t>Click to edit subtitle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1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056282" y="2037528"/>
            <a:ext cx="10079444" cy="1345390"/>
          </a:xfrm>
        </p:spPr>
        <p:txBody>
          <a:bodyPr anchor="b">
            <a:normAutofit/>
          </a:bodyPr>
          <a:lstStyle>
            <a:lvl1pPr algn="ctr">
              <a:defRPr sz="2722" spc="454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2" y="3498127"/>
            <a:ext cx="9144000" cy="691273"/>
          </a:xfrm>
        </p:spPr>
        <p:txBody>
          <a:bodyPr>
            <a:normAutofit/>
          </a:bodyPr>
          <a:lstStyle>
            <a:lvl1pPr marL="0" indent="0" algn="ctr">
              <a:buNone/>
              <a:defRPr sz="1361" cap="all" spc="181" baseline="0">
                <a:solidFill>
                  <a:schemeClr val="bg1"/>
                </a:solidFill>
              </a:defRPr>
            </a:lvl1pPr>
            <a:lvl2pPr marL="342905" indent="0" algn="ctr">
              <a:buNone/>
              <a:defRPr sz="1500"/>
            </a:lvl2pPr>
            <a:lvl3pPr marL="685809" indent="0" algn="ctr">
              <a:buNone/>
              <a:defRPr sz="1350"/>
            </a:lvl3pPr>
            <a:lvl4pPr marL="1028714" indent="0" algn="ctr">
              <a:buNone/>
              <a:defRPr sz="1200"/>
            </a:lvl4pPr>
            <a:lvl5pPr marL="1371618" indent="0" algn="ctr">
              <a:buNone/>
              <a:defRPr sz="1200"/>
            </a:lvl5pPr>
            <a:lvl6pPr marL="1714522" indent="0" algn="ctr">
              <a:buNone/>
              <a:defRPr sz="1200"/>
            </a:lvl6pPr>
            <a:lvl7pPr marL="2057426" indent="0" algn="ctr">
              <a:buNone/>
              <a:defRPr sz="1200"/>
            </a:lvl7pPr>
            <a:lvl8pPr marL="2400331" indent="0" algn="ctr">
              <a:buNone/>
              <a:defRPr sz="1200"/>
            </a:lvl8pPr>
            <a:lvl9pPr marL="2743236" indent="0" algn="ctr">
              <a:buNone/>
              <a:defRPr sz="1200"/>
            </a:lvl9pPr>
          </a:lstStyle>
          <a:p>
            <a:r>
              <a:rPr lang="en-US" dirty="0" smtClean="0"/>
              <a:t>Click to edit subtitle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2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339288" y="4702106"/>
            <a:ext cx="9144000" cy="1345390"/>
          </a:xfrm>
        </p:spPr>
        <p:txBody>
          <a:bodyPr anchor="b">
            <a:normAutofit/>
          </a:bodyPr>
          <a:lstStyle>
            <a:lvl1pPr algn="r">
              <a:defRPr sz="2722" spc="454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39288" y="6162707"/>
            <a:ext cx="9144000" cy="691273"/>
          </a:xfrm>
        </p:spPr>
        <p:txBody>
          <a:bodyPr>
            <a:normAutofit/>
          </a:bodyPr>
          <a:lstStyle>
            <a:lvl1pPr marL="0" indent="0" algn="r">
              <a:buNone/>
              <a:defRPr sz="1361" cap="all" spc="181" baseline="0">
                <a:solidFill>
                  <a:schemeClr val="bg1"/>
                </a:solidFill>
              </a:defRPr>
            </a:lvl1pPr>
            <a:lvl2pPr marL="342905" indent="0" algn="ctr">
              <a:buNone/>
              <a:defRPr sz="1500"/>
            </a:lvl2pPr>
            <a:lvl3pPr marL="685809" indent="0" algn="ctr">
              <a:buNone/>
              <a:defRPr sz="1350"/>
            </a:lvl3pPr>
            <a:lvl4pPr marL="1028714" indent="0" algn="ctr">
              <a:buNone/>
              <a:defRPr sz="1200"/>
            </a:lvl4pPr>
            <a:lvl5pPr marL="1371618" indent="0" algn="ctr">
              <a:buNone/>
              <a:defRPr sz="1200"/>
            </a:lvl5pPr>
            <a:lvl6pPr marL="1714522" indent="0" algn="ctr">
              <a:buNone/>
              <a:defRPr sz="1200"/>
            </a:lvl6pPr>
            <a:lvl7pPr marL="2057426" indent="0" algn="ctr">
              <a:buNone/>
              <a:defRPr sz="1200"/>
            </a:lvl7pPr>
            <a:lvl8pPr marL="2400331" indent="0" algn="ctr">
              <a:buNone/>
              <a:defRPr sz="1200"/>
            </a:lvl8pPr>
            <a:lvl9pPr marL="2743236" indent="0" algn="ctr">
              <a:buNone/>
              <a:defRPr sz="1200"/>
            </a:lvl9pPr>
          </a:lstStyle>
          <a:p>
            <a:r>
              <a:rPr lang="en-US" dirty="0" smtClean="0"/>
              <a:t>Click to edit subtitle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5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339288" y="4702106"/>
            <a:ext cx="9144000" cy="1345390"/>
          </a:xfrm>
        </p:spPr>
        <p:txBody>
          <a:bodyPr anchor="b">
            <a:normAutofit/>
          </a:bodyPr>
          <a:lstStyle>
            <a:lvl1pPr algn="r">
              <a:defRPr sz="2722" spc="454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39288" y="6162707"/>
            <a:ext cx="9144000" cy="691273"/>
          </a:xfrm>
        </p:spPr>
        <p:txBody>
          <a:bodyPr>
            <a:normAutofit/>
          </a:bodyPr>
          <a:lstStyle>
            <a:lvl1pPr marL="0" indent="0" algn="r">
              <a:buNone/>
              <a:defRPr sz="1361" cap="all" spc="181" baseline="0">
                <a:solidFill>
                  <a:schemeClr val="tx1"/>
                </a:solidFill>
              </a:defRPr>
            </a:lvl1pPr>
            <a:lvl2pPr marL="342905" indent="0" algn="ctr">
              <a:buNone/>
              <a:defRPr sz="1500"/>
            </a:lvl2pPr>
            <a:lvl3pPr marL="685809" indent="0" algn="ctr">
              <a:buNone/>
              <a:defRPr sz="1350"/>
            </a:lvl3pPr>
            <a:lvl4pPr marL="1028714" indent="0" algn="ctr">
              <a:buNone/>
              <a:defRPr sz="1200"/>
            </a:lvl4pPr>
            <a:lvl5pPr marL="1371618" indent="0" algn="ctr">
              <a:buNone/>
              <a:defRPr sz="1200"/>
            </a:lvl5pPr>
            <a:lvl6pPr marL="1714522" indent="0" algn="ctr">
              <a:buNone/>
              <a:defRPr sz="1200"/>
            </a:lvl6pPr>
            <a:lvl7pPr marL="2057426" indent="0" algn="ctr">
              <a:buNone/>
              <a:defRPr sz="1200"/>
            </a:lvl7pPr>
            <a:lvl8pPr marL="2400331" indent="0" algn="ctr">
              <a:buNone/>
              <a:defRPr sz="1200"/>
            </a:lvl8pPr>
            <a:lvl9pPr marL="2743236" indent="0" algn="ctr">
              <a:buNone/>
              <a:defRPr sz="1200"/>
            </a:lvl9pPr>
          </a:lstStyle>
          <a:p>
            <a:r>
              <a:rPr lang="en-US" dirty="0" smtClean="0"/>
              <a:t>Click to edit subtitle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6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339288" y="4702106"/>
            <a:ext cx="9144000" cy="1345390"/>
          </a:xfrm>
        </p:spPr>
        <p:txBody>
          <a:bodyPr anchor="b">
            <a:normAutofit/>
          </a:bodyPr>
          <a:lstStyle>
            <a:lvl1pPr algn="r">
              <a:defRPr sz="2722" spc="454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39288" y="6162707"/>
            <a:ext cx="9144000" cy="691273"/>
          </a:xfrm>
        </p:spPr>
        <p:txBody>
          <a:bodyPr>
            <a:normAutofit/>
          </a:bodyPr>
          <a:lstStyle>
            <a:lvl1pPr marL="0" indent="0" algn="r">
              <a:buNone/>
              <a:defRPr sz="1361" cap="all" spc="181" baseline="0">
                <a:solidFill>
                  <a:schemeClr val="bg1"/>
                </a:solidFill>
              </a:defRPr>
            </a:lvl1pPr>
            <a:lvl2pPr marL="342905" indent="0" algn="ctr">
              <a:buNone/>
              <a:defRPr sz="1500"/>
            </a:lvl2pPr>
            <a:lvl3pPr marL="685809" indent="0" algn="ctr">
              <a:buNone/>
              <a:defRPr sz="1350"/>
            </a:lvl3pPr>
            <a:lvl4pPr marL="1028714" indent="0" algn="ctr">
              <a:buNone/>
              <a:defRPr sz="1200"/>
            </a:lvl4pPr>
            <a:lvl5pPr marL="1371618" indent="0" algn="ctr">
              <a:buNone/>
              <a:defRPr sz="1200"/>
            </a:lvl5pPr>
            <a:lvl6pPr marL="1714522" indent="0" algn="ctr">
              <a:buNone/>
              <a:defRPr sz="1200"/>
            </a:lvl6pPr>
            <a:lvl7pPr marL="2057426" indent="0" algn="ctr">
              <a:buNone/>
              <a:defRPr sz="1200"/>
            </a:lvl7pPr>
            <a:lvl8pPr marL="2400331" indent="0" algn="ctr">
              <a:buNone/>
              <a:defRPr sz="1200"/>
            </a:lvl8pPr>
            <a:lvl9pPr marL="2743236" indent="0" algn="ctr">
              <a:buNone/>
              <a:defRPr sz="1200"/>
            </a:lvl9pPr>
          </a:lstStyle>
          <a:p>
            <a:r>
              <a:rPr lang="en-US" dirty="0" smtClean="0"/>
              <a:t>Click to edit subtitle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0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 userDrawn="1"/>
        </p:nvSpPr>
        <p:spPr>
          <a:xfrm>
            <a:off x="2339288" y="4702106"/>
            <a:ext cx="9144000" cy="134539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r" defTabSz="75595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cap="all" spc="5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22" dirty="0" smtClean="0"/>
              <a:t>Click to edit title</a:t>
            </a:r>
            <a:endParaRPr lang="en-GB" sz="2722" dirty="0"/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477723" y="5633558"/>
            <a:ext cx="11005567" cy="468004"/>
          </a:xfrm>
        </p:spPr>
        <p:txBody>
          <a:bodyPr>
            <a:normAutofit/>
          </a:bodyPr>
          <a:lstStyle>
            <a:lvl1pPr algn="r">
              <a:defRPr sz="2722" spc="454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39288" y="6156388"/>
            <a:ext cx="9144000" cy="628429"/>
          </a:xfrm>
        </p:spPr>
        <p:txBody>
          <a:bodyPr>
            <a:normAutofit/>
          </a:bodyPr>
          <a:lstStyle>
            <a:lvl1pPr marL="0" indent="0" algn="r">
              <a:buNone/>
              <a:defRPr sz="1361" cap="all" spc="181" baseline="0">
                <a:solidFill>
                  <a:schemeClr val="bg1"/>
                </a:solidFill>
              </a:defRPr>
            </a:lvl1pPr>
            <a:lvl2pPr marL="342905" indent="0" algn="ctr">
              <a:buNone/>
              <a:defRPr sz="1500"/>
            </a:lvl2pPr>
            <a:lvl3pPr marL="685809" indent="0" algn="ctr">
              <a:buNone/>
              <a:defRPr sz="1350"/>
            </a:lvl3pPr>
            <a:lvl4pPr marL="1028714" indent="0" algn="ctr">
              <a:buNone/>
              <a:defRPr sz="1200"/>
            </a:lvl4pPr>
            <a:lvl5pPr marL="1371618" indent="0" algn="ctr">
              <a:buNone/>
              <a:defRPr sz="1200"/>
            </a:lvl5pPr>
            <a:lvl6pPr marL="1714522" indent="0" algn="ctr">
              <a:buNone/>
              <a:defRPr sz="1200"/>
            </a:lvl6pPr>
            <a:lvl7pPr marL="2057426" indent="0" algn="ctr">
              <a:buNone/>
              <a:defRPr sz="1200"/>
            </a:lvl7pPr>
            <a:lvl8pPr marL="2400331" indent="0" algn="ctr">
              <a:buNone/>
              <a:defRPr sz="1200"/>
            </a:lvl8pPr>
            <a:lvl9pPr marL="2743236" indent="0" algn="ctr">
              <a:buNone/>
              <a:defRPr sz="1200"/>
            </a:lvl9pPr>
          </a:lstStyle>
          <a:p>
            <a:r>
              <a:rPr lang="en-US" dirty="0" smtClean="0"/>
              <a:t>Click to edit subtitle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39288" y="6156388"/>
            <a:ext cx="9144000" cy="628429"/>
          </a:xfrm>
        </p:spPr>
        <p:txBody>
          <a:bodyPr>
            <a:normAutofit/>
          </a:bodyPr>
          <a:lstStyle>
            <a:lvl1pPr marL="0" indent="0" algn="r">
              <a:buNone/>
              <a:defRPr sz="1361" cap="all" spc="181" baseline="0">
                <a:solidFill>
                  <a:schemeClr val="bg1"/>
                </a:solidFill>
              </a:defRPr>
            </a:lvl1pPr>
            <a:lvl2pPr marL="342905" indent="0" algn="ctr">
              <a:buNone/>
              <a:defRPr sz="1500"/>
            </a:lvl2pPr>
            <a:lvl3pPr marL="685809" indent="0" algn="ctr">
              <a:buNone/>
              <a:defRPr sz="1350"/>
            </a:lvl3pPr>
            <a:lvl4pPr marL="1028714" indent="0" algn="ctr">
              <a:buNone/>
              <a:defRPr sz="1200"/>
            </a:lvl4pPr>
            <a:lvl5pPr marL="1371618" indent="0" algn="ctr">
              <a:buNone/>
              <a:defRPr sz="1200"/>
            </a:lvl5pPr>
            <a:lvl6pPr marL="1714522" indent="0" algn="ctr">
              <a:buNone/>
              <a:defRPr sz="1200"/>
            </a:lvl6pPr>
            <a:lvl7pPr marL="2057426" indent="0" algn="ctr">
              <a:buNone/>
              <a:defRPr sz="1200"/>
            </a:lvl7pPr>
            <a:lvl8pPr marL="2400331" indent="0" algn="ctr">
              <a:buNone/>
              <a:defRPr sz="1200"/>
            </a:lvl8pPr>
            <a:lvl9pPr marL="2743236" indent="0" algn="ctr">
              <a:buNone/>
              <a:defRPr sz="1200"/>
            </a:lvl9pPr>
          </a:lstStyle>
          <a:p>
            <a:r>
              <a:rPr lang="en-US" dirty="0" smtClean="0"/>
              <a:t>Click to edit subtitle</a:t>
            </a:r>
            <a:endParaRPr lang="en-GB" dirty="0"/>
          </a:p>
        </p:txBody>
      </p:sp>
      <p:sp>
        <p:nvSpPr>
          <p:cNvPr id="20" name="Title 17"/>
          <p:cNvSpPr>
            <a:spLocks noGrp="1"/>
          </p:cNvSpPr>
          <p:nvPr>
            <p:ph type="title" hasCustomPrompt="1"/>
          </p:nvPr>
        </p:nvSpPr>
        <p:spPr>
          <a:xfrm>
            <a:off x="5835324" y="5628952"/>
            <a:ext cx="5647964" cy="753727"/>
          </a:xfrm>
        </p:spPr>
        <p:txBody>
          <a:bodyPr>
            <a:noAutofit/>
          </a:bodyPr>
          <a:lstStyle>
            <a:lvl1pPr algn="r">
              <a:defRPr sz="2722" spc="454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6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D0AC-EB2B-4CC7-9248-133F3FCBBCD8}" type="datetime1">
              <a:rPr lang="en-GB" smtClean="0"/>
              <a:t>03/10/2018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PRESENTATION TITLE – GO TO INSERT &gt; HEADER &amp; FOOTER TO EDIT THIS TEXT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4098-EA5F-4E0F-8262-B37EEDEAEE84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575479" y="1415221"/>
            <a:ext cx="11168487" cy="4778872"/>
          </a:xfrm>
        </p:spPr>
        <p:txBody>
          <a:bodyPr>
            <a:normAutofit/>
          </a:bodyPr>
          <a:lstStyle/>
          <a:p>
            <a:r>
              <a:rPr lang="en-GB" dirty="0" smtClean="0"/>
              <a:t>Text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75479" y="927460"/>
            <a:ext cx="11168487" cy="427722"/>
          </a:xfrm>
        </p:spPr>
        <p:txBody>
          <a:bodyPr>
            <a:normAutofit/>
          </a:bodyPr>
          <a:lstStyle>
            <a:lvl1pPr>
              <a:defRPr sz="2177" spc="345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SUBHEADER</a:t>
            </a:r>
            <a:endParaRPr lang="en-GB" dirty="0"/>
          </a:p>
        </p:txBody>
      </p:sp>
      <p:sp>
        <p:nvSpPr>
          <p:cNvPr id="9" name="Title 6"/>
          <p:cNvSpPr>
            <a:spLocks noGrp="1"/>
          </p:cNvSpPr>
          <p:nvPr>
            <p:ph type="title" hasCustomPrompt="1"/>
          </p:nvPr>
        </p:nvSpPr>
        <p:spPr>
          <a:xfrm>
            <a:off x="575479" y="350015"/>
            <a:ext cx="11168487" cy="514805"/>
          </a:xfrm>
        </p:spPr>
        <p:txBody>
          <a:bodyPr>
            <a:normAutofit/>
          </a:bodyPr>
          <a:lstStyle>
            <a:lvl1pPr>
              <a:defRPr sz="3266" baseline="0"/>
            </a:lvl1pPr>
          </a:lstStyle>
          <a:p>
            <a:r>
              <a:rPr lang="en-US" dirty="0" smtClean="0"/>
              <a:t>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545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">
    <p:bg>
      <p:bgPr>
        <a:solidFill>
          <a:srgbClr val="E22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678D66-EF76-4296-97FC-0E08698CE4F1}" type="datetime1">
              <a:rPr lang="en-GB" smtClean="0"/>
              <a:t>03/10/2018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PRESENTATION TITLE – GO TO INSERT &gt; HEADER &amp; FOOTER TO EDIT THIS TEXT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914098-EA5F-4E0F-8262-B37EEDEAEE8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icture Placeholder 8"/>
          <p:cNvSpPr>
            <a:spLocks noGrp="1" noChangeAspect="1"/>
          </p:cNvSpPr>
          <p:nvPr>
            <p:ph type="pic" sz="quarter" idx="13"/>
          </p:nvPr>
        </p:nvSpPr>
        <p:spPr>
          <a:xfrm>
            <a:off x="6442667" y="4"/>
            <a:ext cx="5749338" cy="6858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575476" y="1415221"/>
            <a:ext cx="5607415" cy="4778872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Text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75476" y="927460"/>
            <a:ext cx="5607415" cy="427722"/>
          </a:xfrm>
        </p:spPr>
        <p:txBody>
          <a:bodyPr>
            <a:normAutofit/>
          </a:bodyPr>
          <a:lstStyle>
            <a:lvl1pPr>
              <a:defRPr sz="2177" spc="345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SUBHEADER</a:t>
            </a:r>
            <a:endParaRPr lang="en-GB" dirty="0"/>
          </a:p>
        </p:txBody>
      </p:sp>
      <p:sp>
        <p:nvSpPr>
          <p:cNvPr id="17" name="Title 6"/>
          <p:cNvSpPr>
            <a:spLocks noGrp="1"/>
          </p:cNvSpPr>
          <p:nvPr>
            <p:ph type="title" hasCustomPrompt="1"/>
          </p:nvPr>
        </p:nvSpPr>
        <p:spPr>
          <a:xfrm>
            <a:off x="575476" y="350015"/>
            <a:ext cx="5607415" cy="514805"/>
          </a:xfrm>
        </p:spPr>
        <p:txBody>
          <a:bodyPr>
            <a:noAutofit/>
          </a:bodyPr>
          <a:lstStyle>
            <a:lvl1pPr>
              <a:defRPr sz="3266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145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8330" y="3958975"/>
            <a:ext cx="3041211" cy="2041930"/>
          </a:xfrm>
        </p:spPr>
        <p:txBody>
          <a:bodyPr/>
          <a:lstStyle>
            <a:lvl1pPr algn="ctr">
              <a:spcAft>
                <a:spcPts val="544"/>
              </a:spcAft>
              <a:defRPr sz="998" spc="290" baseline="0"/>
            </a:lvl1pPr>
            <a:lvl2pPr algn="ctr"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5A4E-DED3-46A1-A7CF-EEE1AC785408}" type="datetime1">
              <a:rPr lang="en-GB" smtClean="0"/>
              <a:t>03/10/2018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PRESENTATION TITLE – GO TO INSERT &gt; HEADER &amp; FOOTER TO EDIT THIS TEXT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4098-EA5F-4E0F-8262-B37EEDEAEE8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89878" y="3958975"/>
            <a:ext cx="3041211" cy="2041930"/>
          </a:xfrm>
        </p:spPr>
        <p:txBody>
          <a:bodyPr/>
          <a:lstStyle>
            <a:lvl1pPr algn="ctr">
              <a:spcAft>
                <a:spcPts val="544"/>
              </a:spcAft>
              <a:defRPr sz="998" spc="290" baseline="0"/>
            </a:lvl1pPr>
            <a:lvl2pPr algn="ctr"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7761426" y="3958975"/>
            <a:ext cx="3041211" cy="2041930"/>
          </a:xfrm>
        </p:spPr>
        <p:txBody>
          <a:bodyPr/>
          <a:lstStyle>
            <a:lvl1pPr algn="ctr">
              <a:spcAft>
                <a:spcPts val="544"/>
              </a:spcAft>
              <a:defRPr sz="998" spc="290" baseline="0"/>
            </a:lvl1pPr>
            <a:lvl2pPr algn="ctr"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1830558" y="1861300"/>
            <a:ext cx="2216767" cy="1763562"/>
          </a:xfrm>
          <a:prstGeom prst="ellipse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5002107" y="1861300"/>
            <a:ext cx="2216767" cy="1763562"/>
          </a:xfrm>
          <a:prstGeom prst="ellipse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8173655" y="1861300"/>
            <a:ext cx="2216767" cy="1763562"/>
          </a:xfrm>
          <a:prstGeom prst="ellipse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1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red">
    <p:bg>
      <p:bgPr>
        <a:solidFill>
          <a:srgbClr val="E22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678D66-EF76-4296-97FC-0E08698CE4F1}" type="datetime1">
              <a:rPr lang="en-GB" smtClean="0"/>
              <a:t>03/10/2018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PRESENTATION TITLE – GO TO INSERT &gt; HEADER &amp; FOOTER TO EDIT THIS TEXT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914098-EA5F-4E0F-8262-B37EEDEAEE8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icture Placeholder 8"/>
          <p:cNvSpPr>
            <a:spLocks noGrp="1" noChangeAspect="1"/>
          </p:cNvSpPr>
          <p:nvPr>
            <p:ph type="pic" sz="quarter" idx="13"/>
          </p:nvPr>
        </p:nvSpPr>
        <p:spPr>
          <a:xfrm>
            <a:off x="6442667" y="4"/>
            <a:ext cx="5749338" cy="6858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0" name="Content Placeholder 4"/>
          <p:cNvSpPr>
            <a:spLocks noGrp="1"/>
          </p:cNvSpPr>
          <p:nvPr>
            <p:ph idx="1"/>
          </p:nvPr>
        </p:nvSpPr>
        <p:spPr>
          <a:xfrm>
            <a:off x="575476" y="1415221"/>
            <a:ext cx="5607415" cy="4778872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Text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75476" y="927460"/>
            <a:ext cx="5607415" cy="427722"/>
          </a:xfrm>
        </p:spPr>
        <p:txBody>
          <a:bodyPr>
            <a:normAutofit/>
          </a:bodyPr>
          <a:lstStyle>
            <a:lvl1pPr>
              <a:defRPr sz="2177" spc="345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SUBHEADER</a:t>
            </a:r>
            <a:endParaRPr lang="en-GB" dirty="0"/>
          </a:p>
        </p:txBody>
      </p:sp>
      <p:sp>
        <p:nvSpPr>
          <p:cNvPr id="22" name="Title 6"/>
          <p:cNvSpPr>
            <a:spLocks noGrp="1"/>
          </p:cNvSpPr>
          <p:nvPr>
            <p:ph type="title" hasCustomPrompt="1"/>
          </p:nvPr>
        </p:nvSpPr>
        <p:spPr>
          <a:xfrm>
            <a:off x="575476" y="350015"/>
            <a:ext cx="5607415" cy="514805"/>
          </a:xfrm>
        </p:spPr>
        <p:txBody>
          <a:bodyPr>
            <a:normAutofit/>
          </a:bodyPr>
          <a:lstStyle>
            <a:lvl1pPr>
              <a:defRPr sz="3266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933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56282" y="2037528"/>
            <a:ext cx="10079444" cy="1345390"/>
          </a:xfrm>
        </p:spPr>
        <p:txBody>
          <a:bodyPr anchor="b">
            <a:normAutofit/>
          </a:bodyPr>
          <a:lstStyle>
            <a:lvl1pPr algn="ctr">
              <a:defRPr sz="2722" spc="454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2" y="3498127"/>
            <a:ext cx="9144000" cy="691273"/>
          </a:xfrm>
        </p:spPr>
        <p:txBody>
          <a:bodyPr>
            <a:normAutofit/>
          </a:bodyPr>
          <a:lstStyle>
            <a:lvl1pPr marL="0" indent="0" algn="ctr">
              <a:buNone/>
              <a:defRPr sz="1361" cap="all" spc="181" baseline="0">
                <a:solidFill>
                  <a:schemeClr val="bg1"/>
                </a:solidFill>
              </a:defRPr>
            </a:lvl1pPr>
            <a:lvl2pPr marL="342905" indent="0" algn="ctr">
              <a:buNone/>
              <a:defRPr sz="1500"/>
            </a:lvl2pPr>
            <a:lvl3pPr marL="685809" indent="0" algn="ctr">
              <a:buNone/>
              <a:defRPr sz="1350"/>
            </a:lvl3pPr>
            <a:lvl4pPr marL="1028714" indent="0" algn="ctr">
              <a:buNone/>
              <a:defRPr sz="1200"/>
            </a:lvl4pPr>
            <a:lvl5pPr marL="1371618" indent="0" algn="ctr">
              <a:buNone/>
              <a:defRPr sz="1200"/>
            </a:lvl5pPr>
            <a:lvl6pPr marL="1714522" indent="0" algn="ctr">
              <a:buNone/>
              <a:defRPr sz="1200"/>
            </a:lvl6pPr>
            <a:lvl7pPr marL="2057426" indent="0" algn="ctr">
              <a:buNone/>
              <a:defRPr sz="1200"/>
            </a:lvl7pPr>
            <a:lvl8pPr marL="2400331" indent="0" algn="ctr">
              <a:buNone/>
              <a:defRPr sz="1200"/>
            </a:lvl8pPr>
            <a:lvl9pPr marL="2743236" indent="0" algn="ctr">
              <a:buNone/>
              <a:defRPr sz="1200"/>
            </a:lvl9pPr>
          </a:lstStyle>
          <a:p>
            <a:r>
              <a:rPr lang="en-US" dirty="0" smtClean="0"/>
              <a:t>Click to edit subtitle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2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red, text on right">
    <p:bg>
      <p:bgPr>
        <a:solidFill>
          <a:srgbClr val="E22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678D66-EF76-4296-97FC-0E08698CE4F1}" type="datetime1">
              <a:rPr lang="en-GB" smtClean="0"/>
              <a:t>03/10/2018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PRESENTATION TITLE – GO TO INSERT &gt; HEADER &amp; FOOTER TO EDIT THIS TEXT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914098-EA5F-4E0F-8262-B37EEDEAEE8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-904" y="4"/>
            <a:ext cx="5749338" cy="6858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6182891" y="1415221"/>
            <a:ext cx="5607415" cy="4778872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Text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182891" y="927460"/>
            <a:ext cx="5607415" cy="427722"/>
          </a:xfrm>
        </p:spPr>
        <p:txBody>
          <a:bodyPr>
            <a:normAutofit/>
          </a:bodyPr>
          <a:lstStyle>
            <a:lvl1pPr>
              <a:defRPr sz="2177" spc="345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SUBHEADER</a:t>
            </a:r>
            <a:endParaRPr lang="en-GB" dirty="0"/>
          </a:p>
        </p:txBody>
      </p:sp>
      <p:sp>
        <p:nvSpPr>
          <p:cNvPr id="13" name="Title 6"/>
          <p:cNvSpPr>
            <a:spLocks noGrp="1"/>
          </p:cNvSpPr>
          <p:nvPr>
            <p:ph type="title" hasCustomPrompt="1"/>
          </p:nvPr>
        </p:nvSpPr>
        <p:spPr>
          <a:xfrm>
            <a:off x="6182891" y="350015"/>
            <a:ext cx="5607415" cy="514805"/>
          </a:xfrm>
        </p:spPr>
        <p:txBody>
          <a:bodyPr>
            <a:normAutofit/>
          </a:bodyPr>
          <a:lstStyle>
            <a:lvl1pPr>
              <a:defRPr sz="3266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728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678D66-EF76-4296-97FC-0E08698CE4F1}" type="datetime1">
              <a:rPr lang="en-GB" smtClean="0"/>
              <a:t>03/10/2018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PRESENTATION TITLE – GO TO INSERT &gt; HEADER &amp; FOOTER TO EDIT THIS TEXT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914098-EA5F-4E0F-8262-B37EEDEAEE8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442667" y="4"/>
            <a:ext cx="5749338" cy="6858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575476" y="1415221"/>
            <a:ext cx="5607415" cy="4778872"/>
          </a:xfrm>
        </p:spPr>
        <p:txBody>
          <a:bodyPr>
            <a:normAutofit/>
          </a:bodyPr>
          <a:lstStyle/>
          <a:p>
            <a:r>
              <a:rPr lang="en-GB" dirty="0" smtClean="0"/>
              <a:t>Text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75476" y="927460"/>
            <a:ext cx="5607415" cy="427722"/>
          </a:xfrm>
        </p:spPr>
        <p:txBody>
          <a:bodyPr>
            <a:normAutofit/>
          </a:bodyPr>
          <a:lstStyle>
            <a:lvl1pPr>
              <a:defRPr sz="2177" spc="345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SUBHEADER</a:t>
            </a:r>
            <a:endParaRPr lang="en-GB" dirty="0"/>
          </a:p>
        </p:txBody>
      </p:sp>
      <p:sp>
        <p:nvSpPr>
          <p:cNvPr id="13" name="Title 6"/>
          <p:cNvSpPr>
            <a:spLocks noGrp="1"/>
          </p:cNvSpPr>
          <p:nvPr>
            <p:ph type="title" hasCustomPrompt="1"/>
          </p:nvPr>
        </p:nvSpPr>
        <p:spPr>
          <a:xfrm>
            <a:off x="575476" y="350015"/>
            <a:ext cx="5607415" cy="514805"/>
          </a:xfrm>
        </p:spPr>
        <p:txBody>
          <a:bodyPr>
            <a:normAutofit/>
          </a:bodyPr>
          <a:lstStyle>
            <a:lvl1pPr>
              <a:defRPr sz="3266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741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white, text on r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678D66-EF76-4296-97FC-0E08698CE4F1}" type="datetime1">
              <a:rPr lang="en-GB" smtClean="0"/>
              <a:t>03/10/2018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PRESENTATION TITLE – GO TO INSERT &gt; HEADER &amp; FOOTER TO EDIT THIS TEXT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914098-EA5F-4E0F-8262-B37EEDEAEE8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-904" y="4"/>
            <a:ext cx="5749338" cy="6858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6182891" y="1415221"/>
            <a:ext cx="5607415" cy="4778872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Text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182891" y="927460"/>
            <a:ext cx="5607415" cy="427722"/>
          </a:xfrm>
        </p:spPr>
        <p:txBody>
          <a:bodyPr>
            <a:normAutofit/>
          </a:bodyPr>
          <a:lstStyle>
            <a:lvl1pPr>
              <a:defRPr sz="2177" spc="345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SUBHEADER</a:t>
            </a:r>
            <a:endParaRPr lang="en-GB" dirty="0"/>
          </a:p>
        </p:txBody>
      </p:sp>
      <p:sp>
        <p:nvSpPr>
          <p:cNvPr id="13" name="Title 6"/>
          <p:cNvSpPr>
            <a:spLocks noGrp="1"/>
          </p:cNvSpPr>
          <p:nvPr>
            <p:ph type="title" hasCustomPrompt="1"/>
          </p:nvPr>
        </p:nvSpPr>
        <p:spPr>
          <a:xfrm>
            <a:off x="6182891" y="350015"/>
            <a:ext cx="5607415" cy="514805"/>
          </a:xfrm>
        </p:spPr>
        <p:txBody>
          <a:bodyPr>
            <a:normAutofit/>
          </a:bodyPr>
          <a:lstStyle>
            <a:lvl1pPr>
              <a:defRPr sz="3266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665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grey">
    <p:bg>
      <p:bgPr>
        <a:solidFill>
          <a:srgbClr val="D6D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678D66-EF76-4296-97FC-0E08698CE4F1}" type="datetime1">
              <a:rPr lang="en-GB" smtClean="0"/>
              <a:t>03/10/2018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PRESENTATION TITLE – GO TO INSERT &gt; HEADER &amp; FOOTER TO EDIT THIS TEXT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914098-EA5F-4E0F-8262-B37EEDEAEE8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442667" y="4"/>
            <a:ext cx="5749338" cy="6858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575476" y="350015"/>
            <a:ext cx="5607415" cy="514805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sz="3266" dirty="0"/>
              <a:t>HEADER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575476" y="1415221"/>
            <a:ext cx="5607415" cy="4778872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Text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75476" y="927460"/>
            <a:ext cx="5607415" cy="427722"/>
          </a:xfrm>
        </p:spPr>
        <p:txBody>
          <a:bodyPr>
            <a:normAutofit/>
          </a:bodyPr>
          <a:lstStyle>
            <a:lvl1pPr>
              <a:defRPr sz="2177" spc="345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SUBHEADER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243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grey, text on right">
    <p:bg>
      <p:bgPr>
        <a:solidFill>
          <a:srgbClr val="D6D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678D66-EF76-4296-97FC-0E08698CE4F1}" type="datetime1">
              <a:rPr lang="en-GB" smtClean="0"/>
              <a:t>03/10/2018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PRESENTATION TITLE – GO TO INSERT &gt; HEADER &amp; FOOTER TO EDIT THIS TEXT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914098-EA5F-4E0F-8262-B37EEDEAEE8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-904" y="4"/>
            <a:ext cx="5749338" cy="6858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6182891" y="1415221"/>
            <a:ext cx="5607415" cy="4778872"/>
          </a:xfr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Text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182891" y="927460"/>
            <a:ext cx="5607415" cy="427722"/>
          </a:xfrm>
        </p:spPr>
        <p:txBody>
          <a:bodyPr>
            <a:normAutofit/>
          </a:bodyPr>
          <a:lstStyle>
            <a:lvl1pPr>
              <a:defRPr sz="2177" spc="345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SUBHEADER</a:t>
            </a:r>
            <a:endParaRPr lang="en-GB" dirty="0"/>
          </a:p>
        </p:txBody>
      </p:sp>
      <p:sp>
        <p:nvSpPr>
          <p:cNvPr id="13" name="Title 6"/>
          <p:cNvSpPr>
            <a:spLocks noGrp="1"/>
          </p:cNvSpPr>
          <p:nvPr>
            <p:ph type="title" hasCustomPrompt="1"/>
          </p:nvPr>
        </p:nvSpPr>
        <p:spPr>
          <a:xfrm>
            <a:off x="6182891" y="350015"/>
            <a:ext cx="5607415" cy="514805"/>
          </a:xfrm>
        </p:spPr>
        <p:txBody>
          <a:bodyPr>
            <a:normAutofit/>
          </a:bodyPr>
          <a:lstStyle>
            <a:lvl1pPr>
              <a:defRPr sz="3266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815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Content &amp; 2 x Images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9" y="-2"/>
            <a:ext cx="6093284" cy="3429000"/>
          </a:xfrm>
          <a:prstGeom prst="rect">
            <a:avLst/>
          </a:prstGeom>
          <a:solidFill>
            <a:srgbClr val="333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62"/>
          </a:p>
        </p:txBody>
      </p:sp>
      <p:sp>
        <p:nvSpPr>
          <p:cNvPr id="7" name="Rectangle 6"/>
          <p:cNvSpPr/>
          <p:nvPr userDrawn="1"/>
        </p:nvSpPr>
        <p:spPr>
          <a:xfrm>
            <a:off x="6093295" y="3429000"/>
            <a:ext cx="6093284" cy="3429000"/>
          </a:xfrm>
          <a:prstGeom prst="rect">
            <a:avLst/>
          </a:prstGeom>
          <a:solidFill>
            <a:srgbClr val="E223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62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" y="3429000"/>
            <a:ext cx="6093284" cy="3429000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4887" y="4336974"/>
            <a:ext cx="4668724" cy="1935563"/>
          </a:xfrm>
        </p:spPr>
        <p:txBody>
          <a:bodyPr/>
          <a:lstStyle>
            <a:lvl1pPr>
              <a:spcAft>
                <a:spcPts val="1089"/>
              </a:spcAft>
              <a:defRPr sz="1089" spc="290" baseline="0">
                <a:solidFill>
                  <a:schemeClr val="bg1"/>
                </a:solidFill>
              </a:defRPr>
            </a:lvl1pPr>
            <a:lvl2pPr marL="0" indent="0">
              <a:lnSpc>
                <a:spcPct val="120000"/>
              </a:lnSpc>
              <a:defRPr>
                <a:solidFill>
                  <a:schemeClr val="bg1"/>
                </a:solidFill>
              </a:defRPr>
            </a:lvl2pPr>
            <a:lvl3pPr marL="158421" indent="0">
              <a:lnSpc>
                <a:spcPct val="120000"/>
              </a:lnSpc>
              <a:defRPr>
                <a:solidFill>
                  <a:schemeClr val="bg1"/>
                </a:solidFill>
              </a:defRPr>
            </a:lvl3pPr>
            <a:lvl4pPr marL="326923" indent="0">
              <a:lnSpc>
                <a:spcPct val="120000"/>
              </a:lnSpc>
              <a:defRPr>
                <a:solidFill>
                  <a:schemeClr val="bg1"/>
                </a:solidFill>
              </a:defRPr>
            </a:lvl4pPr>
            <a:lvl5pPr marL="485344" indent="0">
              <a:lnSpc>
                <a:spcPct val="12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B7D4B9-814E-482A-ADA1-7D874ADCE05F}" type="datetime1">
              <a:rPr lang="en-GB" smtClean="0"/>
              <a:t>03/10/2018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PRESENTATION TITLE – GO TO INSERT &gt; HEADER &amp; FOOTER TO EDIT THIS TEXT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914098-EA5F-4E0F-8262-B37EEDEAEE8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819039" y="899252"/>
            <a:ext cx="4668724" cy="1935563"/>
          </a:xfrm>
        </p:spPr>
        <p:txBody>
          <a:bodyPr/>
          <a:lstStyle>
            <a:lvl1pPr>
              <a:spcAft>
                <a:spcPts val="1089"/>
              </a:spcAft>
              <a:defRPr sz="1089" spc="290" baseline="0">
                <a:solidFill>
                  <a:schemeClr val="bg1"/>
                </a:solidFill>
              </a:defRPr>
            </a:lvl1pPr>
            <a:lvl2pPr marL="0" indent="0">
              <a:lnSpc>
                <a:spcPct val="120000"/>
              </a:lnSpc>
              <a:defRPr>
                <a:solidFill>
                  <a:schemeClr val="bg1"/>
                </a:solidFill>
              </a:defRPr>
            </a:lvl2pPr>
            <a:lvl3pPr marL="158421" indent="0">
              <a:lnSpc>
                <a:spcPct val="120000"/>
              </a:lnSpc>
              <a:defRPr>
                <a:solidFill>
                  <a:schemeClr val="bg1"/>
                </a:solidFill>
              </a:defRPr>
            </a:lvl3pPr>
            <a:lvl4pPr marL="326923" indent="0">
              <a:lnSpc>
                <a:spcPct val="120000"/>
              </a:lnSpc>
              <a:defRPr>
                <a:solidFill>
                  <a:schemeClr val="bg1"/>
                </a:solidFill>
              </a:defRPr>
            </a:lvl4pPr>
            <a:lvl5pPr marL="485344" indent="0">
              <a:lnSpc>
                <a:spcPct val="12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93295" y="0"/>
            <a:ext cx="6093284" cy="3429000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62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(with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8" t="55174" r="-3129" b="-1109"/>
          <a:stretch/>
        </p:blipFill>
        <p:spPr>
          <a:xfrm>
            <a:off x="0" y="3"/>
            <a:ext cx="4237873" cy="28397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0667" y="2363289"/>
            <a:ext cx="7168570" cy="3525490"/>
          </a:xfrm>
        </p:spPr>
        <p:txBody>
          <a:bodyPr/>
          <a:lstStyle>
            <a:lvl1pPr>
              <a:spcAft>
                <a:spcPts val="363"/>
              </a:spcAft>
              <a:defRPr sz="1633" spc="363" baseline="0"/>
            </a:lvl1pPr>
            <a:lvl2pPr marL="0" indent="0">
              <a:lnSpc>
                <a:spcPct val="120000"/>
              </a:lnSpc>
              <a:defRPr sz="1270"/>
            </a:lvl2pPr>
            <a:lvl3pPr marL="0" indent="0"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31FA-082D-4023-9E33-93466348B427}" type="datetime1">
              <a:rPr lang="en-GB" smtClean="0"/>
              <a:t>03/10/2018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PRESENTATION TITLE – GO TO INSERT &gt; HEADER &amp; FOOTER TO EDIT THIS TEXT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4098-EA5F-4E0F-8262-B37EEDEAEE84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7" b="9985"/>
          <a:stretch/>
        </p:blipFill>
        <p:spPr>
          <a:xfrm>
            <a:off x="8039100" y="3886200"/>
            <a:ext cx="41529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2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rgbClr val="E22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5" t="38890" r="1875" b="33333"/>
          <a:stretch/>
        </p:blipFill>
        <p:spPr>
          <a:xfrm>
            <a:off x="4191000" y="2594625"/>
            <a:ext cx="4267200" cy="190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968231"/>
            <a:ext cx="10515600" cy="2756169"/>
          </a:xfrm>
        </p:spPr>
        <p:txBody>
          <a:bodyPr anchor="ctr">
            <a:normAutofit/>
          </a:bodyPr>
          <a:lstStyle>
            <a:lvl1pPr algn="ctr">
              <a:defRPr sz="2903" spc="408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436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2" pos="3841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  <p15:guide id="4" orient="horz" pos="2689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8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1" userDrawn="1">
          <p15:clr>
            <a:srgbClr val="FBAE40"/>
          </p15:clr>
        </p15:guide>
        <p15:guide id="3" orient="horz" pos="2693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D914-D10B-4B5E-85F1-FC1B053BE1E6}" type="datetimeFigureOut">
              <a:rPr lang="en-GB" smtClean="0"/>
              <a:t>03/10/2018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3B98A-504E-4466-B5DA-817E0B58A0A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60621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48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056282" y="2037528"/>
            <a:ext cx="10079444" cy="1345390"/>
          </a:xfrm>
        </p:spPr>
        <p:txBody>
          <a:bodyPr anchor="b">
            <a:normAutofit/>
          </a:bodyPr>
          <a:lstStyle>
            <a:lvl1pPr algn="ctr">
              <a:defRPr sz="2722" spc="454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2" y="3498127"/>
            <a:ext cx="9144000" cy="691273"/>
          </a:xfrm>
        </p:spPr>
        <p:txBody>
          <a:bodyPr>
            <a:normAutofit/>
          </a:bodyPr>
          <a:lstStyle>
            <a:lvl1pPr marL="0" indent="0" algn="ctr">
              <a:buNone/>
              <a:defRPr sz="1361" cap="all" spc="181" baseline="0">
                <a:solidFill>
                  <a:schemeClr val="bg1"/>
                </a:solidFill>
              </a:defRPr>
            </a:lvl1pPr>
            <a:lvl2pPr marL="342905" indent="0" algn="ctr">
              <a:buNone/>
              <a:defRPr sz="1500"/>
            </a:lvl2pPr>
            <a:lvl3pPr marL="685809" indent="0" algn="ctr">
              <a:buNone/>
              <a:defRPr sz="1350"/>
            </a:lvl3pPr>
            <a:lvl4pPr marL="1028714" indent="0" algn="ctr">
              <a:buNone/>
              <a:defRPr sz="1200"/>
            </a:lvl4pPr>
            <a:lvl5pPr marL="1371618" indent="0" algn="ctr">
              <a:buNone/>
              <a:defRPr sz="1200"/>
            </a:lvl5pPr>
            <a:lvl6pPr marL="1714522" indent="0" algn="ctr">
              <a:buNone/>
              <a:defRPr sz="1200"/>
            </a:lvl6pPr>
            <a:lvl7pPr marL="2057426" indent="0" algn="ctr">
              <a:buNone/>
              <a:defRPr sz="1200"/>
            </a:lvl7pPr>
            <a:lvl8pPr marL="2400331" indent="0" algn="ctr">
              <a:buNone/>
              <a:defRPr sz="1200"/>
            </a:lvl8pPr>
            <a:lvl9pPr marL="2743236" indent="0" algn="ctr">
              <a:buNone/>
              <a:defRPr sz="1200"/>
            </a:lvl9pPr>
          </a:lstStyle>
          <a:p>
            <a:r>
              <a:rPr lang="en-US" dirty="0" smtClean="0"/>
              <a:t>Click to edit subtitle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9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D914-D10B-4B5E-85F1-FC1B053BE1E6}" type="datetimeFigureOut">
              <a:rPr lang="en-GB" smtClean="0"/>
              <a:t>03/10/2018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3B98A-504E-4466-B5DA-817E0B58A0A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4831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56282" y="2037528"/>
            <a:ext cx="10079444" cy="1345390"/>
          </a:xfrm>
        </p:spPr>
        <p:txBody>
          <a:bodyPr anchor="b">
            <a:normAutofit/>
          </a:bodyPr>
          <a:lstStyle>
            <a:lvl1pPr algn="ctr">
              <a:defRPr sz="2722" spc="454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2" y="3498127"/>
            <a:ext cx="9144000" cy="691273"/>
          </a:xfrm>
        </p:spPr>
        <p:txBody>
          <a:bodyPr>
            <a:normAutofit/>
          </a:bodyPr>
          <a:lstStyle>
            <a:lvl1pPr marL="0" indent="0" algn="ctr">
              <a:buNone/>
              <a:defRPr sz="1361" cap="all" spc="181" baseline="0">
                <a:solidFill>
                  <a:schemeClr val="bg1"/>
                </a:solidFill>
              </a:defRPr>
            </a:lvl1pPr>
            <a:lvl2pPr marL="342905" indent="0" algn="ctr">
              <a:buNone/>
              <a:defRPr sz="1500"/>
            </a:lvl2pPr>
            <a:lvl3pPr marL="685809" indent="0" algn="ctr">
              <a:buNone/>
              <a:defRPr sz="1350"/>
            </a:lvl3pPr>
            <a:lvl4pPr marL="1028714" indent="0" algn="ctr">
              <a:buNone/>
              <a:defRPr sz="1200"/>
            </a:lvl4pPr>
            <a:lvl5pPr marL="1371618" indent="0" algn="ctr">
              <a:buNone/>
              <a:defRPr sz="1200"/>
            </a:lvl5pPr>
            <a:lvl6pPr marL="1714522" indent="0" algn="ctr">
              <a:buNone/>
              <a:defRPr sz="1200"/>
            </a:lvl6pPr>
            <a:lvl7pPr marL="2057426" indent="0" algn="ctr">
              <a:buNone/>
              <a:defRPr sz="1200"/>
            </a:lvl7pPr>
            <a:lvl8pPr marL="2400331" indent="0" algn="ctr">
              <a:buNone/>
              <a:defRPr sz="1200"/>
            </a:lvl8pPr>
            <a:lvl9pPr marL="2743236" indent="0" algn="ctr">
              <a:buNone/>
              <a:defRPr sz="1200"/>
            </a:lvl9pPr>
          </a:lstStyle>
          <a:p>
            <a:r>
              <a:rPr lang="en-US" dirty="0" smtClean="0"/>
              <a:t>Click to edit subtitle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6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56282" y="2037528"/>
            <a:ext cx="10079444" cy="1345390"/>
          </a:xfrm>
        </p:spPr>
        <p:txBody>
          <a:bodyPr anchor="b">
            <a:normAutofit/>
          </a:bodyPr>
          <a:lstStyle>
            <a:lvl1pPr algn="ctr">
              <a:defRPr sz="2722" spc="454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2" y="3498127"/>
            <a:ext cx="9144000" cy="691273"/>
          </a:xfrm>
        </p:spPr>
        <p:txBody>
          <a:bodyPr>
            <a:normAutofit/>
          </a:bodyPr>
          <a:lstStyle>
            <a:lvl1pPr marL="0" indent="0" algn="ctr">
              <a:buNone/>
              <a:defRPr sz="1361" cap="all" spc="181" baseline="0">
                <a:solidFill>
                  <a:schemeClr val="bg1"/>
                </a:solidFill>
              </a:defRPr>
            </a:lvl1pPr>
            <a:lvl2pPr marL="342905" indent="0" algn="ctr">
              <a:buNone/>
              <a:defRPr sz="1500"/>
            </a:lvl2pPr>
            <a:lvl3pPr marL="685809" indent="0" algn="ctr">
              <a:buNone/>
              <a:defRPr sz="1350"/>
            </a:lvl3pPr>
            <a:lvl4pPr marL="1028714" indent="0" algn="ctr">
              <a:buNone/>
              <a:defRPr sz="1200"/>
            </a:lvl4pPr>
            <a:lvl5pPr marL="1371618" indent="0" algn="ctr">
              <a:buNone/>
              <a:defRPr sz="1200"/>
            </a:lvl5pPr>
            <a:lvl6pPr marL="1714522" indent="0" algn="ctr">
              <a:buNone/>
              <a:defRPr sz="1200"/>
            </a:lvl6pPr>
            <a:lvl7pPr marL="2057426" indent="0" algn="ctr">
              <a:buNone/>
              <a:defRPr sz="1200"/>
            </a:lvl7pPr>
            <a:lvl8pPr marL="2400331" indent="0" algn="ctr">
              <a:buNone/>
              <a:defRPr sz="1200"/>
            </a:lvl8pPr>
            <a:lvl9pPr marL="2743236" indent="0" algn="ctr">
              <a:buNone/>
              <a:defRPr sz="1200"/>
            </a:lvl9pPr>
          </a:lstStyle>
          <a:p>
            <a:r>
              <a:rPr lang="en-US" dirty="0" smtClean="0"/>
              <a:t>Click to edit subtitle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4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708711" y="4702106"/>
            <a:ext cx="7385799" cy="1345390"/>
          </a:xfrm>
        </p:spPr>
        <p:txBody>
          <a:bodyPr anchor="b">
            <a:normAutofit/>
          </a:bodyPr>
          <a:lstStyle>
            <a:lvl1pPr algn="l">
              <a:defRPr sz="2722" spc="454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8711" y="6162707"/>
            <a:ext cx="9144000" cy="691273"/>
          </a:xfrm>
        </p:spPr>
        <p:txBody>
          <a:bodyPr>
            <a:normAutofit/>
          </a:bodyPr>
          <a:lstStyle>
            <a:lvl1pPr marL="0" indent="0" algn="l">
              <a:buNone/>
              <a:defRPr sz="1361" cap="all" spc="181" baseline="0">
                <a:solidFill>
                  <a:schemeClr val="bg1"/>
                </a:solidFill>
              </a:defRPr>
            </a:lvl1pPr>
            <a:lvl2pPr marL="342905" indent="0" algn="ctr">
              <a:buNone/>
              <a:defRPr sz="1500"/>
            </a:lvl2pPr>
            <a:lvl3pPr marL="685809" indent="0" algn="ctr">
              <a:buNone/>
              <a:defRPr sz="1350"/>
            </a:lvl3pPr>
            <a:lvl4pPr marL="1028714" indent="0" algn="ctr">
              <a:buNone/>
              <a:defRPr sz="1200"/>
            </a:lvl4pPr>
            <a:lvl5pPr marL="1371618" indent="0" algn="ctr">
              <a:buNone/>
              <a:defRPr sz="1200"/>
            </a:lvl5pPr>
            <a:lvl6pPr marL="1714522" indent="0" algn="ctr">
              <a:buNone/>
              <a:defRPr sz="1200"/>
            </a:lvl6pPr>
            <a:lvl7pPr marL="2057426" indent="0" algn="ctr">
              <a:buNone/>
              <a:defRPr sz="1200"/>
            </a:lvl7pPr>
            <a:lvl8pPr marL="2400331" indent="0" algn="ctr">
              <a:buNone/>
              <a:defRPr sz="1200"/>
            </a:lvl8pPr>
            <a:lvl9pPr marL="2743236" indent="0" algn="ctr">
              <a:buNone/>
              <a:defRPr sz="1200"/>
            </a:lvl9pPr>
          </a:lstStyle>
          <a:p>
            <a:r>
              <a:rPr lang="en-US" dirty="0" smtClean="0"/>
              <a:t>Click to edit subtitle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5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56282" y="2037528"/>
            <a:ext cx="10079444" cy="1345390"/>
          </a:xfrm>
        </p:spPr>
        <p:txBody>
          <a:bodyPr anchor="b">
            <a:normAutofit/>
          </a:bodyPr>
          <a:lstStyle>
            <a:lvl1pPr algn="ctr">
              <a:defRPr sz="2722" spc="454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2" y="3498127"/>
            <a:ext cx="9144000" cy="691273"/>
          </a:xfrm>
        </p:spPr>
        <p:txBody>
          <a:bodyPr>
            <a:normAutofit/>
          </a:bodyPr>
          <a:lstStyle>
            <a:lvl1pPr marL="0" indent="0" algn="ctr">
              <a:buNone/>
              <a:defRPr sz="1361" cap="all" spc="181" baseline="0">
                <a:solidFill>
                  <a:schemeClr val="tx1"/>
                </a:solidFill>
              </a:defRPr>
            </a:lvl1pPr>
            <a:lvl2pPr marL="342905" indent="0" algn="ctr">
              <a:buNone/>
              <a:defRPr sz="1500"/>
            </a:lvl2pPr>
            <a:lvl3pPr marL="685809" indent="0" algn="ctr">
              <a:buNone/>
              <a:defRPr sz="1350"/>
            </a:lvl3pPr>
            <a:lvl4pPr marL="1028714" indent="0" algn="ctr">
              <a:buNone/>
              <a:defRPr sz="1200"/>
            </a:lvl4pPr>
            <a:lvl5pPr marL="1371618" indent="0" algn="ctr">
              <a:buNone/>
              <a:defRPr sz="1200"/>
            </a:lvl5pPr>
            <a:lvl6pPr marL="1714522" indent="0" algn="ctr">
              <a:buNone/>
              <a:defRPr sz="1200"/>
            </a:lvl6pPr>
            <a:lvl7pPr marL="2057426" indent="0" algn="ctr">
              <a:buNone/>
              <a:defRPr sz="1200"/>
            </a:lvl7pPr>
            <a:lvl8pPr marL="2400331" indent="0" algn="ctr">
              <a:buNone/>
              <a:defRPr sz="1200"/>
            </a:lvl8pPr>
            <a:lvl9pPr marL="2743236" indent="0" algn="ctr">
              <a:buNone/>
              <a:defRPr sz="1200"/>
            </a:lvl9pPr>
          </a:lstStyle>
          <a:p>
            <a:r>
              <a:rPr lang="en-US" dirty="0" smtClean="0"/>
              <a:t>Click to edit subtitle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0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056282" y="2037528"/>
            <a:ext cx="10079444" cy="1345390"/>
          </a:xfrm>
        </p:spPr>
        <p:txBody>
          <a:bodyPr anchor="b">
            <a:normAutofit/>
          </a:bodyPr>
          <a:lstStyle>
            <a:lvl1pPr algn="ctr">
              <a:defRPr sz="2722" spc="454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2" y="3498127"/>
            <a:ext cx="9144000" cy="691273"/>
          </a:xfrm>
        </p:spPr>
        <p:txBody>
          <a:bodyPr>
            <a:normAutofit/>
          </a:bodyPr>
          <a:lstStyle>
            <a:lvl1pPr marL="0" indent="0" algn="ctr">
              <a:buNone/>
              <a:defRPr sz="1361" cap="all" spc="181" baseline="0">
                <a:solidFill>
                  <a:schemeClr val="tx1"/>
                </a:solidFill>
              </a:defRPr>
            </a:lvl1pPr>
            <a:lvl2pPr marL="342905" indent="0" algn="ctr">
              <a:buNone/>
              <a:defRPr sz="1500"/>
            </a:lvl2pPr>
            <a:lvl3pPr marL="685809" indent="0" algn="ctr">
              <a:buNone/>
              <a:defRPr sz="1350"/>
            </a:lvl3pPr>
            <a:lvl4pPr marL="1028714" indent="0" algn="ctr">
              <a:buNone/>
              <a:defRPr sz="1200"/>
            </a:lvl4pPr>
            <a:lvl5pPr marL="1371618" indent="0" algn="ctr">
              <a:buNone/>
              <a:defRPr sz="1200"/>
            </a:lvl5pPr>
            <a:lvl6pPr marL="1714522" indent="0" algn="ctr">
              <a:buNone/>
              <a:defRPr sz="1200"/>
            </a:lvl6pPr>
            <a:lvl7pPr marL="2057426" indent="0" algn="ctr">
              <a:buNone/>
              <a:defRPr sz="1200"/>
            </a:lvl7pPr>
            <a:lvl8pPr marL="2400331" indent="0" algn="ctr">
              <a:buNone/>
              <a:defRPr sz="1200"/>
            </a:lvl8pPr>
            <a:lvl9pPr marL="2743236" indent="0" algn="ctr">
              <a:buNone/>
              <a:defRPr sz="1200"/>
            </a:lvl9pPr>
          </a:lstStyle>
          <a:p>
            <a:r>
              <a:rPr lang="en-US" dirty="0" smtClean="0"/>
              <a:t>Click to edit subtitle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1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56282" y="2037528"/>
            <a:ext cx="10079444" cy="1345390"/>
          </a:xfrm>
        </p:spPr>
        <p:txBody>
          <a:bodyPr anchor="b">
            <a:normAutofit/>
          </a:bodyPr>
          <a:lstStyle>
            <a:lvl1pPr algn="ctr">
              <a:defRPr sz="2722" spc="454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2" y="3498127"/>
            <a:ext cx="9144000" cy="691273"/>
          </a:xfrm>
        </p:spPr>
        <p:txBody>
          <a:bodyPr>
            <a:normAutofit/>
          </a:bodyPr>
          <a:lstStyle>
            <a:lvl1pPr marL="0" indent="0" algn="ctr">
              <a:buNone/>
              <a:defRPr sz="1361" cap="all" spc="181" baseline="0">
                <a:solidFill>
                  <a:schemeClr val="bg1"/>
                </a:solidFill>
              </a:defRPr>
            </a:lvl1pPr>
            <a:lvl2pPr marL="342905" indent="0" algn="ctr">
              <a:buNone/>
              <a:defRPr sz="1500"/>
            </a:lvl2pPr>
            <a:lvl3pPr marL="685809" indent="0" algn="ctr">
              <a:buNone/>
              <a:defRPr sz="1350"/>
            </a:lvl3pPr>
            <a:lvl4pPr marL="1028714" indent="0" algn="ctr">
              <a:buNone/>
              <a:defRPr sz="1200"/>
            </a:lvl4pPr>
            <a:lvl5pPr marL="1371618" indent="0" algn="ctr">
              <a:buNone/>
              <a:defRPr sz="1200"/>
            </a:lvl5pPr>
            <a:lvl6pPr marL="1714522" indent="0" algn="ctr">
              <a:buNone/>
              <a:defRPr sz="1200"/>
            </a:lvl6pPr>
            <a:lvl7pPr marL="2057426" indent="0" algn="ctr">
              <a:buNone/>
              <a:defRPr sz="1200"/>
            </a:lvl7pPr>
            <a:lvl8pPr marL="2400331" indent="0" algn="ctr">
              <a:buNone/>
              <a:defRPr sz="1200"/>
            </a:lvl8pPr>
            <a:lvl9pPr marL="2743236" indent="0" algn="ctr">
              <a:buNone/>
              <a:defRPr sz="1200"/>
            </a:lvl9pPr>
          </a:lstStyle>
          <a:p>
            <a:r>
              <a:rPr lang="en-US" dirty="0" smtClean="0"/>
              <a:t>Click to edit subtitle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9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5484" y="350015"/>
            <a:ext cx="11005567" cy="51480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 smtClean="0"/>
              <a:t>Title goes here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5484" y="864818"/>
            <a:ext cx="11005567" cy="53292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81408" y="6337927"/>
            <a:ext cx="2486428" cy="1833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35" spc="136" baseline="0">
                <a:solidFill>
                  <a:schemeClr val="tx2"/>
                </a:solidFill>
              </a:defRPr>
            </a:lvl1pPr>
          </a:lstStyle>
          <a:p>
            <a:fld id="{C1209DAD-92F4-4EEF-A8EA-9263434B5E48}" type="datetime1">
              <a:rPr lang="en-GB" smtClean="0"/>
              <a:t>03/10/2018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5478" y="6337927"/>
            <a:ext cx="7605925" cy="1833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35" spc="136" baseline="0">
                <a:solidFill>
                  <a:schemeClr val="tx2"/>
                </a:solidFill>
              </a:defRPr>
            </a:lvl1pPr>
          </a:lstStyle>
          <a:p>
            <a:r>
              <a:rPr lang="en-GB" smtClean="0"/>
              <a:t>PRESENTATION TITLE – GO TO INSERT &gt; HEADER &amp; FOOTER TO EDIT THIS TEXT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7834" y="6337927"/>
            <a:ext cx="913213" cy="1833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35" spc="136" baseline="0">
                <a:solidFill>
                  <a:schemeClr val="tx2"/>
                </a:solidFill>
              </a:defRPr>
            </a:lvl1pPr>
          </a:lstStyle>
          <a:p>
            <a:fld id="{7B914098-EA5F-4E0F-8262-B37EEDEAEE8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5738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50" r:id="rId16"/>
    <p:sldLayoutId id="2147483670" r:id="rId17"/>
    <p:sldLayoutId id="2147483658" r:id="rId18"/>
    <p:sldLayoutId id="2147483656" r:id="rId19"/>
    <p:sldLayoutId id="2147483673" r:id="rId20"/>
    <p:sldLayoutId id="2147483668" r:id="rId21"/>
    <p:sldLayoutId id="2147483674" r:id="rId22"/>
    <p:sldLayoutId id="2147483669" r:id="rId23"/>
    <p:sldLayoutId id="2147483675" r:id="rId24"/>
    <p:sldLayoutId id="2147483666" r:id="rId25"/>
    <p:sldLayoutId id="2147483664" r:id="rId26"/>
    <p:sldLayoutId id="2147483651" r:id="rId27"/>
    <p:sldLayoutId id="2147483672" r:id="rId28"/>
    <p:sldLayoutId id="2147483692" r:id="rId29"/>
    <p:sldLayoutId id="2147483693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809" rtl="0" eaLnBrk="1" latinLnBrk="0" hangingPunct="1">
        <a:lnSpc>
          <a:spcPct val="100000"/>
        </a:lnSpc>
        <a:spcBef>
          <a:spcPct val="0"/>
        </a:spcBef>
        <a:buNone/>
        <a:defRPr sz="3266" kern="1200" cap="all" spc="345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9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None/>
        <a:defRPr sz="1089" kern="1200">
          <a:solidFill>
            <a:schemeClr val="tx2"/>
          </a:solidFill>
          <a:latin typeface="+mn-lt"/>
          <a:ea typeface="+mn-ea"/>
          <a:cs typeface="+mn-cs"/>
        </a:defRPr>
      </a:lvl1pPr>
      <a:lvl2pPr marL="164182" indent="0" algn="l" defTabSz="685809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None/>
        <a:defRPr sz="1089" kern="1200">
          <a:solidFill>
            <a:schemeClr val="tx2"/>
          </a:solidFill>
          <a:latin typeface="+mn-lt"/>
          <a:ea typeface="+mn-ea"/>
          <a:cs typeface="+mn-cs"/>
        </a:defRPr>
      </a:lvl2pPr>
      <a:lvl3pPr marL="325483" indent="0" algn="l" defTabSz="685809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None/>
        <a:defRPr sz="1089" kern="1200">
          <a:solidFill>
            <a:schemeClr val="tx2"/>
          </a:solidFill>
          <a:latin typeface="+mn-lt"/>
          <a:ea typeface="+mn-ea"/>
          <a:cs typeface="+mn-cs"/>
        </a:defRPr>
      </a:lvl3pPr>
      <a:lvl4pPr marL="489664" indent="0" algn="l" defTabSz="685809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None/>
        <a:defRPr sz="1089" kern="1200">
          <a:solidFill>
            <a:schemeClr val="tx2"/>
          </a:solidFill>
          <a:latin typeface="+mn-lt"/>
          <a:ea typeface="+mn-ea"/>
          <a:cs typeface="+mn-cs"/>
        </a:defRPr>
      </a:lvl4pPr>
      <a:lvl5pPr marL="650965" indent="0" algn="l" defTabSz="685809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None/>
        <a:defRPr sz="1089" kern="1200">
          <a:solidFill>
            <a:schemeClr val="tx2"/>
          </a:solidFill>
          <a:latin typeface="+mn-lt"/>
          <a:ea typeface="+mn-ea"/>
          <a:cs typeface="+mn-cs"/>
        </a:defRPr>
      </a:lvl5pPr>
      <a:lvl6pPr marL="1885975" indent="-171452" algn="l" defTabSz="6858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79" indent="-171452" algn="l" defTabSz="6858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84" indent="-171452" algn="l" defTabSz="6858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88" indent="-171452" algn="l" defTabSz="6858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5" algn="l" defTabSz="685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9" algn="l" defTabSz="685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4" algn="l" defTabSz="685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18" algn="l" defTabSz="685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2" algn="l" defTabSz="685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26" algn="l" defTabSz="685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31" algn="l" defTabSz="685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36" algn="l" defTabSz="685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64.png"/><Relationship Id="rId39" Type="http://schemas.openxmlformats.org/officeDocument/2006/relationships/image" Target="../media/image77.pn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34" Type="http://schemas.openxmlformats.org/officeDocument/2006/relationships/image" Target="../media/image72.png"/><Relationship Id="rId42" Type="http://schemas.openxmlformats.org/officeDocument/2006/relationships/image" Target="../media/image80.png"/><Relationship Id="rId47" Type="http://schemas.openxmlformats.org/officeDocument/2006/relationships/comments" Target="../comments/comment1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33" Type="http://schemas.openxmlformats.org/officeDocument/2006/relationships/image" Target="../media/image71.png"/><Relationship Id="rId38" Type="http://schemas.openxmlformats.org/officeDocument/2006/relationships/image" Target="../media/image76.png"/><Relationship Id="rId46" Type="http://schemas.openxmlformats.org/officeDocument/2006/relationships/image" Target="../media/image84.pn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29" Type="http://schemas.openxmlformats.org/officeDocument/2006/relationships/image" Target="../media/image67.png"/><Relationship Id="rId41" Type="http://schemas.openxmlformats.org/officeDocument/2006/relationships/image" Target="../media/image7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32" Type="http://schemas.openxmlformats.org/officeDocument/2006/relationships/image" Target="../media/image70.png"/><Relationship Id="rId37" Type="http://schemas.openxmlformats.org/officeDocument/2006/relationships/image" Target="../media/image75.png"/><Relationship Id="rId40" Type="http://schemas.openxmlformats.org/officeDocument/2006/relationships/image" Target="../media/image78.png"/><Relationship Id="rId45" Type="http://schemas.openxmlformats.org/officeDocument/2006/relationships/image" Target="../media/image83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image" Target="../media/image66.png"/><Relationship Id="rId36" Type="http://schemas.openxmlformats.org/officeDocument/2006/relationships/image" Target="../media/image74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31" Type="http://schemas.openxmlformats.org/officeDocument/2006/relationships/image" Target="../media/image69.png"/><Relationship Id="rId44" Type="http://schemas.openxmlformats.org/officeDocument/2006/relationships/image" Target="../media/image82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openxmlformats.org/officeDocument/2006/relationships/image" Target="../media/image65.png"/><Relationship Id="rId30" Type="http://schemas.openxmlformats.org/officeDocument/2006/relationships/image" Target="../media/image68.png"/><Relationship Id="rId35" Type="http://schemas.openxmlformats.org/officeDocument/2006/relationships/image" Target="../media/image73.png"/><Relationship Id="rId43" Type="http://schemas.openxmlformats.org/officeDocument/2006/relationships/image" Target="../media/image8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ctrTitle"/>
          </p:nvPr>
        </p:nvSpPr>
        <p:spPr>
          <a:xfrm>
            <a:off x="708711" y="4817317"/>
            <a:ext cx="8359089" cy="1345390"/>
          </a:xfrm>
        </p:spPr>
        <p:txBody>
          <a:bodyPr/>
          <a:lstStyle/>
          <a:p>
            <a:r>
              <a:rPr lang="en-GB" dirty="0"/>
              <a:t>International Marketing Week </a:t>
            </a:r>
            <a:r>
              <a:rPr lang="en-GB" dirty="0" smtClean="0"/>
              <a:t>2019</a:t>
            </a:r>
            <a:endParaRPr lang="en-GB" dirty="0"/>
          </a:p>
        </p:txBody>
      </p:sp>
      <p:sp>
        <p:nvSpPr>
          <p:cNvPr id="43" name="Subtitle 42"/>
          <p:cNvSpPr>
            <a:spLocks noGrp="1"/>
          </p:cNvSpPr>
          <p:nvPr>
            <p:ph type="subTitle" idx="1"/>
          </p:nvPr>
        </p:nvSpPr>
        <p:spPr>
          <a:xfrm>
            <a:off x="708711" y="6400800"/>
            <a:ext cx="9144000" cy="691273"/>
          </a:xfrm>
        </p:spPr>
        <p:txBody>
          <a:bodyPr/>
          <a:lstStyle/>
          <a:p>
            <a:r>
              <a:rPr lang="en-GB" dirty="0" smtClean="0"/>
              <a:t>Viara </a:t>
            </a:r>
            <a:r>
              <a:rPr lang="en-GB" dirty="0" err="1" smtClean="0"/>
              <a:t>BreAkwell</a:t>
            </a:r>
            <a:r>
              <a:rPr lang="en-GB" dirty="0" smtClean="0"/>
              <a:t> </a:t>
            </a:r>
            <a:r>
              <a:rPr lang="en-GB" dirty="0"/>
              <a:t>&amp; </a:t>
            </a:r>
            <a:r>
              <a:rPr lang="en-GB" dirty="0" err="1" smtClean="0"/>
              <a:t>Rozenn</a:t>
            </a:r>
            <a:r>
              <a:rPr lang="en-GB" dirty="0" smtClean="0"/>
              <a:t> </a:t>
            </a:r>
            <a:r>
              <a:rPr lang="en-GB" dirty="0" err="1" smtClean="0"/>
              <a:t>Ghorbanian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921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</a:t>
            </a:r>
            <a:br>
              <a:rPr lang="en-GB" dirty="0" smtClean="0"/>
            </a:br>
            <a:r>
              <a:rPr lang="en-GB" dirty="0" smtClean="0"/>
              <a:t>Any questions?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006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PRESENTATION TITLE – GO TO INSERT &gt; HEADER &amp; FOOTER TO EDIT THIS TEXT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4098-EA5F-4E0F-8262-B37EEDEAEE84}" type="slidenum">
              <a:rPr lang="en-GB" smtClean="0"/>
              <a:t>11</a:t>
            </a:fld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048" y="1663288"/>
            <a:ext cx="380287" cy="3802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18" y="1663288"/>
            <a:ext cx="380287" cy="3802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787" y="1663288"/>
            <a:ext cx="380287" cy="3802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157" y="1663288"/>
            <a:ext cx="380287" cy="3802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527" y="1663289"/>
            <a:ext cx="380287" cy="3341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897" y="1663289"/>
            <a:ext cx="380287" cy="31114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266" y="1663288"/>
            <a:ext cx="380287" cy="3802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636" y="1663289"/>
            <a:ext cx="357239" cy="3111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958" y="1663288"/>
            <a:ext cx="380287" cy="3802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326" y="1663288"/>
            <a:ext cx="357239" cy="3802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597" y="3887771"/>
            <a:ext cx="380287" cy="38028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45" y="4022353"/>
            <a:ext cx="380287" cy="26504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694" y="3907113"/>
            <a:ext cx="311143" cy="3802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102" y="3907113"/>
            <a:ext cx="368763" cy="38028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25" y="3930160"/>
            <a:ext cx="265049" cy="35723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435" y="3907113"/>
            <a:ext cx="380287" cy="3802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983" y="3907113"/>
            <a:ext cx="380287" cy="38028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32" y="3907113"/>
            <a:ext cx="380287" cy="38028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081" y="3907113"/>
            <a:ext cx="380287" cy="38028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630" y="3907113"/>
            <a:ext cx="380287" cy="3802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179" y="3964735"/>
            <a:ext cx="380287" cy="32266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731" y="3964735"/>
            <a:ext cx="380287" cy="3226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861" y="3140441"/>
            <a:ext cx="380287" cy="380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930" y="3140442"/>
            <a:ext cx="242001" cy="334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710" y="3140441"/>
            <a:ext cx="380287" cy="3802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777" y="3140441"/>
            <a:ext cx="380287" cy="3802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843" y="3140441"/>
            <a:ext cx="380287" cy="3802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911" y="3140441"/>
            <a:ext cx="357239" cy="3802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930" y="3140441"/>
            <a:ext cx="380287" cy="380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998" y="3140441"/>
            <a:ext cx="311143" cy="3802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921" y="3140441"/>
            <a:ext cx="357239" cy="3572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942" y="3140441"/>
            <a:ext cx="311143" cy="3802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869" y="3195290"/>
            <a:ext cx="345715" cy="33419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034" y="3140442"/>
            <a:ext cx="265049" cy="33419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698" y="2401864"/>
            <a:ext cx="380287" cy="35723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486" y="2401864"/>
            <a:ext cx="311143" cy="38028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33" y="2401864"/>
            <a:ext cx="380287" cy="38028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24" y="2401864"/>
            <a:ext cx="265049" cy="38028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472" y="2401867"/>
            <a:ext cx="380287" cy="34571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262" y="2401864"/>
            <a:ext cx="380287" cy="38028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052" y="2401864"/>
            <a:ext cx="334192" cy="38028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744" y="2401864"/>
            <a:ext cx="380287" cy="38028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535" y="2401864"/>
            <a:ext cx="334192" cy="38028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227" y="2401864"/>
            <a:ext cx="380287" cy="38028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015" y="2401864"/>
            <a:ext cx="195905" cy="28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5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PRESENTATION TITLE – GO TO INSERT &gt; HEADER &amp; FOOTER TO EDIT THIS TEXT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4098-EA5F-4E0F-8262-B37EEDEAEE8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89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19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91393" y="116951"/>
            <a:ext cx="7886700" cy="1325563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Location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5726" t="11140" r="13454" b="9538"/>
          <a:stretch/>
        </p:blipFill>
        <p:spPr>
          <a:xfrm>
            <a:off x="375076" y="1143000"/>
            <a:ext cx="4501724" cy="5467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3446" t="4123" r="4747"/>
          <a:stretch/>
        </p:blipFill>
        <p:spPr>
          <a:xfrm>
            <a:off x="5269027" y="1330656"/>
            <a:ext cx="2960573" cy="23088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3697" r="5885"/>
          <a:stretch/>
        </p:blipFill>
        <p:spPr>
          <a:xfrm>
            <a:off x="8590783" y="1389888"/>
            <a:ext cx="3023024" cy="2227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3962400"/>
            <a:ext cx="6071224" cy="2180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591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About us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Solent </a:t>
            </a:r>
            <a:r>
              <a:rPr lang="en-GB" sz="2800" dirty="0"/>
              <a:t>University is all about creating opportunities: for its students, for its staff, for its partners. </a:t>
            </a:r>
            <a:br>
              <a:rPr lang="en-GB" sz="2800" dirty="0"/>
            </a:br>
            <a:endParaRPr lang="en-GB" sz="2800" dirty="0"/>
          </a:p>
          <a:p>
            <a:r>
              <a:rPr lang="en-GB" sz="2800" dirty="0"/>
              <a:t>We are focused on the practical side of higher education.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3505200"/>
            <a:ext cx="4151606" cy="2900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Right"/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350015"/>
            <a:ext cx="4114800" cy="2850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14598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4098-EA5F-4E0F-8262-B37EEDEAEE84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Academic Schools</a:t>
            </a:r>
          </a:p>
        </p:txBody>
      </p:sp>
      <p:sp>
        <p:nvSpPr>
          <p:cNvPr id="7" name="Rectangle 6"/>
          <p:cNvSpPr/>
          <p:nvPr/>
        </p:nvSpPr>
        <p:spPr>
          <a:xfrm>
            <a:off x="610267" y="1143000"/>
            <a:ext cx="5296656" cy="5578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Art, Design and </a:t>
            </a:r>
            <a:r>
              <a:rPr lang="en-GB" sz="2800" dirty="0" smtClean="0">
                <a:solidFill>
                  <a:schemeClr val="bg1"/>
                </a:solidFill>
              </a:rPr>
              <a:t>Fashion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r>
              <a:rPr lang="en-GB" sz="2800" dirty="0">
                <a:solidFill>
                  <a:schemeClr val="bg1"/>
                </a:solidFill>
              </a:rPr>
              <a:t>Business, Law and </a:t>
            </a:r>
            <a:r>
              <a:rPr lang="en-GB" sz="2800" dirty="0" smtClean="0">
                <a:solidFill>
                  <a:schemeClr val="bg1"/>
                </a:solidFill>
              </a:rPr>
              <a:t>Communications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r>
              <a:rPr lang="en-GB" sz="2800" dirty="0">
                <a:solidFill>
                  <a:schemeClr val="bg1"/>
                </a:solidFill>
              </a:rPr>
              <a:t>Maritime Science and </a:t>
            </a:r>
            <a:r>
              <a:rPr lang="en-GB" sz="2800" dirty="0" smtClean="0">
                <a:solidFill>
                  <a:schemeClr val="bg1"/>
                </a:solidFill>
              </a:rPr>
              <a:t>Engineering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r>
              <a:rPr lang="en-GB" sz="2800" dirty="0">
                <a:solidFill>
                  <a:schemeClr val="bg1"/>
                </a:solidFill>
              </a:rPr>
              <a:t>Media Arts and </a:t>
            </a:r>
            <a:r>
              <a:rPr lang="en-GB" sz="2800" dirty="0" smtClean="0">
                <a:solidFill>
                  <a:schemeClr val="bg1"/>
                </a:solidFill>
              </a:rPr>
              <a:t>Technology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r>
              <a:rPr lang="en-GB" sz="2800" dirty="0">
                <a:solidFill>
                  <a:schemeClr val="bg1"/>
                </a:solidFill>
              </a:rPr>
              <a:t>Sport, Health and Social Sciences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" r="7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93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4098-EA5F-4E0F-8262-B37EEDEAEE84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0" r="22260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75476" y="1415220"/>
            <a:ext cx="5607415" cy="5442779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2800" dirty="0"/>
              <a:t>Dates:</a:t>
            </a:r>
          </a:p>
          <a:p>
            <a:r>
              <a:rPr lang="en-GB" sz="2800" dirty="0"/>
              <a:t>Monday </a:t>
            </a:r>
            <a:r>
              <a:rPr lang="en-GB" sz="2800" dirty="0" smtClean="0"/>
              <a:t>29th </a:t>
            </a:r>
            <a:r>
              <a:rPr lang="en-GB" sz="2800" dirty="0"/>
              <a:t>April – Friday </a:t>
            </a:r>
            <a:r>
              <a:rPr lang="en-GB" sz="2800" dirty="0" smtClean="0"/>
              <a:t>5th </a:t>
            </a:r>
            <a:r>
              <a:rPr lang="en-GB" sz="2800" dirty="0"/>
              <a:t>May </a:t>
            </a:r>
            <a:r>
              <a:rPr lang="en-GB" sz="2800" dirty="0" smtClean="0"/>
              <a:t>2019 </a:t>
            </a:r>
            <a:r>
              <a:rPr lang="en-GB" sz="2800" dirty="0"/>
              <a:t>(arrival Sunday</a:t>
            </a:r>
            <a:r>
              <a:rPr lang="en-GB" sz="2800" dirty="0" smtClean="0"/>
              <a:t>)</a:t>
            </a:r>
          </a:p>
          <a:p>
            <a:endParaRPr lang="en-GB" sz="2800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2800" dirty="0"/>
              <a:t>Cost: </a:t>
            </a:r>
          </a:p>
          <a:p>
            <a:r>
              <a:rPr lang="en-GB" sz="2800" dirty="0" smtClean="0"/>
              <a:t>£300.00 </a:t>
            </a:r>
            <a:r>
              <a:rPr lang="en-GB" sz="2800" dirty="0"/>
              <a:t>Includes: Bed &amp; Breakfast, lunch and up to 2 dinners</a:t>
            </a:r>
            <a:r>
              <a:rPr lang="en-GB" sz="2800" dirty="0" smtClean="0"/>
              <a:t>.</a:t>
            </a:r>
          </a:p>
          <a:p>
            <a:endParaRPr lang="en-GB" sz="2800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2800" dirty="0"/>
              <a:t>Accommodation:</a:t>
            </a:r>
          </a:p>
          <a:p>
            <a:r>
              <a:rPr lang="en-GB" sz="2800" dirty="0"/>
              <a:t>Shared room in hotel for students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GB" sz="2800" dirty="0" smtClean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2800" dirty="0" smtClean="0"/>
              <a:t>Single </a:t>
            </a:r>
            <a:r>
              <a:rPr lang="en-GB" sz="2800" dirty="0"/>
              <a:t>staff room in separate hotel in city centre</a:t>
            </a:r>
          </a:p>
          <a:p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Solent IMW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004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828800" y="6118026"/>
            <a:ext cx="4038600" cy="1252538"/>
          </a:xfrm>
        </p:spPr>
        <p:txBody>
          <a:bodyPr/>
          <a:lstStyle/>
          <a:p>
            <a:pPr lvl="1"/>
            <a:r>
              <a:rPr lang="en-GB" sz="1600" dirty="0" err="1" smtClean="0"/>
              <a:t>Phillipa</a:t>
            </a:r>
            <a:r>
              <a:rPr lang="en-GB" sz="1600" dirty="0" smtClean="0"/>
              <a:t> Duckworth</a:t>
            </a:r>
          </a:p>
          <a:p>
            <a:pPr lvl="1"/>
            <a:r>
              <a:rPr lang="en-GB" sz="1600" dirty="0" smtClean="0"/>
              <a:t>Advertising and Promotions Manager </a:t>
            </a:r>
          </a:p>
          <a:p>
            <a:pPr lvl="1"/>
            <a:endParaRPr lang="en-GB" sz="1814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4098-EA5F-4E0F-8262-B37EEDEAEE84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648" y="0"/>
            <a:ext cx="4376352" cy="19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768540"/>
            <a:ext cx="1438275" cy="10572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24200" y="1524000"/>
            <a:ext cx="6553034" cy="4001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GB" sz="2000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000" dirty="0" smtClean="0">
                <a:solidFill>
                  <a:schemeClr val="tx2"/>
                </a:solidFill>
              </a:rPr>
              <a:t>Cunard Grill Suites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000" dirty="0" smtClean="0">
                <a:solidFill>
                  <a:schemeClr val="tx2"/>
                </a:solidFill>
              </a:rPr>
              <a:t>The most profitable inventory on board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000" dirty="0" smtClean="0">
                <a:solidFill>
                  <a:schemeClr val="tx2"/>
                </a:solidFill>
              </a:rPr>
              <a:t>Represent 13% of the fleet’s inventory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000" dirty="0" smtClean="0">
                <a:solidFill>
                  <a:schemeClr val="tx2"/>
                </a:solidFill>
              </a:rPr>
              <a:t>Earn 27% of ticket value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000" dirty="0" smtClean="0">
                <a:solidFill>
                  <a:schemeClr val="tx2"/>
                </a:solidFill>
              </a:rPr>
              <a:t>Guest may not be aware of all the benefits of booking a Cunard Grills Suite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000" dirty="0" smtClean="0">
                <a:solidFill>
                  <a:schemeClr val="tx2"/>
                </a:solidFill>
              </a:rPr>
              <a:t>Current massaging across international markets in inconsistent and could be clearer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000" dirty="0" smtClean="0">
                <a:solidFill>
                  <a:schemeClr val="tx2"/>
                </a:solidFill>
              </a:rPr>
              <a:t>Cunard have a need to grow demand for the Grills product internationally by attracting the right       guest booking at full fares and not discounted       rates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67200" y="304800"/>
            <a:ext cx="320040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4000">
                <a:solidFill>
                  <a:srgbClr val="FF0000"/>
                </a:solidFill>
              </a:rPr>
              <a:t>The brief – The challenge</a:t>
            </a:r>
            <a:endParaRPr lang="en-GB" sz="4000" dirty="0" err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55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377976" y="3657600"/>
            <a:ext cx="6093286" cy="3429000"/>
          </a:xfrm>
        </p:spPr>
        <p:txBody>
          <a:bodyPr>
            <a:normAutofit/>
          </a:bodyPr>
          <a:lstStyle/>
          <a:p>
            <a:pPr lvl="1"/>
            <a:r>
              <a:rPr lang="en-GB" sz="2800" dirty="0" smtClean="0"/>
              <a:t>3. Detailed plan supporting an overnight launch event on board a Cunard ship in an iconic port</a:t>
            </a:r>
          </a:p>
          <a:p>
            <a:pPr lvl="1"/>
            <a:endParaRPr lang="en-GB" sz="2800" dirty="0" smtClean="0"/>
          </a:p>
          <a:p>
            <a:pPr lvl="1"/>
            <a:r>
              <a:rPr lang="en-GB" sz="2800" dirty="0" smtClean="0"/>
              <a:t>4. You have a marketing budget of £</a:t>
            </a:r>
            <a:r>
              <a:rPr lang="en-GB" sz="2800" dirty="0" smtClean="0"/>
              <a:t>250,000</a:t>
            </a:r>
            <a:endParaRPr lang="en-GB" sz="2800" dirty="0" smtClean="0"/>
          </a:p>
          <a:p>
            <a:pPr lvl="1"/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PRESENTATION TITLE – GO TO INSERT &gt; HEADER &amp; FOOTER TO EDIT THIS TEXT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4098-EA5F-4E0F-8262-B37EEDEAEE84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4"/>
          </p:nvPr>
        </p:nvSpPr>
        <p:spPr>
          <a:xfrm>
            <a:off x="9" y="0"/>
            <a:ext cx="6093284" cy="3429000"/>
          </a:xfrm>
        </p:spPr>
        <p:txBody>
          <a:bodyPr>
            <a:normAutofit lnSpcReduction="10000"/>
          </a:bodyPr>
          <a:lstStyle/>
          <a:p>
            <a:pPr algn="ctr"/>
            <a:r>
              <a:rPr lang="en-GB" sz="2800" dirty="0" smtClean="0"/>
              <a:t>The brief – The output</a:t>
            </a:r>
          </a:p>
          <a:p>
            <a:pPr marL="228600" lvl="1" indent="-228600">
              <a:buAutoNum type="arabicPeriod"/>
            </a:pPr>
            <a:r>
              <a:rPr lang="en-GB" sz="2000" dirty="0" smtClean="0"/>
              <a:t>Deliver a marketing plan outlining a multi-channel campaign promoting the Cunard Grills Suites to a European market with inspirational but clear message</a:t>
            </a:r>
          </a:p>
          <a:p>
            <a:pPr marL="228600" lvl="1" indent="-228600">
              <a:buAutoNum type="arabicPeriod"/>
            </a:pPr>
            <a:r>
              <a:rPr lang="en-GB" sz="2000" dirty="0" smtClean="0"/>
              <a:t>Client orientated presentation pitching the proposal, plan, potential areas requiring investment, creative direction and forecasted results</a:t>
            </a:r>
          </a:p>
          <a:p>
            <a:pPr lvl="1"/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2432" b="1243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4718" r="471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5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67200" y="7882"/>
            <a:ext cx="7696200" cy="6926317"/>
            <a:chOff x="2732548" y="366113"/>
            <a:chExt cx="5486956" cy="5018201"/>
          </a:xfrm>
        </p:grpSpPr>
        <p:sp>
          <p:nvSpPr>
            <p:cNvPr id="3" name="Freeform: Shape 2"/>
            <p:cNvSpPr/>
            <p:nvPr/>
          </p:nvSpPr>
          <p:spPr>
            <a:xfrm>
              <a:off x="2732548" y="366113"/>
              <a:ext cx="642598" cy="917997"/>
            </a:xfrm>
            <a:custGeom>
              <a:avLst/>
              <a:gdLst>
                <a:gd name="connsiteX0" fmla="*/ 0 w 917996"/>
                <a:gd name="connsiteY0" fmla="*/ 0 h 642597"/>
                <a:gd name="connsiteX1" fmla="*/ 596698 w 917996"/>
                <a:gd name="connsiteY1" fmla="*/ 0 h 642597"/>
                <a:gd name="connsiteX2" fmla="*/ 917996 w 917996"/>
                <a:gd name="connsiteY2" fmla="*/ 321299 h 642597"/>
                <a:gd name="connsiteX3" fmla="*/ 596698 w 917996"/>
                <a:gd name="connsiteY3" fmla="*/ 642597 h 642597"/>
                <a:gd name="connsiteX4" fmla="*/ 0 w 917996"/>
                <a:gd name="connsiteY4" fmla="*/ 642597 h 642597"/>
                <a:gd name="connsiteX5" fmla="*/ 321299 w 917996"/>
                <a:gd name="connsiteY5" fmla="*/ 321299 h 642597"/>
                <a:gd name="connsiteX6" fmla="*/ 0 w 917996"/>
                <a:gd name="connsiteY6" fmla="*/ 0 h 642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7996" h="642597">
                  <a:moveTo>
                    <a:pt x="917995" y="0"/>
                  </a:moveTo>
                  <a:lnTo>
                    <a:pt x="917995" y="417688"/>
                  </a:lnTo>
                  <a:lnTo>
                    <a:pt x="458997" y="642597"/>
                  </a:lnTo>
                  <a:lnTo>
                    <a:pt x="1" y="417688"/>
                  </a:lnTo>
                  <a:lnTo>
                    <a:pt x="1" y="0"/>
                  </a:lnTo>
                  <a:lnTo>
                    <a:pt x="458997" y="224909"/>
                  </a:lnTo>
                  <a:lnTo>
                    <a:pt x="917995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1" tIns="332730" rIns="11430" bIns="332728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800" dirty="0"/>
                <a:t>Sun</a:t>
              </a:r>
            </a:p>
          </p:txBody>
        </p:sp>
        <p:sp>
          <p:nvSpPr>
            <p:cNvPr id="4" name="Freeform: Shape 3"/>
            <p:cNvSpPr/>
            <p:nvPr/>
          </p:nvSpPr>
          <p:spPr>
            <a:xfrm>
              <a:off x="3362012" y="381288"/>
              <a:ext cx="4697587" cy="596698"/>
            </a:xfrm>
            <a:custGeom>
              <a:avLst/>
              <a:gdLst>
                <a:gd name="connsiteX0" fmla="*/ 99451 w 596697"/>
                <a:gd name="connsiteY0" fmla="*/ 0 h 4697586"/>
                <a:gd name="connsiteX1" fmla="*/ 497246 w 596697"/>
                <a:gd name="connsiteY1" fmla="*/ 0 h 4697586"/>
                <a:gd name="connsiteX2" fmla="*/ 596697 w 596697"/>
                <a:gd name="connsiteY2" fmla="*/ 99451 h 4697586"/>
                <a:gd name="connsiteX3" fmla="*/ 596697 w 596697"/>
                <a:gd name="connsiteY3" fmla="*/ 4697586 h 4697586"/>
                <a:gd name="connsiteX4" fmla="*/ 596697 w 596697"/>
                <a:gd name="connsiteY4" fmla="*/ 4697586 h 4697586"/>
                <a:gd name="connsiteX5" fmla="*/ 0 w 596697"/>
                <a:gd name="connsiteY5" fmla="*/ 4697586 h 4697586"/>
                <a:gd name="connsiteX6" fmla="*/ 0 w 596697"/>
                <a:gd name="connsiteY6" fmla="*/ 4697586 h 4697586"/>
                <a:gd name="connsiteX7" fmla="*/ 0 w 596697"/>
                <a:gd name="connsiteY7" fmla="*/ 99451 h 4697586"/>
                <a:gd name="connsiteX8" fmla="*/ 99451 w 596697"/>
                <a:gd name="connsiteY8" fmla="*/ 0 h 4697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6697" h="4697586">
                  <a:moveTo>
                    <a:pt x="596697" y="782945"/>
                  </a:moveTo>
                  <a:lnTo>
                    <a:pt x="596697" y="3914641"/>
                  </a:lnTo>
                  <a:cubicBezTo>
                    <a:pt x="596697" y="4347045"/>
                    <a:pt x="591041" y="4697582"/>
                    <a:pt x="584064" y="4697582"/>
                  </a:cubicBezTo>
                  <a:lnTo>
                    <a:pt x="0" y="4697582"/>
                  </a:lnTo>
                  <a:lnTo>
                    <a:pt x="0" y="4697582"/>
                  </a:lnTo>
                  <a:lnTo>
                    <a:pt x="0" y="4"/>
                  </a:lnTo>
                  <a:lnTo>
                    <a:pt x="0" y="4"/>
                  </a:lnTo>
                  <a:lnTo>
                    <a:pt x="584064" y="4"/>
                  </a:lnTo>
                  <a:cubicBezTo>
                    <a:pt x="591041" y="4"/>
                    <a:pt x="596697" y="350541"/>
                    <a:pt x="596697" y="782945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9" tIns="38018" rIns="38018" bIns="38019" numCol="1" spcCol="1270" anchor="ctr" anchorCtr="0">
              <a:noAutofit/>
            </a:bodyPr>
            <a:lstStyle/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400" dirty="0"/>
                <a:t>Arrival</a:t>
              </a: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400" dirty="0"/>
                <a:t>Free day</a:t>
              </a:r>
            </a:p>
          </p:txBody>
        </p:sp>
        <p:sp>
          <p:nvSpPr>
            <p:cNvPr id="5" name="Freeform: Shape 4"/>
            <p:cNvSpPr/>
            <p:nvPr/>
          </p:nvSpPr>
          <p:spPr>
            <a:xfrm>
              <a:off x="2732548" y="1186154"/>
              <a:ext cx="642598" cy="917997"/>
            </a:xfrm>
            <a:custGeom>
              <a:avLst/>
              <a:gdLst>
                <a:gd name="connsiteX0" fmla="*/ 0 w 917996"/>
                <a:gd name="connsiteY0" fmla="*/ 0 h 642597"/>
                <a:gd name="connsiteX1" fmla="*/ 596698 w 917996"/>
                <a:gd name="connsiteY1" fmla="*/ 0 h 642597"/>
                <a:gd name="connsiteX2" fmla="*/ 917996 w 917996"/>
                <a:gd name="connsiteY2" fmla="*/ 321299 h 642597"/>
                <a:gd name="connsiteX3" fmla="*/ 596698 w 917996"/>
                <a:gd name="connsiteY3" fmla="*/ 642597 h 642597"/>
                <a:gd name="connsiteX4" fmla="*/ 0 w 917996"/>
                <a:gd name="connsiteY4" fmla="*/ 642597 h 642597"/>
                <a:gd name="connsiteX5" fmla="*/ 321299 w 917996"/>
                <a:gd name="connsiteY5" fmla="*/ 321299 h 642597"/>
                <a:gd name="connsiteX6" fmla="*/ 0 w 917996"/>
                <a:gd name="connsiteY6" fmla="*/ 0 h 642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7996" h="642597">
                  <a:moveTo>
                    <a:pt x="917995" y="0"/>
                  </a:moveTo>
                  <a:lnTo>
                    <a:pt x="917995" y="417688"/>
                  </a:lnTo>
                  <a:lnTo>
                    <a:pt x="458997" y="642597"/>
                  </a:lnTo>
                  <a:lnTo>
                    <a:pt x="1" y="417688"/>
                  </a:lnTo>
                  <a:lnTo>
                    <a:pt x="1" y="0"/>
                  </a:lnTo>
                  <a:lnTo>
                    <a:pt x="458997" y="224909"/>
                  </a:lnTo>
                  <a:lnTo>
                    <a:pt x="917995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2079139"/>
                <a:satOff val="-9594"/>
                <a:lumOff val="353"/>
                <a:alphaOff val="0"/>
              </a:schemeClr>
            </a:lnRef>
            <a:fillRef idx="1">
              <a:schemeClr val="accent4">
                <a:hueOff val="2079139"/>
                <a:satOff val="-9594"/>
                <a:lumOff val="353"/>
                <a:alphaOff val="0"/>
              </a:schemeClr>
            </a:fillRef>
            <a:effectRef idx="0">
              <a:schemeClr val="accent4">
                <a:hueOff val="2079139"/>
                <a:satOff val="-9594"/>
                <a:lumOff val="35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1" tIns="332730" rIns="11430" bIns="332728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800" dirty="0"/>
                <a:t>Mon</a:t>
              </a:r>
            </a:p>
          </p:txBody>
        </p:sp>
        <p:sp>
          <p:nvSpPr>
            <p:cNvPr id="6" name="Freeform: Shape 5"/>
            <p:cNvSpPr/>
            <p:nvPr/>
          </p:nvSpPr>
          <p:spPr>
            <a:xfrm>
              <a:off x="3361694" y="1186155"/>
              <a:ext cx="4691221" cy="596697"/>
            </a:xfrm>
            <a:custGeom>
              <a:avLst/>
              <a:gdLst>
                <a:gd name="connsiteX0" fmla="*/ 99451 w 596697"/>
                <a:gd name="connsiteY0" fmla="*/ 0 h 4691221"/>
                <a:gd name="connsiteX1" fmla="*/ 497246 w 596697"/>
                <a:gd name="connsiteY1" fmla="*/ 0 h 4691221"/>
                <a:gd name="connsiteX2" fmla="*/ 596697 w 596697"/>
                <a:gd name="connsiteY2" fmla="*/ 99451 h 4691221"/>
                <a:gd name="connsiteX3" fmla="*/ 596697 w 596697"/>
                <a:gd name="connsiteY3" fmla="*/ 4691221 h 4691221"/>
                <a:gd name="connsiteX4" fmla="*/ 596697 w 596697"/>
                <a:gd name="connsiteY4" fmla="*/ 4691221 h 4691221"/>
                <a:gd name="connsiteX5" fmla="*/ 0 w 596697"/>
                <a:gd name="connsiteY5" fmla="*/ 4691221 h 4691221"/>
                <a:gd name="connsiteX6" fmla="*/ 0 w 596697"/>
                <a:gd name="connsiteY6" fmla="*/ 4691221 h 4691221"/>
                <a:gd name="connsiteX7" fmla="*/ 0 w 596697"/>
                <a:gd name="connsiteY7" fmla="*/ 99451 h 4691221"/>
                <a:gd name="connsiteX8" fmla="*/ 99451 w 596697"/>
                <a:gd name="connsiteY8" fmla="*/ 0 h 4691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6697" h="4691221">
                  <a:moveTo>
                    <a:pt x="596697" y="781882"/>
                  </a:moveTo>
                  <a:lnTo>
                    <a:pt x="596697" y="3909339"/>
                  </a:lnTo>
                  <a:cubicBezTo>
                    <a:pt x="596697" y="4341158"/>
                    <a:pt x="591034" y="4691221"/>
                    <a:pt x="584047" y="4691221"/>
                  </a:cubicBezTo>
                  <a:lnTo>
                    <a:pt x="0" y="4691221"/>
                  </a:lnTo>
                  <a:lnTo>
                    <a:pt x="0" y="4691221"/>
                  </a:lnTo>
                  <a:lnTo>
                    <a:pt x="0" y="0"/>
                  </a:lnTo>
                  <a:lnTo>
                    <a:pt x="0" y="0"/>
                  </a:lnTo>
                  <a:lnTo>
                    <a:pt x="584047" y="0"/>
                  </a:lnTo>
                  <a:cubicBezTo>
                    <a:pt x="591034" y="0"/>
                    <a:pt x="596697" y="350063"/>
                    <a:pt x="596697" y="781882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2079139"/>
                <a:satOff val="-9594"/>
                <a:lumOff val="353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38018" rIns="38018" bIns="38018" numCol="1" spcCol="1270" anchor="ctr" anchorCtr="0">
              <a:noAutofit/>
            </a:bodyPr>
            <a:lstStyle/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400" dirty="0"/>
                <a:t>Briefing by client </a:t>
              </a:r>
              <a:r>
                <a:rPr lang="en-GB" sz="1400" dirty="0" smtClean="0"/>
                <a:t>(HQ)</a:t>
              </a:r>
              <a:endParaRPr lang="en-GB" sz="1400" dirty="0"/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400" dirty="0" smtClean="0"/>
                <a:t>Managing international </a:t>
              </a:r>
              <a:r>
                <a:rPr lang="en-GB" sz="1400" dirty="0" smtClean="0"/>
                <a:t>teams session</a:t>
              </a:r>
              <a:endParaRPr lang="en-GB" sz="1400" dirty="0"/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400" dirty="0"/>
                <a:t>Guest </a:t>
              </a:r>
              <a:r>
                <a:rPr lang="en-GB" sz="1400" dirty="0" smtClean="0"/>
                <a:t>lecture – tourism industry</a:t>
              </a: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400" dirty="0" smtClean="0"/>
                <a:t>International dinner</a:t>
              </a:r>
              <a:endParaRPr lang="en-GB" sz="1400" dirty="0"/>
            </a:p>
          </p:txBody>
        </p:sp>
        <p:sp>
          <p:nvSpPr>
            <p:cNvPr id="8" name="Freeform: Shape 7"/>
            <p:cNvSpPr/>
            <p:nvPr/>
          </p:nvSpPr>
          <p:spPr>
            <a:xfrm>
              <a:off x="2732548" y="2006194"/>
              <a:ext cx="642598" cy="917997"/>
            </a:xfrm>
            <a:custGeom>
              <a:avLst/>
              <a:gdLst>
                <a:gd name="connsiteX0" fmla="*/ 0 w 917996"/>
                <a:gd name="connsiteY0" fmla="*/ 0 h 642597"/>
                <a:gd name="connsiteX1" fmla="*/ 596698 w 917996"/>
                <a:gd name="connsiteY1" fmla="*/ 0 h 642597"/>
                <a:gd name="connsiteX2" fmla="*/ 917996 w 917996"/>
                <a:gd name="connsiteY2" fmla="*/ 321299 h 642597"/>
                <a:gd name="connsiteX3" fmla="*/ 596698 w 917996"/>
                <a:gd name="connsiteY3" fmla="*/ 642597 h 642597"/>
                <a:gd name="connsiteX4" fmla="*/ 0 w 917996"/>
                <a:gd name="connsiteY4" fmla="*/ 642597 h 642597"/>
                <a:gd name="connsiteX5" fmla="*/ 321299 w 917996"/>
                <a:gd name="connsiteY5" fmla="*/ 321299 h 642597"/>
                <a:gd name="connsiteX6" fmla="*/ 0 w 917996"/>
                <a:gd name="connsiteY6" fmla="*/ 0 h 642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7996" h="642597">
                  <a:moveTo>
                    <a:pt x="917995" y="0"/>
                  </a:moveTo>
                  <a:lnTo>
                    <a:pt x="917995" y="417688"/>
                  </a:lnTo>
                  <a:lnTo>
                    <a:pt x="458997" y="642597"/>
                  </a:lnTo>
                  <a:lnTo>
                    <a:pt x="1" y="417688"/>
                  </a:lnTo>
                  <a:lnTo>
                    <a:pt x="1" y="0"/>
                  </a:lnTo>
                  <a:lnTo>
                    <a:pt x="458997" y="224909"/>
                  </a:lnTo>
                  <a:lnTo>
                    <a:pt x="917995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4158277"/>
                <a:satOff val="-19187"/>
                <a:lumOff val="706"/>
                <a:alphaOff val="0"/>
              </a:schemeClr>
            </a:lnRef>
            <a:fillRef idx="1">
              <a:schemeClr val="accent4">
                <a:hueOff val="4158277"/>
                <a:satOff val="-19187"/>
                <a:lumOff val="706"/>
                <a:alphaOff val="0"/>
              </a:schemeClr>
            </a:fillRef>
            <a:effectRef idx="0">
              <a:schemeClr val="accent4">
                <a:hueOff val="4158277"/>
                <a:satOff val="-19187"/>
                <a:lumOff val="70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1" tIns="332730" rIns="11430" bIns="332728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800" dirty="0"/>
                <a:t>Tues</a:t>
              </a:r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3362317" y="2006196"/>
              <a:ext cx="4703695" cy="596698"/>
            </a:xfrm>
            <a:custGeom>
              <a:avLst/>
              <a:gdLst>
                <a:gd name="connsiteX0" fmla="*/ 99451 w 596697"/>
                <a:gd name="connsiteY0" fmla="*/ 0 h 4703695"/>
                <a:gd name="connsiteX1" fmla="*/ 497246 w 596697"/>
                <a:gd name="connsiteY1" fmla="*/ 0 h 4703695"/>
                <a:gd name="connsiteX2" fmla="*/ 596697 w 596697"/>
                <a:gd name="connsiteY2" fmla="*/ 99451 h 4703695"/>
                <a:gd name="connsiteX3" fmla="*/ 596697 w 596697"/>
                <a:gd name="connsiteY3" fmla="*/ 4703695 h 4703695"/>
                <a:gd name="connsiteX4" fmla="*/ 596697 w 596697"/>
                <a:gd name="connsiteY4" fmla="*/ 4703695 h 4703695"/>
                <a:gd name="connsiteX5" fmla="*/ 0 w 596697"/>
                <a:gd name="connsiteY5" fmla="*/ 4703695 h 4703695"/>
                <a:gd name="connsiteX6" fmla="*/ 0 w 596697"/>
                <a:gd name="connsiteY6" fmla="*/ 4703695 h 4703695"/>
                <a:gd name="connsiteX7" fmla="*/ 0 w 596697"/>
                <a:gd name="connsiteY7" fmla="*/ 99451 h 4703695"/>
                <a:gd name="connsiteX8" fmla="*/ 99451 w 596697"/>
                <a:gd name="connsiteY8" fmla="*/ 0 h 4703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6697" h="4703695">
                  <a:moveTo>
                    <a:pt x="596697" y="783961"/>
                  </a:moveTo>
                  <a:lnTo>
                    <a:pt x="596697" y="3919734"/>
                  </a:lnTo>
                  <a:cubicBezTo>
                    <a:pt x="596697" y="4352702"/>
                    <a:pt x="591049" y="4703695"/>
                    <a:pt x="584081" y="4703695"/>
                  </a:cubicBezTo>
                  <a:lnTo>
                    <a:pt x="0" y="4703695"/>
                  </a:lnTo>
                  <a:lnTo>
                    <a:pt x="0" y="4703695"/>
                  </a:lnTo>
                  <a:lnTo>
                    <a:pt x="0" y="0"/>
                  </a:lnTo>
                  <a:lnTo>
                    <a:pt x="0" y="0"/>
                  </a:lnTo>
                  <a:lnTo>
                    <a:pt x="584081" y="0"/>
                  </a:lnTo>
                  <a:cubicBezTo>
                    <a:pt x="591049" y="0"/>
                    <a:pt x="596697" y="350993"/>
                    <a:pt x="596697" y="783961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4158277"/>
                <a:satOff val="-19187"/>
                <a:lumOff val="706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38018" rIns="38018" bIns="38019" numCol="1" spcCol="1270" anchor="ctr" anchorCtr="0">
              <a:noAutofit/>
            </a:bodyPr>
            <a:lstStyle/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400" dirty="0" smtClean="0"/>
                <a:t>Ideation and working on creative projects session</a:t>
              </a: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400" dirty="0" smtClean="0"/>
                <a:t>Working </a:t>
              </a:r>
              <a:r>
                <a:rPr lang="en-GB" sz="1400" dirty="0"/>
                <a:t>in </a:t>
              </a:r>
              <a:r>
                <a:rPr lang="en-GB" sz="1400" dirty="0" smtClean="0"/>
                <a:t>teams </a:t>
              </a:r>
              <a:r>
                <a:rPr lang="en-GB" sz="1400" dirty="0"/>
                <a:t>on the brief </a:t>
              </a: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"/>
              </a:pPr>
              <a:r>
                <a:rPr lang="en-GB" sz="1400" dirty="0" smtClean="0"/>
                <a:t>Free evening to </a:t>
              </a:r>
              <a:r>
                <a:rPr lang="en-GB" sz="1400" dirty="0"/>
                <a:t>explore </a:t>
              </a:r>
              <a:r>
                <a:rPr lang="en-GB" sz="1400" dirty="0" smtClean="0"/>
                <a:t>Southampton</a:t>
              </a:r>
              <a:endParaRPr lang="en-GB" sz="1400" dirty="0"/>
            </a:p>
          </p:txBody>
        </p:sp>
        <p:sp>
          <p:nvSpPr>
            <p:cNvPr id="10" name="Freeform: Shape 9"/>
            <p:cNvSpPr/>
            <p:nvPr/>
          </p:nvSpPr>
          <p:spPr>
            <a:xfrm>
              <a:off x="2732548" y="2826235"/>
              <a:ext cx="642598" cy="917997"/>
            </a:xfrm>
            <a:custGeom>
              <a:avLst/>
              <a:gdLst>
                <a:gd name="connsiteX0" fmla="*/ 0 w 917996"/>
                <a:gd name="connsiteY0" fmla="*/ 0 h 642597"/>
                <a:gd name="connsiteX1" fmla="*/ 596698 w 917996"/>
                <a:gd name="connsiteY1" fmla="*/ 0 h 642597"/>
                <a:gd name="connsiteX2" fmla="*/ 917996 w 917996"/>
                <a:gd name="connsiteY2" fmla="*/ 321299 h 642597"/>
                <a:gd name="connsiteX3" fmla="*/ 596698 w 917996"/>
                <a:gd name="connsiteY3" fmla="*/ 642597 h 642597"/>
                <a:gd name="connsiteX4" fmla="*/ 0 w 917996"/>
                <a:gd name="connsiteY4" fmla="*/ 642597 h 642597"/>
                <a:gd name="connsiteX5" fmla="*/ 321299 w 917996"/>
                <a:gd name="connsiteY5" fmla="*/ 321299 h 642597"/>
                <a:gd name="connsiteX6" fmla="*/ 0 w 917996"/>
                <a:gd name="connsiteY6" fmla="*/ 0 h 642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7996" h="642597">
                  <a:moveTo>
                    <a:pt x="917995" y="0"/>
                  </a:moveTo>
                  <a:lnTo>
                    <a:pt x="917995" y="417688"/>
                  </a:lnTo>
                  <a:lnTo>
                    <a:pt x="458997" y="642597"/>
                  </a:lnTo>
                  <a:lnTo>
                    <a:pt x="1" y="417688"/>
                  </a:lnTo>
                  <a:lnTo>
                    <a:pt x="1" y="0"/>
                  </a:lnTo>
                  <a:lnTo>
                    <a:pt x="458997" y="224909"/>
                  </a:lnTo>
                  <a:lnTo>
                    <a:pt x="917995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6237415"/>
                <a:satOff val="-28781"/>
                <a:lumOff val="1059"/>
                <a:alphaOff val="0"/>
              </a:schemeClr>
            </a:lnRef>
            <a:fillRef idx="1">
              <a:schemeClr val="accent4">
                <a:hueOff val="6237415"/>
                <a:satOff val="-28781"/>
                <a:lumOff val="1059"/>
                <a:alphaOff val="0"/>
              </a:schemeClr>
            </a:fillRef>
            <a:effectRef idx="0">
              <a:schemeClr val="accent4">
                <a:hueOff val="6237415"/>
                <a:satOff val="-28781"/>
                <a:lumOff val="105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1" tIns="332730" rIns="11430" bIns="332728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800" dirty="0"/>
                <a:t>Wed</a:t>
              </a:r>
            </a:p>
          </p:txBody>
        </p:sp>
        <p:sp>
          <p:nvSpPr>
            <p:cNvPr id="12" name="Freeform: Shape 11"/>
            <p:cNvSpPr/>
            <p:nvPr/>
          </p:nvSpPr>
          <p:spPr>
            <a:xfrm>
              <a:off x="3364052" y="2826235"/>
              <a:ext cx="4738417" cy="596698"/>
            </a:xfrm>
            <a:custGeom>
              <a:avLst/>
              <a:gdLst>
                <a:gd name="connsiteX0" fmla="*/ 99451 w 596697"/>
                <a:gd name="connsiteY0" fmla="*/ 0 h 4738416"/>
                <a:gd name="connsiteX1" fmla="*/ 497246 w 596697"/>
                <a:gd name="connsiteY1" fmla="*/ 0 h 4738416"/>
                <a:gd name="connsiteX2" fmla="*/ 596697 w 596697"/>
                <a:gd name="connsiteY2" fmla="*/ 99451 h 4738416"/>
                <a:gd name="connsiteX3" fmla="*/ 596697 w 596697"/>
                <a:gd name="connsiteY3" fmla="*/ 4738416 h 4738416"/>
                <a:gd name="connsiteX4" fmla="*/ 596697 w 596697"/>
                <a:gd name="connsiteY4" fmla="*/ 4738416 h 4738416"/>
                <a:gd name="connsiteX5" fmla="*/ 0 w 596697"/>
                <a:gd name="connsiteY5" fmla="*/ 4738416 h 4738416"/>
                <a:gd name="connsiteX6" fmla="*/ 0 w 596697"/>
                <a:gd name="connsiteY6" fmla="*/ 4738416 h 4738416"/>
                <a:gd name="connsiteX7" fmla="*/ 0 w 596697"/>
                <a:gd name="connsiteY7" fmla="*/ 99451 h 4738416"/>
                <a:gd name="connsiteX8" fmla="*/ 99451 w 596697"/>
                <a:gd name="connsiteY8" fmla="*/ 0 h 4738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6697" h="4738416">
                  <a:moveTo>
                    <a:pt x="596697" y="789751"/>
                  </a:moveTo>
                  <a:lnTo>
                    <a:pt x="596697" y="3948665"/>
                  </a:lnTo>
                  <a:cubicBezTo>
                    <a:pt x="596697" y="4384828"/>
                    <a:pt x="591090" y="4738412"/>
                    <a:pt x="584173" y="4738412"/>
                  </a:cubicBezTo>
                  <a:lnTo>
                    <a:pt x="0" y="4738412"/>
                  </a:lnTo>
                  <a:lnTo>
                    <a:pt x="0" y="4738412"/>
                  </a:lnTo>
                  <a:lnTo>
                    <a:pt x="0" y="4"/>
                  </a:lnTo>
                  <a:lnTo>
                    <a:pt x="0" y="4"/>
                  </a:lnTo>
                  <a:lnTo>
                    <a:pt x="584173" y="4"/>
                  </a:lnTo>
                  <a:cubicBezTo>
                    <a:pt x="591090" y="4"/>
                    <a:pt x="596697" y="353588"/>
                    <a:pt x="596697" y="789751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6237415"/>
                <a:satOff val="-28781"/>
                <a:lumOff val="1059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9" tIns="38018" rIns="38018" bIns="38019" numCol="1" spcCol="1270" anchor="ctr" anchorCtr="0">
              <a:noAutofit/>
            </a:bodyPr>
            <a:lstStyle/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400" dirty="0"/>
                <a:t>Working in </a:t>
              </a:r>
              <a:r>
                <a:rPr lang="en-GB" sz="1400" dirty="0" smtClean="0"/>
                <a:t>teams </a:t>
              </a:r>
              <a:r>
                <a:rPr lang="en-GB" sz="1400" dirty="0"/>
                <a:t>on the brief </a:t>
              </a: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400" dirty="0" smtClean="0"/>
                <a:t>Afternoon feedback on work so far</a:t>
              </a:r>
              <a:endParaRPr lang="en-GB" sz="1400" dirty="0"/>
            </a:p>
          </p:txBody>
        </p:sp>
        <p:sp>
          <p:nvSpPr>
            <p:cNvPr id="13" name="Freeform: Shape 12"/>
            <p:cNvSpPr/>
            <p:nvPr/>
          </p:nvSpPr>
          <p:spPr>
            <a:xfrm>
              <a:off x="2732548" y="3646276"/>
              <a:ext cx="642598" cy="917997"/>
            </a:xfrm>
            <a:custGeom>
              <a:avLst/>
              <a:gdLst>
                <a:gd name="connsiteX0" fmla="*/ 0 w 917996"/>
                <a:gd name="connsiteY0" fmla="*/ 0 h 642597"/>
                <a:gd name="connsiteX1" fmla="*/ 596698 w 917996"/>
                <a:gd name="connsiteY1" fmla="*/ 0 h 642597"/>
                <a:gd name="connsiteX2" fmla="*/ 917996 w 917996"/>
                <a:gd name="connsiteY2" fmla="*/ 321299 h 642597"/>
                <a:gd name="connsiteX3" fmla="*/ 596698 w 917996"/>
                <a:gd name="connsiteY3" fmla="*/ 642597 h 642597"/>
                <a:gd name="connsiteX4" fmla="*/ 0 w 917996"/>
                <a:gd name="connsiteY4" fmla="*/ 642597 h 642597"/>
                <a:gd name="connsiteX5" fmla="*/ 321299 w 917996"/>
                <a:gd name="connsiteY5" fmla="*/ 321299 h 642597"/>
                <a:gd name="connsiteX6" fmla="*/ 0 w 917996"/>
                <a:gd name="connsiteY6" fmla="*/ 0 h 642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7996" h="642597">
                  <a:moveTo>
                    <a:pt x="917995" y="0"/>
                  </a:moveTo>
                  <a:lnTo>
                    <a:pt x="917995" y="417688"/>
                  </a:lnTo>
                  <a:lnTo>
                    <a:pt x="458997" y="642597"/>
                  </a:lnTo>
                  <a:lnTo>
                    <a:pt x="1" y="417688"/>
                  </a:lnTo>
                  <a:lnTo>
                    <a:pt x="1" y="0"/>
                  </a:lnTo>
                  <a:lnTo>
                    <a:pt x="458997" y="224909"/>
                  </a:lnTo>
                  <a:lnTo>
                    <a:pt x="917995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8316554"/>
                <a:satOff val="-38374"/>
                <a:lumOff val="1412"/>
                <a:alphaOff val="0"/>
              </a:schemeClr>
            </a:lnRef>
            <a:fillRef idx="1">
              <a:schemeClr val="accent4">
                <a:hueOff val="8316554"/>
                <a:satOff val="-38374"/>
                <a:lumOff val="1412"/>
                <a:alphaOff val="0"/>
              </a:schemeClr>
            </a:fillRef>
            <a:effectRef idx="0">
              <a:schemeClr val="accent4">
                <a:hueOff val="8316554"/>
                <a:satOff val="-38374"/>
                <a:lumOff val="141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1" tIns="332730" rIns="11430" bIns="332728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800" dirty="0"/>
                <a:t>Thu</a:t>
              </a:r>
            </a:p>
          </p:txBody>
        </p:sp>
        <p:sp>
          <p:nvSpPr>
            <p:cNvPr id="14" name="Freeform: Shape 13"/>
            <p:cNvSpPr/>
            <p:nvPr/>
          </p:nvSpPr>
          <p:spPr>
            <a:xfrm>
              <a:off x="3377882" y="3671717"/>
              <a:ext cx="4780339" cy="596698"/>
            </a:xfrm>
            <a:custGeom>
              <a:avLst/>
              <a:gdLst>
                <a:gd name="connsiteX0" fmla="*/ 99451 w 596697"/>
                <a:gd name="connsiteY0" fmla="*/ 0 h 4780339"/>
                <a:gd name="connsiteX1" fmla="*/ 497246 w 596697"/>
                <a:gd name="connsiteY1" fmla="*/ 0 h 4780339"/>
                <a:gd name="connsiteX2" fmla="*/ 596697 w 596697"/>
                <a:gd name="connsiteY2" fmla="*/ 99451 h 4780339"/>
                <a:gd name="connsiteX3" fmla="*/ 596697 w 596697"/>
                <a:gd name="connsiteY3" fmla="*/ 4780339 h 4780339"/>
                <a:gd name="connsiteX4" fmla="*/ 596697 w 596697"/>
                <a:gd name="connsiteY4" fmla="*/ 4780339 h 4780339"/>
                <a:gd name="connsiteX5" fmla="*/ 0 w 596697"/>
                <a:gd name="connsiteY5" fmla="*/ 4780339 h 4780339"/>
                <a:gd name="connsiteX6" fmla="*/ 0 w 596697"/>
                <a:gd name="connsiteY6" fmla="*/ 4780339 h 4780339"/>
                <a:gd name="connsiteX7" fmla="*/ 0 w 596697"/>
                <a:gd name="connsiteY7" fmla="*/ 99451 h 4780339"/>
                <a:gd name="connsiteX8" fmla="*/ 99451 w 596697"/>
                <a:gd name="connsiteY8" fmla="*/ 0 h 4780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6697" h="4780339">
                  <a:moveTo>
                    <a:pt x="596697" y="796738"/>
                  </a:moveTo>
                  <a:lnTo>
                    <a:pt x="596697" y="3983601"/>
                  </a:lnTo>
                  <a:cubicBezTo>
                    <a:pt x="596697" y="4423623"/>
                    <a:pt x="591139" y="4780335"/>
                    <a:pt x="584283" y="4780335"/>
                  </a:cubicBezTo>
                  <a:lnTo>
                    <a:pt x="0" y="4780335"/>
                  </a:lnTo>
                  <a:lnTo>
                    <a:pt x="0" y="4780335"/>
                  </a:lnTo>
                  <a:lnTo>
                    <a:pt x="0" y="4"/>
                  </a:lnTo>
                  <a:lnTo>
                    <a:pt x="0" y="4"/>
                  </a:lnTo>
                  <a:lnTo>
                    <a:pt x="584283" y="4"/>
                  </a:lnTo>
                  <a:cubicBezTo>
                    <a:pt x="591139" y="4"/>
                    <a:pt x="596697" y="356716"/>
                    <a:pt x="596697" y="796738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8316554"/>
                <a:satOff val="-38374"/>
                <a:lumOff val="141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38018" rIns="38018" bIns="38019" numCol="1" spcCol="1270" anchor="ctr" anchorCtr="0">
              <a:noAutofit/>
            </a:bodyPr>
            <a:lstStyle/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400" dirty="0"/>
                <a:t>Prepare final presentations </a:t>
              </a: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"/>
              </a:pPr>
              <a:r>
                <a:rPr lang="en-GB" sz="1400" dirty="0" smtClean="0"/>
                <a:t>Student </a:t>
              </a:r>
              <a:r>
                <a:rPr lang="en-GB" sz="1400" dirty="0" smtClean="0"/>
                <a:t>party boat trip &amp; </a:t>
              </a:r>
              <a:r>
                <a:rPr lang="en-GB" sz="1400" dirty="0" smtClean="0"/>
                <a:t>dinner</a:t>
              </a:r>
              <a:endParaRPr lang="en-GB" sz="1400" dirty="0"/>
            </a:p>
          </p:txBody>
        </p:sp>
        <p:sp>
          <p:nvSpPr>
            <p:cNvPr id="15" name="Freeform: Shape 14"/>
            <p:cNvSpPr/>
            <p:nvPr/>
          </p:nvSpPr>
          <p:spPr>
            <a:xfrm>
              <a:off x="2732548" y="4466317"/>
              <a:ext cx="642598" cy="917997"/>
            </a:xfrm>
            <a:custGeom>
              <a:avLst/>
              <a:gdLst>
                <a:gd name="connsiteX0" fmla="*/ 0 w 917996"/>
                <a:gd name="connsiteY0" fmla="*/ 0 h 642597"/>
                <a:gd name="connsiteX1" fmla="*/ 596698 w 917996"/>
                <a:gd name="connsiteY1" fmla="*/ 0 h 642597"/>
                <a:gd name="connsiteX2" fmla="*/ 917996 w 917996"/>
                <a:gd name="connsiteY2" fmla="*/ 321299 h 642597"/>
                <a:gd name="connsiteX3" fmla="*/ 596698 w 917996"/>
                <a:gd name="connsiteY3" fmla="*/ 642597 h 642597"/>
                <a:gd name="connsiteX4" fmla="*/ 0 w 917996"/>
                <a:gd name="connsiteY4" fmla="*/ 642597 h 642597"/>
                <a:gd name="connsiteX5" fmla="*/ 321299 w 917996"/>
                <a:gd name="connsiteY5" fmla="*/ 321299 h 642597"/>
                <a:gd name="connsiteX6" fmla="*/ 0 w 917996"/>
                <a:gd name="connsiteY6" fmla="*/ 0 h 642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7996" h="642597">
                  <a:moveTo>
                    <a:pt x="917995" y="0"/>
                  </a:moveTo>
                  <a:lnTo>
                    <a:pt x="917995" y="417688"/>
                  </a:lnTo>
                  <a:lnTo>
                    <a:pt x="458997" y="642597"/>
                  </a:lnTo>
                  <a:lnTo>
                    <a:pt x="1" y="417688"/>
                  </a:lnTo>
                  <a:lnTo>
                    <a:pt x="1" y="0"/>
                  </a:lnTo>
                  <a:lnTo>
                    <a:pt x="458997" y="224909"/>
                  </a:lnTo>
                  <a:lnTo>
                    <a:pt x="917995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10395692"/>
                <a:satOff val="-47968"/>
                <a:lumOff val="1765"/>
                <a:alphaOff val="0"/>
              </a:schemeClr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31" tIns="332730" rIns="11430" bIns="332728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800" dirty="0"/>
                <a:t>Fri</a:t>
              </a:r>
            </a:p>
          </p:txBody>
        </p:sp>
        <p:sp>
          <p:nvSpPr>
            <p:cNvPr id="16" name="Freeform: Shape 15"/>
            <p:cNvSpPr/>
            <p:nvPr/>
          </p:nvSpPr>
          <p:spPr>
            <a:xfrm>
              <a:off x="3354741" y="4466317"/>
              <a:ext cx="4864763" cy="596698"/>
            </a:xfrm>
            <a:custGeom>
              <a:avLst/>
              <a:gdLst>
                <a:gd name="connsiteX0" fmla="*/ 99451 w 596697"/>
                <a:gd name="connsiteY0" fmla="*/ 0 h 4864763"/>
                <a:gd name="connsiteX1" fmla="*/ 497246 w 596697"/>
                <a:gd name="connsiteY1" fmla="*/ 0 h 4864763"/>
                <a:gd name="connsiteX2" fmla="*/ 596697 w 596697"/>
                <a:gd name="connsiteY2" fmla="*/ 99451 h 4864763"/>
                <a:gd name="connsiteX3" fmla="*/ 596697 w 596697"/>
                <a:gd name="connsiteY3" fmla="*/ 4864763 h 4864763"/>
                <a:gd name="connsiteX4" fmla="*/ 596697 w 596697"/>
                <a:gd name="connsiteY4" fmla="*/ 4864763 h 4864763"/>
                <a:gd name="connsiteX5" fmla="*/ 0 w 596697"/>
                <a:gd name="connsiteY5" fmla="*/ 4864763 h 4864763"/>
                <a:gd name="connsiteX6" fmla="*/ 0 w 596697"/>
                <a:gd name="connsiteY6" fmla="*/ 4864763 h 4864763"/>
                <a:gd name="connsiteX7" fmla="*/ 0 w 596697"/>
                <a:gd name="connsiteY7" fmla="*/ 99451 h 4864763"/>
                <a:gd name="connsiteX8" fmla="*/ 99451 w 596697"/>
                <a:gd name="connsiteY8" fmla="*/ 0 h 4864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6697" h="4864763">
                  <a:moveTo>
                    <a:pt x="596697" y="810809"/>
                  </a:moveTo>
                  <a:lnTo>
                    <a:pt x="596697" y="4053954"/>
                  </a:lnTo>
                  <a:cubicBezTo>
                    <a:pt x="596697" y="4501747"/>
                    <a:pt x="591236" y="4864759"/>
                    <a:pt x="584499" y="4864759"/>
                  </a:cubicBezTo>
                  <a:lnTo>
                    <a:pt x="0" y="4864759"/>
                  </a:lnTo>
                  <a:lnTo>
                    <a:pt x="0" y="4864759"/>
                  </a:lnTo>
                  <a:lnTo>
                    <a:pt x="0" y="4"/>
                  </a:lnTo>
                  <a:lnTo>
                    <a:pt x="0" y="4"/>
                  </a:lnTo>
                  <a:lnTo>
                    <a:pt x="584499" y="4"/>
                  </a:lnTo>
                  <a:cubicBezTo>
                    <a:pt x="591236" y="4"/>
                    <a:pt x="596697" y="363016"/>
                    <a:pt x="596697" y="810809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10395692"/>
                <a:satOff val="-47968"/>
                <a:lumOff val="1765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38019" rIns="38018" bIns="38018" numCol="1" spcCol="1270" anchor="ctr" anchorCtr="0">
              <a:noAutofit/>
            </a:bodyPr>
            <a:lstStyle/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400" dirty="0"/>
                <a:t>Feedback from client on presentations</a:t>
              </a: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400" dirty="0"/>
                <a:t>Afternoon depart after 2pm</a:t>
              </a:r>
            </a:p>
          </p:txBody>
        </p:sp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494025"/>
            <a:ext cx="3124200" cy="1325563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Schedule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440" y="116040"/>
            <a:ext cx="384081" cy="377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5628" y="4963591"/>
            <a:ext cx="335309" cy="3779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0667" y="5911282"/>
            <a:ext cx="347502" cy="3353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2793" y="2406790"/>
            <a:ext cx="384081" cy="3779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8712" y="3768129"/>
            <a:ext cx="384081" cy="3840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9321" y="1218548"/>
            <a:ext cx="377985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3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Contact us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997389" y="4130270"/>
            <a:ext cx="3955611" cy="2391032"/>
          </a:xfrm>
        </p:spPr>
        <p:txBody>
          <a:bodyPr>
            <a:normAutofit/>
          </a:bodyPr>
          <a:lstStyle/>
          <a:p>
            <a:r>
              <a:rPr lang="en-GB" sz="1600" dirty="0" smtClean="0"/>
              <a:t>Viara </a:t>
            </a:r>
            <a:r>
              <a:rPr lang="en-GB" sz="1600" dirty="0" err="1" smtClean="0"/>
              <a:t>Breakwell</a:t>
            </a:r>
            <a:endParaRPr lang="en-GB" sz="1600" dirty="0" smtClean="0"/>
          </a:p>
          <a:p>
            <a:r>
              <a:rPr lang="en-GB" sz="1600" dirty="0" smtClean="0"/>
              <a:t>Course Leader Marketing</a:t>
            </a:r>
          </a:p>
          <a:p>
            <a:endParaRPr lang="en-GB" sz="1600" dirty="0" smtClean="0"/>
          </a:p>
          <a:p>
            <a:r>
              <a:rPr lang="en-GB" sz="1600" dirty="0" smtClean="0"/>
              <a:t>viara.breakwell@solent.ac.uk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4098-EA5F-4E0F-8262-B37EEDEAEE84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>
          <a:xfrm>
            <a:off x="7010400" y="4140567"/>
            <a:ext cx="4267200" cy="2041930"/>
          </a:xfrm>
        </p:spPr>
        <p:txBody>
          <a:bodyPr>
            <a:normAutofit/>
          </a:bodyPr>
          <a:lstStyle/>
          <a:p>
            <a:r>
              <a:rPr lang="en-GB" sz="1600" dirty="0" smtClean="0"/>
              <a:t>Rozenn Ghorbanian</a:t>
            </a:r>
            <a:endParaRPr lang="en-GB" sz="1600" dirty="0"/>
          </a:p>
          <a:p>
            <a:r>
              <a:rPr lang="en-GB" sz="1600" dirty="0" smtClean="0"/>
              <a:t>International Language Officer</a:t>
            </a:r>
            <a:endParaRPr lang="en-GB" sz="1600" dirty="0"/>
          </a:p>
          <a:p>
            <a:endParaRPr lang="en-GB" sz="1600" dirty="0"/>
          </a:p>
          <a:p>
            <a:r>
              <a:rPr lang="en-GB" sz="1600" dirty="0" smtClean="0"/>
              <a:t>Rozenn.ghorbanian@solent.ac.uk</a:t>
            </a:r>
            <a:endParaRPr lang="en-GB" sz="16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9700" y="1668463"/>
            <a:ext cx="2217738" cy="2217737"/>
          </a:xfrm>
        </p:spPr>
      </p:pic>
      <p:pic>
        <p:nvPicPr>
          <p:cNvPr id="2" name="Picture Placeholder 1"/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4" b="13274"/>
          <a:stretch>
            <a:fillRect/>
          </a:stretch>
        </p:blipFill>
        <p:spPr>
          <a:xfrm>
            <a:off x="7582269" y="1668463"/>
            <a:ext cx="2476131" cy="2217738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239" y="4948659"/>
            <a:ext cx="377985" cy="3779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415" y="4974254"/>
            <a:ext cx="377985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7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551">
      <a:dk1>
        <a:sysClr val="windowText" lastClr="000000"/>
      </a:dk1>
      <a:lt1>
        <a:sysClr val="window" lastClr="FFFFFF"/>
      </a:lt1>
      <a:dk2>
        <a:srgbClr val="172934"/>
      </a:dk2>
      <a:lt2>
        <a:srgbClr val="E7E6E6"/>
      </a:lt2>
      <a:accent1>
        <a:srgbClr val="E30613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olent-ppt-template-newlogo-widescreen-highlander" id="{DD681362-A537-4766-ADDD-EAE0C1D8C12F}" vid="{22236B1B-48FF-47E3-828A-321E869D46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2049</TotalTime>
  <Words>556</Words>
  <Application>Microsoft Office PowerPoint</Application>
  <PresentationFormat>Widescreen</PresentationFormat>
  <Paragraphs>107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Trebuchet MS</vt:lpstr>
      <vt:lpstr>Wingdings</vt:lpstr>
      <vt:lpstr>Office Theme</vt:lpstr>
      <vt:lpstr>International Marketing Week 2019</vt:lpstr>
      <vt:lpstr>Location</vt:lpstr>
      <vt:lpstr>About us</vt:lpstr>
      <vt:lpstr>Academic Schools</vt:lpstr>
      <vt:lpstr>Solent IMW</vt:lpstr>
      <vt:lpstr>PowerPoint Presentation</vt:lpstr>
      <vt:lpstr>PowerPoint Presentation</vt:lpstr>
      <vt:lpstr>Schedule</vt:lpstr>
      <vt:lpstr>Contact us</vt:lpstr>
      <vt:lpstr>Thank you Any questions?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Southampton Solent University</dc:creator>
  <cp:lastModifiedBy>Administrator</cp:lastModifiedBy>
  <cp:revision>116</cp:revision>
  <dcterms:created xsi:type="dcterms:W3CDTF">2017-02-28T18:13:28Z</dcterms:created>
  <dcterms:modified xsi:type="dcterms:W3CDTF">2018-10-03T15:43:41Z</dcterms:modified>
</cp:coreProperties>
</file>