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258" r:id="rId7"/>
    <p:sldId id="269" r:id="rId8"/>
    <p:sldId id="257" r:id="rId9"/>
    <p:sldId id="270" r:id="rId10"/>
    <p:sldId id="259" r:id="rId11"/>
    <p:sldId id="260" r:id="rId12"/>
    <p:sldId id="261" r:id="rId13"/>
    <p:sldId id="264" r:id="rId14"/>
    <p:sldId id="268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CB22"/>
    <a:srgbClr val="CB0002"/>
    <a:srgbClr val="1AD629"/>
    <a:srgbClr val="B5EB02"/>
    <a:srgbClr val="DF7601"/>
    <a:srgbClr val="9DCB3C"/>
    <a:srgbClr val="EE752D"/>
    <a:srgbClr val="0453E4"/>
    <a:srgbClr val="0FFFD0"/>
    <a:srgbClr val="007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99079-2875-4120-8426-FA649F2736D3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AAA01E-BD03-4641-9EBF-C11FD7E26097}">
      <dgm:prSet/>
      <dgm:spPr/>
      <dgm:t>
        <a:bodyPr/>
        <a:lstStyle/>
        <a:p>
          <a:r>
            <a:rPr lang="fr-BE"/>
            <a:t>Pre-assignment: beer market in their home country</a:t>
          </a:r>
          <a:endParaRPr lang="en-US"/>
        </a:p>
      </dgm:t>
    </dgm:pt>
    <dgm:pt modelId="{AE45BCBE-C138-456E-A733-BF8ACA8D55EC}" type="parTrans" cxnId="{1F209069-11DD-4A92-B4B5-5DB0F964B0C3}">
      <dgm:prSet/>
      <dgm:spPr/>
      <dgm:t>
        <a:bodyPr/>
        <a:lstStyle/>
        <a:p>
          <a:endParaRPr lang="en-US"/>
        </a:p>
      </dgm:t>
    </dgm:pt>
    <dgm:pt modelId="{8BDED104-653C-44AB-9EC7-F98BEC5CC8E2}" type="sibTrans" cxnId="{1F209069-11DD-4A92-B4B5-5DB0F964B0C3}">
      <dgm:prSet/>
      <dgm:spPr/>
      <dgm:t>
        <a:bodyPr/>
        <a:lstStyle/>
        <a:p>
          <a:endParaRPr lang="en-US"/>
        </a:p>
      </dgm:t>
    </dgm:pt>
    <dgm:pt modelId="{C92DE2C6-417E-400D-99F8-A9926D8A0607}">
      <dgm:prSet/>
      <dgm:spPr/>
      <dgm:t>
        <a:bodyPr/>
        <a:lstStyle/>
        <a:p>
          <a:r>
            <a:rPr lang="fr-BE" dirty="0"/>
            <a:t>One of the countries of the host </a:t>
          </a:r>
          <a:r>
            <a:rPr lang="fr-BE" dirty="0" err="1"/>
            <a:t>students</a:t>
          </a:r>
          <a:r>
            <a:rPr lang="fr-BE" dirty="0"/>
            <a:t> </a:t>
          </a:r>
          <a:r>
            <a:rPr lang="fr-BE" dirty="0" err="1"/>
            <a:t>will</a:t>
          </a:r>
          <a:r>
            <a:rPr lang="fr-BE" dirty="0"/>
            <a:t> </a:t>
          </a:r>
          <a:r>
            <a:rPr lang="fr-BE" dirty="0" err="1"/>
            <a:t>be</a:t>
          </a:r>
          <a:r>
            <a:rPr lang="fr-BE" dirty="0"/>
            <a:t> the </a:t>
          </a:r>
          <a:r>
            <a:rPr lang="fr-BE" dirty="0" err="1"/>
            <a:t>target</a:t>
          </a:r>
          <a:r>
            <a:rPr lang="fr-BE" dirty="0"/>
            <a:t> </a:t>
          </a:r>
          <a:r>
            <a:rPr lang="fr-BE" dirty="0" err="1"/>
            <a:t>market</a:t>
          </a:r>
          <a:endParaRPr lang="en-US" dirty="0"/>
        </a:p>
      </dgm:t>
    </dgm:pt>
    <dgm:pt modelId="{42DDCCD2-F8D8-4DD0-BA11-E9B199255D5A}" type="parTrans" cxnId="{3626CC63-27EC-45C5-8602-4C0C141EB770}">
      <dgm:prSet/>
      <dgm:spPr/>
      <dgm:t>
        <a:bodyPr/>
        <a:lstStyle/>
        <a:p>
          <a:endParaRPr lang="en-US"/>
        </a:p>
      </dgm:t>
    </dgm:pt>
    <dgm:pt modelId="{E5233398-1F86-476A-BB5A-ECF7CFADE6F7}" type="sibTrans" cxnId="{3626CC63-27EC-45C5-8602-4C0C141EB770}">
      <dgm:prSet/>
      <dgm:spPr/>
      <dgm:t>
        <a:bodyPr/>
        <a:lstStyle/>
        <a:p>
          <a:endParaRPr lang="en-US"/>
        </a:p>
      </dgm:t>
    </dgm:pt>
    <dgm:pt modelId="{0616DE80-456B-477D-AB65-AF58146F62AC}" type="pres">
      <dgm:prSet presAssocID="{75E99079-2875-4120-8426-FA649F2736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0127C1-967E-4889-A879-3ECE60166DB8}" type="pres">
      <dgm:prSet presAssocID="{FFAAA01E-BD03-4641-9EBF-C11FD7E26097}" presName="hierRoot1" presStyleCnt="0"/>
      <dgm:spPr/>
    </dgm:pt>
    <dgm:pt modelId="{87F854EE-7671-4B65-88A3-78CFFC45D23A}" type="pres">
      <dgm:prSet presAssocID="{FFAAA01E-BD03-4641-9EBF-C11FD7E26097}" presName="composite" presStyleCnt="0"/>
      <dgm:spPr/>
    </dgm:pt>
    <dgm:pt modelId="{531ECDB1-2157-4CDF-8376-9849CA8D6710}" type="pres">
      <dgm:prSet presAssocID="{FFAAA01E-BD03-4641-9EBF-C11FD7E26097}" presName="background" presStyleLbl="node0" presStyleIdx="0" presStyleCnt="2"/>
      <dgm:spPr/>
    </dgm:pt>
    <dgm:pt modelId="{F5424783-14D6-4B93-97AD-890F95669528}" type="pres">
      <dgm:prSet presAssocID="{FFAAA01E-BD03-4641-9EBF-C11FD7E26097}" presName="text" presStyleLbl="fgAcc0" presStyleIdx="0" presStyleCnt="2">
        <dgm:presLayoutVars>
          <dgm:chPref val="3"/>
        </dgm:presLayoutVars>
      </dgm:prSet>
      <dgm:spPr/>
    </dgm:pt>
    <dgm:pt modelId="{5AEE4F46-92DF-4689-B29E-95659EC34F0A}" type="pres">
      <dgm:prSet presAssocID="{FFAAA01E-BD03-4641-9EBF-C11FD7E26097}" presName="hierChild2" presStyleCnt="0"/>
      <dgm:spPr/>
    </dgm:pt>
    <dgm:pt modelId="{3DD5BA31-DA78-4AC6-B6B8-D507DDA86FEE}" type="pres">
      <dgm:prSet presAssocID="{C92DE2C6-417E-400D-99F8-A9926D8A0607}" presName="hierRoot1" presStyleCnt="0"/>
      <dgm:spPr/>
    </dgm:pt>
    <dgm:pt modelId="{5EE59A79-7C8F-4C0D-9AFA-2BEF48C2A8E1}" type="pres">
      <dgm:prSet presAssocID="{C92DE2C6-417E-400D-99F8-A9926D8A0607}" presName="composite" presStyleCnt="0"/>
      <dgm:spPr/>
    </dgm:pt>
    <dgm:pt modelId="{29E516FC-E27C-443A-9DA6-10935EBCDA1B}" type="pres">
      <dgm:prSet presAssocID="{C92DE2C6-417E-400D-99F8-A9926D8A0607}" presName="background" presStyleLbl="node0" presStyleIdx="1" presStyleCnt="2"/>
      <dgm:spPr/>
    </dgm:pt>
    <dgm:pt modelId="{11561DB7-5615-4875-917F-B202AD15B1FC}" type="pres">
      <dgm:prSet presAssocID="{C92DE2C6-417E-400D-99F8-A9926D8A0607}" presName="text" presStyleLbl="fgAcc0" presStyleIdx="1" presStyleCnt="2">
        <dgm:presLayoutVars>
          <dgm:chPref val="3"/>
        </dgm:presLayoutVars>
      </dgm:prSet>
      <dgm:spPr/>
    </dgm:pt>
    <dgm:pt modelId="{BA5AA042-DF48-4501-8926-3A01230A40FF}" type="pres">
      <dgm:prSet presAssocID="{C92DE2C6-417E-400D-99F8-A9926D8A0607}" presName="hierChild2" presStyleCnt="0"/>
      <dgm:spPr/>
    </dgm:pt>
  </dgm:ptLst>
  <dgm:cxnLst>
    <dgm:cxn modelId="{3626CC63-27EC-45C5-8602-4C0C141EB770}" srcId="{75E99079-2875-4120-8426-FA649F2736D3}" destId="{C92DE2C6-417E-400D-99F8-A9926D8A0607}" srcOrd="1" destOrd="0" parTransId="{42DDCCD2-F8D8-4DD0-BA11-E9B199255D5A}" sibTransId="{E5233398-1F86-476A-BB5A-ECF7CFADE6F7}"/>
    <dgm:cxn modelId="{3EE2A644-C40D-4FAE-A943-3B91D12E16AC}" type="presOf" srcId="{75E99079-2875-4120-8426-FA649F2736D3}" destId="{0616DE80-456B-477D-AB65-AF58146F62AC}" srcOrd="0" destOrd="0" presId="urn:microsoft.com/office/officeart/2005/8/layout/hierarchy1"/>
    <dgm:cxn modelId="{1F209069-11DD-4A92-B4B5-5DB0F964B0C3}" srcId="{75E99079-2875-4120-8426-FA649F2736D3}" destId="{FFAAA01E-BD03-4641-9EBF-C11FD7E26097}" srcOrd="0" destOrd="0" parTransId="{AE45BCBE-C138-456E-A733-BF8ACA8D55EC}" sibTransId="{8BDED104-653C-44AB-9EC7-F98BEC5CC8E2}"/>
    <dgm:cxn modelId="{BA8A979E-049A-4B78-B25B-C5940820896E}" type="presOf" srcId="{FFAAA01E-BD03-4641-9EBF-C11FD7E26097}" destId="{F5424783-14D6-4B93-97AD-890F95669528}" srcOrd="0" destOrd="0" presId="urn:microsoft.com/office/officeart/2005/8/layout/hierarchy1"/>
    <dgm:cxn modelId="{F471C9ED-3141-4A4F-BEE2-C57A1AC64D6D}" type="presOf" srcId="{C92DE2C6-417E-400D-99F8-A9926D8A0607}" destId="{11561DB7-5615-4875-917F-B202AD15B1FC}" srcOrd="0" destOrd="0" presId="urn:microsoft.com/office/officeart/2005/8/layout/hierarchy1"/>
    <dgm:cxn modelId="{F032ADA1-D6E1-4D06-A8D5-6B15F049204C}" type="presParOf" srcId="{0616DE80-456B-477D-AB65-AF58146F62AC}" destId="{C40127C1-967E-4889-A879-3ECE60166DB8}" srcOrd="0" destOrd="0" presId="urn:microsoft.com/office/officeart/2005/8/layout/hierarchy1"/>
    <dgm:cxn modelId="{ED0DCD97-7ED0-4C77-80E6-3348FD7B01D8}" type="presParOf" srcId="{C40127C1-967E-4889-A879-3ECE60166DB8}" destId="{87F854EE-7671-4B65-88A3-78CFFC45D23A}" srcOrd="0" destOrd="0" presId="urn:microsoft.com/office/officeart/2005/8/layout/hierarchy1"/>
    <dgm:cxn modelId="{AE818602-FCDE-4188-A90C-4BBB88B03754}" type="presParOf" srcId="{87F854EE-7671-4B65-88A3-78CFFC45D23A}" destId="{531ECDB1-2157-4CDF-8376-9849CA8D6710}" srcOrd="0" destOrd="0" presId="urn:microsoft.com/office/officeart/2005/8/layout/hierarchy1"/>
    <dgm:cxn modelId="{AE92A226-7739-4243-8E79-39C072A82C75}" type="presParOf" srcId="{87F854EE-7671-4B65-88A3-78CFFC45D23A}" destId="{F5424783-14D6-4B93-97AD-890F95669528}" srcOrd="1" destOrd="0" presId="urn:microsoft.com/office/officeart/2005/8/layout/hierarchy1"/>
    <dgm:cxn modelId="{5F1706EA-96ED-434D-8CE8-8BC35532A3B6}" type="presParOf" srcId="{C40127C1-967E-4889-A879-3ECE60166DB8}" destId="{5AEE4F46-92DF-4689-B29E-95659EC34F0A}" srcOrd="1" destOrd="0" presId="urn:microsoft.com/office/officeart/2005/8/layout/hierarchy1"/>
    <dgm:cxn modelId="{6F537A7C-0AA2-4C77-A3B1-BD884FBFA1F1}" type="presParOf" srcId="{0616DE80-456B-477D-AB65-AF58146F62AC}" destId="{3DD5BA31-DA78-4AC6-B6B8-D507DDA86FEE}" srcOrd="1" destOrd="0" presId="urn:microsoft.com/office/officeart/2005/8/layout/hierarchy1"/>
    <dgm:cxn modelId="{D89E2CCB-5787-4E23-8B3C-A579EA4BE7E3}" type="presParOf" srcId="{3DD5BA31-DA78-4AC6-B6B8-D507DDA86FEE}" destId="{5EE59A79-7C8F-4C0D-9AFA-2BEF48C2A8E1}" srcOrd="0" destOrd="0" presId="urn:microsoft.com/office/officeart/2005/8/layout/hierarchy1"/>
    <dgm:cxn modelId="{8A1A915B-D8C1-4AC3-AB98-F90A6E7704BD}" type="presParOf" srcId="{5EE59A79-7C8F-4C0D-9AFA-2BEF48C2A8E1}" destId="{29E516FC-E27C-443A-9DA6-10935EBCDA1B}" srcOrd="0" destOrd="0" presId="urn:microsoft.com/office/officeart/2005/8/layout/hierarchy1"/>
    <dgm:cxn modelId="{A1FF6499-889C-4773-A252-B3615680DAEB}" type="presParOf" srcId="{5EE59A79-7C8F-4C0D-9AFA-2BEF48C2A8E1}" destId="{11561DB7-5615-4875-917F-B202AD15B1FC}" srcOrd="1" destOrd="0" presId="urn:microsoft.com/office/officeart/2005/8/layout/hierarchy1"/>
    <dgm:cxn modelId="{A94660DB-A565-4B06-B585-1468B69B535B}" type="presParOf" srcId="{3DD5BA31-DA78-4AC6-B6B8-D507DDA86FEE}" destId="{BA5AA042-DF48-4501-8926-3A01230A40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F453B-E877-4C17-9240-7286261A1B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E69664-E084-46B1-A16D-CC5382CD2165}">
      <dgm:prSet phldrT="[Texte]"/>
      <dgm:spPr>
        <a:solidFill>
          <a:srgbClr val="15E83B"/>
        </a:solidFill>
      </dgm:spPr>
      <dgm:t>
        <a:bodyPr/>
        <a:lstStyle/>
        <a:p>
          <a:r>
            <a:rPr lang="fr-BE" dirty="0" err="1"/>
            <a:t>Work</a:t>
          </a:r>
          <a:r>
            <a:rPr lang="fr-BE" dirty="0"/>
            <a:t> sessions</a:t>
          </a:r>
          <a:endParaRPr lang="en-US" dirty="0"/>
        </a:p>
      </dgm:t>
    </dgm:pt>
    <dgm:pt modelId="{21C88CA4-7680-494D-89BB-08F42294FA3A}" type="parTrans" cxnId="{35D9741A-1BB0-4CA9-A825-E76E0C6357E0}">
      <dgm:prSet/>
      <dgm:spPr/>
      <dgm:t>
        <a:bodyPr/>
        <a:lstStyle/>
        <a:p>
          <a:endParaRPr lang="en-US"/>
        </a:p>
      </dgm:t>
    </dgm:pt>
    <dgm:pt modelId="{28C6943C-3A18-4795-B45E-627A3D57BEC2}" type="sibTrans" cxnId="{35D9741A-1BB0-4CA9-A825-E76E0C6357E0}">
      <dgm:prSet/>
      <dgm:spPr/>
      <dgm:t>
        <a:bodyPr/>
        <a:lstStyle/>
        <a:p>
          <a:endParaRPr lang="en-US"/>
        </a:p>
      </dgm:t>
    </dgm:pt>
    <dgm:pt modelId="{1CE79CC5-96C3-4984-A497-BE945B9310B9}">
      <dgm:prSet phldrT="[Texte]"/>
      <dgm:spPr>
        <a:solidFill>
          <a:srgbClr val="D70453"/>
        </a:solidFill>
      </dgm:spPr>
      <dgm:t>
        <a:bodyPr/>
        <a:lstStyle/>
        <a:p>
          <a:r>
            <a:rPr lang="fr-BE" dirty="0"/>
            <a:t>Lectures</a:t>
          </a:r>
          <a:endParaRPr lang="en-US" dirty="0"/>
        </a:p>
      </dgm:t>
    </dgm:pt>
    <dgm:pt modelId="{23F0B4C4-D14F-471F-B941-5DB70ABB8BBC}" type="parTrans" cxnId="{BC68A2C2-FDFD-4EF1-A7CD-3A992FACE6C3}">
      <dgm:prSet/>
      <dgm:spPr/>
      <dgm:t>
        <a:bodyPr/>
        <a:lstStyle/>
        <a:p>
          <a:endParaRPr lang="en-US"/>
        </a:p>
      </dgm:t>
    </dgm:pt>
    <dgm:pt modelId="{D06F7F4B-F780-4BF8-B108-92DE4FE7C237}" type="sibTrans" cxnId="{BC68A2C2-FDFD-4EF1-A7CD-3A992FACE6C3}">
      <dgm:prSet/>
      <dgm:spPr/>
      <dgm:t>
        <a:bodyPr/>
        <a:lstStyle/>
        <a:p>
          <a:endParaRPr lang="en-US"/>
        </a:p>
      </dgm:t>
    </dgm:pt>
    <dgm:pt modelId="{D9CE703B-F22B-4797-8698-E660B473DB37}">
      <dgm:prSet phldrT="[Texte]"/>
      <dgm:spPr>
        <a:solidFill>
          <a:srgbClr val="0AD2EC"/>
        </a:solidFill>
      </dgm:spPr>
      <dgm:t>
        <a:bodyPr/>
        <a:lstStyle/>
        <a:p>
          <a:r>
            <a:rPr lang="fr-BE" dirty="0"/>
            <a:t>Coaching</a:t>
          </a:r>
          <a:endParaRPr lang="en-US" dirty="0"/>
        </a:p>
      </dgm:t>
    </dgm:pt>
    <dgm:pt modelId="{AC8E2C01-355A-45BE-AD0F-F94E70381023}" type="parTrans" cxnId="{44BAAB2C-32D8-41B8-9182-9AC99A024826}">
      <dgm:prSet/>
      <dgm:spPr/>
      <dgm:t>
        <a:bodyPr/>
        <a:lstStyle/>
        <a:p>
          <a:endParaRPr lang="en-US"/>
        </a:p>
      </dgm:t>
    </dgm:pt>
    <dgm:pt modelId="{68A14D13-FD99-449D-9D57-4666B5B924F9}" type="sibTrans" cxnId="{44BAAB2C-32D8-41B8-9182-9AC99A024826}">
      <dgm:prSet/>
      <dgm:spPr/>
      <dgm:t>
        <a:bodyPr/>
        <a:lstStyle/>
        <a:p>
          <a:endParaRPr lang="en-US"/>
        </a:p>
      </dgm:t>
    </dgm:pt>
    <dgm:pt modelId="{54E43C19-D021-4F2B-A19A-EF7E3F0AA334}">
      <dgm:prSet phldrT="[Texte]"/>
      <dgm:spPr>
        <a:solidFill>
          <a:srgbClr val="DE0717"/>
        </a:solidFill>
      </dgm:spPr>
      <dgm:t>
        <a:bodyPr/>
        <a:lstStyle/>
        <a:p>
          <a:r>
            <a:rPr lang="fr-BE" dirty="0" err="1"/>
            <a:t>Fairs</a:t>
          </a:r>
          <a:endParaRPr lang="en-US" dirty="0"/>
        </a:p>
      </dgm:t>
    </dgm:pt>
    <dgm:pt modelId="{D09AE481-DB9A-4957-9123-F70AC9705150}" type="parTrans" cxnId="{49283405-EFCF-46B4-9E10-70EA2B7ADB90}">
      <dgm:prSet/>
      <dgm:spPr/>
      <dgm:t>
        <a:bodyPr/>
        <a:lstStyle/>
        <a:p>
          <a:endParaRPr lang="en-US"/>
        </a:p>
      </dgm:t>
    </dgm:pt>
    <dgm:pt modelId="{9595B981-55D3-4CAE-AE3B-6D759B34E228}" type="sibTrans" cxnId="{49283405-EFCF-46B4-9E10-70EA2B7ADB90}">
      <dgm:prSet/>
      <dgm:spPr/>
      <dgm:t>
        <a:bodyPr/>
        <a:lstStyle/>
        <a:p>
          <a:endParaRPr lang="en-US"/>
        </a:p>
      </dgm:t>
    </dgm:pt>
    <dgm:pt modelId="{3476D046-2038-4252-BDFD-9A800C5F7E31}">
      <dgm:prSet phldrT="[Texte]"/>
      <dgm:spPr>
        <a:solidFill>
          <a:srgbClr val="CBEC05"/>
        </a:solidFill>
      </dgm:spPr>
      <dgm:t>
        <a:bodyPr/>
        <a:lstStyle/>
        <a:p>
          <a:r>
            <a:rPr lang="en-US" dirty="0"/>
            <a:t>Brewery visit</a:t>
          </a:r>
        </a:p>
      </dgm:t>
    </dgm:pt>
    <dgm:pt modelId="{DECECA65-F54F-4DA3-AAD9-FC945CA57346}" type="parTrans" cxnId="{D5CAD740-5862-4E62-B02D-A480760AC93A}">
      <dgm:prSet/>
      <dgm:spPr/>
      <dgm:t>
        <a:bodyPr/>
        <a:lstStyle/>
        <a:p>
          <a:endParaRPr lang="en-US"/>
        </a:p>
      </dgm:t>
    </dgm:pt>
    <dgm:pt modelId="{DCD845EE-33BD-4D2B-8787-7748B3D953E7}" type="sibTrans" cxnId="{D5CAD740-5862-4E62-B02D-A480760AC93A}">
      <dgm:prSet/>
      <dgm:spPr/>
      <dgm:t>
        <a:bodyPr/>
        <a:lstStyle/>
        <a:p>
          <a:endParaRPr lang="en-US"/>
        </a:p>
      </dgm:t>
    </dgm:pt>
    <dgm:pt modelId="{948524C9-BC6C-45DF-820E-21D8EA9B5E6F}">
      <dgm:prSet phldrT="[Texte]"/>
      <dgm:spPr>
        <a:solidFill>
          <a:srgbClr val="007461"/>
        </a:solidFill>
      </dgm:spPr>
      <dgm:t>
        <a:bodyPr/>
        <a:lstStyle/>
        <a:p>
          <a:r>
            <a:rPr lang="fr-BE" dirty="0"/>
            <a:t>Social </a:t>
          </a:r>
          <a:r>
            <a:rPr lang="fr-BE" dirty="0" err="1"/>
            <a:t>activities</a:t>
          </a:r>
          <a:endParaRPr lang="en-US" dirty="0"/>
        </a:p>
      </dgm:t>
    </dgm:pt>
    <dgm:pt modelId="{A3507175-AECD-4638-83A6-F9382AC87D73}" type="parTrans" cxnId="{79730575-D6D3-4536-B441-1E41C2AE2258}">
      <dgm:prSet/>
      <dgm:spPr/>
      <dgm:t>
        <a:bodyPr/>
        <a:lstStyle/>
        <a:p>
          <a:endParaRPr lang="en-US"/>
        </a:p>
      </dgm:t>
    </dgm:pt>
    <dgm:pt modelId="{FA7FB7E7-8F3B-4FFF-9480-8BB6B58D4742}" type="sibTrans" cxnId="{79730575-D6D3-4536-B441-1E41C2AE2258}">
      <dgm:prSet/>
      <dgm:spPr/>
      <dgm:t>
        <a:bodyPr/>
        <a:lstStyle/>
        <a:p>
          <a:endParaRPr lang="en-US"/>
        </a:p>
      </dgm:t>
    </dgm:pt>
    <dgm:pt modelId="{6C5E8E57-47C4-4E67-A62E-D8EFAB6EED34}">
      <dgm:prSet phldrT="[Texte]"/>
      <dgm:spPr>
        <a:solidFill>
          <a:srgbClr val="0FFFD0"/>
        </a:solidFill>
      </dgm:spPr>
      <dgm:t>
        <a:bodyPr/>
        <a:lstStyle/>
        <a:p>
          <a:r>
            <a:rPr lang="fr-BE" dirty="0" err="1"/>
            <a:t>European</a:t>
          </a:r>
          <a:r>
            <a:rPr lang="fr-BE" dirty="0"/>
            <a:t> </a:t>
          </a:r>
          <a:r>
            <a:rPr lang="fr-BE" dirty="0" err="1"/>
            <a:t>aperitif</a:t>
          </a:r>
          <a:endParaRPr lang="fr-BE" dirty="0"/>
        </a:p>
      </dgm:t>
    </dgm:pt>
    <dgm:pt modelId="{656DD2AA-B773-41B8-BA43-F1A9C7995FA3}" type="parTrans" cxnId="{C0A86CD3-D693-418B-BA2A-AD03F11EAD84}">
      <dgm:prSet/>
      <dgm:spPr/>
      <dgm:t>
        <a:bodyPr/>
        <a:lstStyle/>
        <a:p>
          <a:endParaRPr lang="en-US"/>
        </a:p>
      </dgm:t>
    </dgm:pt>
    <dgm:pt modelId="{A9C32FA6-2563-434D-B84D-5AE7252DB478}" type="sibTrans" cxnId="{C0A86CD3-D693-418B-BA2A-AD03F11EAD84}">
      <dgm:prSet/>
      <dgm:spPr/>
      <dgm:t>
        <a:bodyPr/>
        <a:lstStyle/>
        <a:p>
          <a:endParaRPr lang="en-US"/>
        </a:p>
      </dgm:t>
    </dgm:pt>
    <dgm:pt modelId="{5FF37BD6-7185-4F60-86EA-16499F76DFD7}">
      <dgm:prSet phldrT="[Texte]"/>
      <dgm:spPr>
        <a:solidFill>
          <a:srgbClr val="0453E4"/>
        </a:solidFill>
      </dgm:spPr>
      <dgm:t>
        <a:bodyPr/>
        <a:lstStyle/>
        <a:p>
          <a:r>
            <a:rPr lang="fr-BE" dirty="0" err="1"/>
            <a:t>Closing</a:t>
          </a:r>
          <a:r>
            <a:rPr lang="fr-BE" dirty="0"/>
            <a:t> </a:t>
          </a:r>
          <a:r>
            <a:rPr lang="fr-BE" dirty="0" err="1"/>
            <a:t>dinner</a:t>
          </a:r>
          <a:endParaRPr lang="fr-BE" dirty="0"/>
        </a:p>
      </dgm:t>
    </dgm:pt>
    <dgm:pt modelId="{26F271C7-9B11-4675-9C30-5D24ED966061}" type="parTrans" cxnId="{C5CFCCE8-0893-472D-8A83-B75EA5026AEB}">
      <dgm:prSet/>
      <dgm:spPr/>
      <dgm:t>
        <a:bodyPr/>
        <a:lstStyle/>
        <a:p>
          <a:endParaRPr lang="en-US"/>
        </a:p>
      </dgm:t>
    </dgm:pt>
    <dgm:pt modelId="{CD3A1445-1835-4975-842D-6A29A17B57B7}" type="sibTrans" cxnId="{C5CFCCE8-0893-472D-8A83-B75EA5026AEB}">
      <dgm:prSet/>
      <dgm:spPr/>
      <dgm:t>
        <a:bodyPr/>
        <a:lstStyle/>
        <a:p>
          <a:endParaRPr lang="en-US"/>
        </a:p>
      </dgm:t>
    </dgm:pt>
    <dgm:pt modelId="{BD31BF3B-8501-41F3-A2D0-EA87E32F230E}" type="pres">
      <dgm:prSet presAssocID="{7A6F453B-E877-4C17-9240-7286261A1BD9}" presName="diagram" presStyleCnt="0">
        <dgm:presLayoutVars>
          <dgm:dir/>
          <dgm:resizeHandles val="exact"/>
        </dgm:presLayoutVars>
      </dgm:prSet>
      <dgm:spPr/>
    </dgm:pt>
    <dgm:pt modelId="{7C8A3E38-6C67-4D7B-87D9-D8A1BDBCC353}" type="pres">
      <dgm:prSet presAssocID="{DFE69664-E084-46B1-A16D-CC5382CD2165}" presName="node" presStyleLbl="node1" presStyleIdx="0" presStyleCnt="8">
        <dgm:presLayoutVars>
          <dgm:bulletEnabled val="1"/>
        </dgm:presLayoutVars>
      </dgm:prSet>
      <dgm:spPr/>
    </dgm:pt>
    <dgm:pt modelId="{55DB4622-369C-4D1C-91C2-1C703F228233}" type="pres">
      <dgm:prSet presAssocID="{28C6943C-3A18-4795-B45E-627A3D57BEC2}" presName="sibTrans" presStyleCnt="0"/>
      <dgm:spPr/>
    </dgm:pt>
    <dgm:pt modelId="{73984ED2-5905-4EA0-AD17-55C5153E5C89}" type="pres">
      <dgm:prSet presAssocID="{1CE79CC5-96C3-4984-A497-BE945B9310B9}" presName="node" presStyleLbl="node1" presStyleIdx="1" presStyleCnt="8">
        <dgm:presLayoutVars>
          <dgm:bulletEnabled val="1"/>
        </dgm:presLayoutVars>
      </dgm:prSet>
      <dgm:spPr/>
    </dgm:pt>
    <dgm:pt modelId="{529C352C-E0CA-475A-B3F8-FB8B827EB53B}" type="pres">
      <dgm:prSet presAssocID="{D06F7F4B-F780-4BF8-B108-92DE4FE7C237}" presName="sibTrans" presStyleCnt="0"/>
      <dgm:spPr/>
    </dgm:pt>
    <dgm:pt modelId="{0168286B-EDAC-41A9-8706-86993C678AD9}" type="pres">
      <dgm:prSet presAssocID="{D9CE703B-F22B-4797-8698-E660B473DB37}" presName="node" presStyleLbl="node1" presStyleIdx="2" presStyleCnt="8">
        <dgm:presLayoutVars>
          <dgm:bulletEnabled val="1"/>
        </dgm:presLayoutVars>
      </dgm:prSet>
      <dgm:spPr/>
    </dgm:pt>
    <dgm:pt modelId="{BB346CBC-8AAF-44AB-B3F5-852E8B7F82D0}" type="pres">
      <dgm:prSet presAssocID="{68A14D13-FD99-449D-9D57-4666B5B924F9}" presName="sibTrans" presStyleCnt="0"/>
      <dgm:spPr/>
    </dgm:pt>
    <dgm:pt modelId="{6056D10F-64CD-4CD0-B0A6-AAF7D2A26596}" type="pres">
      <dgm:prSet presAssocID="{54E43C19-D021-4F2B-A19A-EF7E3F0AA334}" presName="node" presStyleLbl="node1" presStyleIdx="3" presStyleCnt="8">
        <dgm:presLayoutVars>
          <dgm:bulletEnabled val="1"/>
        </dgm:presLayoutVars>
      </dgm:prSet>
      <dgm:spPr/>
    </dgm:pt>
    <dgm:pt modelId="{63AD41E8-A107-4C4B-95E4-2605CADAF65E}" type="pres">
      <dgm:prSet presAssocID="{9595B981-55D3-4CAE-AE3B-6D759B34E228}" presName="sibTrans" presStyleCnt="0"/>
      <dgm:spPr/>
    </dgm:pt>
    <dgm:pt modelId="{D79BF2BE-C674-40BE-92C3-059BAC6AE331}" type="pres">
      <dgm:prSet presAssocID="{3476D046-2038-4252-BDFD-9A800C5F7E31}" presName="node" presStyleLbl="node1" presStyleIdx="4" presStyleCnt="8">
        <dgm:presLayoutVars>
          <dgm:bulletEnabled val="1"/>
        </dgm:presLayoutVars>
      </dgm:prSet>
      <dgm:spPr/>
    </dgm:pt>
    <dgm:pt modelId="{4AB46635-1671-44CA-B0EF-E0562919FA16}" type="pres">
      <dgm:prSet presAssocID="{DCD845EE-33BD-4D2B-8787-7748B3D953E7}" presName="sibTrans" presStyleCnt="0"/>
      <dgm:spPr/>
    </dgm:pt>
    <dgm:pt modelId="{EA54DCFA-6978-4AF9-9127-FE758491D392}" type="pres">
      <dgm:prSet presAssocID="{6C5E8E57-47C4-4E67-A62E-D8EFAB6EED34}" presName="node" presStyleLbl="node1" presStyleIdx="5" presStyleCnt="8">
        <dgm:presLayoutVars>
          <dgm:bulletEnabled val="1"/>
        </dgm:presLayoutVars>
      </dgm:prSet>
      <dgm:spPr/>
    </dgm:pt>
    <dgm:pt modelId="{16E2CDAC-5788-4D79-A964-75CC9058BF39}" type="pres">
      <dgm:prSet presAssocID="{A9C32FA6-2563-434D-B84D-5AE7252DB478}" presName="sibTrans" presStyleCnt="0"/>
      <dgm:spPr/>
    </dgm:pt>
    <dgm:pt modelId="{638D96AB-D1DD-42E4-B52A-F428DD6A51BC}" type="pres">
      <dgm:prSet presAssocID="{5FF37BD6-7185-4F60-86EA-16499F76DFD7}" presName="node" presStyleLbl="node1" presStyleIdx="6" presStyleCnt="8">
        <dgm:presLayoutVars>
          <dgm:bulletEnabled val="1"/>
        </dgm:presLayoutVars>
      </dgm:prSet>
      <dgm:spPr/>
    </dgm:pt>
    <dgm:pt modelId="{2E439C9C-FAB1-49EE-9E56-20EFA3D68224}" type="pres">
      <dgm:prSet presAssocID="{CD3A1445-1835-4975-842D-6A29A17B57B7}" presName="sibTrans" presStyleCnt="0"/>
      <dgm:spPr/>
    </dgm:pt>
    <dgm:pt modelId="{B38A1C6C-3453-453D-BECB-ECF0C4991AA0}" type="pres">
      <dgm:prSet presAssocID="{948524C9-BC6C-45DF-820E-21D8EA9B5E6F}" presName="node" presStyleLbl="node1" presStyleIdx="7" presStyleCnt="8">
        <dgm:presLayoutVars>
          <dgm:bulletEnabled val="1"/>
        </dgm:presLayoutVars>
      </dgm:prSet>
      <dgm:spPr/>
    </dgm:pt>
  </dgm:ptLst>
  <dgm:cxnLst>
    <dgm:cxn modelId="{49283405-EFCF-46B4-9E10-70EA2B7ADB90}" srcId="{7A6F453B-E877-4C17-9240-7286261A1BD9}" destId="{54E43C19-D021-4F2B-A19A-EF7E3F0AA334}" srcOrd="3" destOrd="0" parTransId="{D09AE481-DB9A-4957-9123-F70AC9705150}" sibTransId="{9595B981-55D3-4CAE-AE3B-6D759B34E228}"/>
    <dgm:cxn modelId="{E9549F0A-BD85-4D85-81D2-D436819700EC}" type="presOf" srcId="{7A6F453B-E877-4C17-9240-7286261A1BD9}" destId="{BD31BF3B-8501-41F3-A2D0-EA87E32F230E}" srcOrd="0" destOrd="0" presId="urn:microsoft.com/office/officeart/2005/8/layout/default"/>
    <dgm:cxn modelId="{35D9741A-1BB0-4CA9-A825-E76E0C6357E0}" srcId="{7A6F453B-E877-4C17-9240-7286261A1BD9}" destId="{DFE69664-E084-46B1-A16D-CC5382CD2165}" srcOrd="0" destOrd="0" parTransId="{21C88CA4-7680-494D-89BB-08F42294FA3A}" sibTransId="{28C6943C-3A18-4795-B45E-627A3D57BEC2}"/>
    <dgm:cxn modelId="{44BAAB2C-32D8-41B8-9182-9AC99A024826}" srcId="{7A6F453B-E877-4C17-9240-7286261A1BD9}" destId="{D9CE703B-F22B-4797-8698-E660B473DB37}" srcOrd="2" destOrd="0" parTransId="{AC8E2C01-355A-45BE-AD0F-F94E70381023}" sibTransId="{68A14D13-FD99-449D-9D57-4666B5B924F9}"/>
    <dgm:cxn modelId="{D5CAD740-5862-4E62-B02D-A480760AC93A}" srcId="{7A6F453B-E877-4C17-9240-7286261A1BD9}" destId="{3476D046-2038-4252-BDFD-9A800C5F7E31}" srcOrd="4" destOrd="0" parTransId="{DECECA65-F54F-4DA3-AAD9-FC945CA57346}" sibTransId="{DCD845EE-33BD-4D2B-8787-7748B3D953E7}"/>
    <dgm:cxn modelId="{4A9D8365-F9BD-4879-9381-DA0CF6D91E9C}" type="presOf" srcId="{D9CE703B-F22B-4797-8698-E660B473DB37}" destId="{0168286B-EDAC-41A9-8706-86993C678AD9}" srcOrd="0" destOrd="0" presId="urn:microsoft.com/office/officeart/2005/8/layout/default"/>
    <dgm:cxn modelId="{9BD33846-E35D-4019-8145-FDC777CA626F}" type="presOf" srcId="{54E43C19-D021-4F2B-A19A-EF7E3F0AA334}" destId="{6056D10F-64CD-4CD0-B0A6-AAF7D2A26596}" srcOrd="0" destOrd="0" presId="urn:microsoft.com/office/officeart/2005/8/layout/default"/>
    <dgm:cxn modelId="{79730575-D6D3-4536-B441-1E41C2AE2258}" srcId="{7A6F453B-E877-4C17-9240-7286261A1BD9}" destId="{948524C9-BC6C-45DF-820E-21D8EA9B5E6F}" srcOrd="7" destOrd="0" parTransId="{A3507175-AECD-4638-83A6-F9382AC87D73}" sibTransId="{FA7FB7E7-8F3B-4FFF-9480-8BB6B58D4742}"/>
    <dgm:cxn modelId="{7613207A-2210-4E82-BEEF-E704F4F42F7A}" type="presOf" srcId="{6C5E8E57-47C4-4E67-A62E-D8EFAB6EED34}" destId="{EA54DCFA-6978-4AF9-9127-FE758491D392}" srcOrd="0" destOrd="0" presId="urn:microsoft.com/office/officeart/2005/8/layout/default"/>
    <dgm:cxn modelId="{8ABB747A-1C38-4D4A-AE4C-795B107B31E9}" type="presOf" srcId="{3476D046-2038-4252-BDFD-9A800C5F7E31}" destId="{D79BF2BE-C674-40BE-92C3-059BAC6AE331}" srcOrd="0" destOrd="0" presId="urn:microsoft.com/office/officeart/2005/8/layout/default"/>
    <dgm:cxn modelId="{A76C948E-A317-427A-B834-7C4723326000}" type="presOf" srcId="{1CE79CC5-96C3-4984-A497-BE945B9310B9}" destId="{73984ED2-5905-4EA0-AD17-55C5153E5C89}" srcOrd="0" destOrd="0" presId="urn:microsoft.com/office/officeart/2005/8/layout/default"/>
    <dgm:cxn modelId="{0F7C6797-AA8C-4BFA-8EAE-3A9E82CC498D}" type="presOf" srcId="{DFE69664-E084-46B1-A16D-CC5382CD2165}" destId="{7C8A3E38-6C67-4D7B-87D9-D8A1BDBCC353}" srcOrd="0" destOrd="0" presId="urn:microsoft.com/office/officeart/2005/8/layout/default"/>
    <dgm:cxn modelId="{BC68A2C2-FDFD-4EF1-A7CD-3A992FACE6C3}" srcId="{7A6F453B-E877-4C17-9240-7286261A1BD9}" destId="{1CE79CC5-96C3-4984-A497-BE945B9310B9}" srcOrd="1" destOrd="0" parTransId="{23F0B4C4-D14F-471F-B941-5DB70ABB8BBC}" sibTransId="{D06F7F4B-F780-4BF8-B108-92DE4FE7C237}"/>
    <dgm:cxn modelId="{808F48C8-AB64-42DB-ABF9-51443EC57360}" type="presOf" srcId="{5FF37BD6-7185-4F60-86EA-16499F76DFD7}" destId="{638D96AB-D1DD-42E4-B52A-F428DD6A51BC}" srcOrd="0" destOrd="0" presId="urn:microsoft.com/office/officeart/2005/8/layout/default"/>
    <dgm:cxn modelId="{C0A86CD3-D693-418B-BA2A-AD03F11EAD84}" srcId="{7A6F453B-E877-4C17-9240-7286261A1BD9}" destId="{6C5E8E57-47C4-4E67-A62E-D8EFAB6EED34}" srcOrd="5" destOrd="0" parTransId="{656DD2AA-B773-41B8-BA43-F1A9C7995FA3}" sibTransId="{A9C32FA6-2563-434D-B84D-5AE7252DB478}"/>
    <dgm:cxn modelId="{C5CFCCE8-0893-472D-8A83-B75EA5026AEB}" srcId="{7A6F453B-E877-4C17-9240-7286261A1BD9}" destId="{5FF37BD6-7185-4F60-86EA-16499F76DFD7}" srcOrd="6" destOrd="0" parTransId="{26F271C7-9B11-4675-9C30-5D24ED966061}" sibTransId="{CD3A1445-1835-4975-842D-6A29A17B57B7}"/>
    <dgm:cxn modelId="{643182FA-6E92-44F6-B5A3-5C25CD615CB1}" type="presOf" srcId="{948524C9-BC6C-45DF-820E-21D8EA9B5E6F}" destId="{B38A1C6C-3453-453D-BECB-ECF0C4991AA0}" srcOrd="0" destOrd="0" presId="urn:microsoft.com/office/officeart/2005/8/layout/default"/>
    <dgm:cxn modelId="{A62A5ED9-203B-4DBD-87F4-FD8EDA69C8A0}" type="presParOf" srcId="{BD31BF3B-8501-41F3-A2D0-EA87E32F230E}" destId="{7C8A3E38-6C67-4D7B-87D9-D8A1BDBCC353}" srcOrd="0" destOrd="0" presId="urn:microsoft.com/office/officeart/2005/8/layout/default"/>
    <dgm:cxn modelId="{D26D744B-CBF4-4FF4-857E-C47175A51976}" type="presParOf" srcId="{BD31BF3B-8501-41F3-A2D0-EA87E32F230E}" destId="{55DB4622-369C-4D1C-91C2-1C703F228233}" srcOrd="1" destOrd="0" presId="urn:microsoft.com/office/officeart/2005/8/layout/default"/>
    <dgm:cxn modelId="{180BBD3E-7275-47E2-AE77-C85491A530FA}" type="presParOf" srcId="{BD31BF3B-8501-41F3-A2D0-EA87E32F230E}" destId="{73984ED2-5905-4EA0-AD17-55C5153E5C89}" srcOrd="2" destOrd="0" presId="urn:microsoft.com/office/officeart/2005/8/layout/default"/>
    <dgm:cxn modelId="{87FDEC77-9C20-4FC4-A517-83A3377A22C0}" type="presParOf" srcId="{BD31BF3B-8501-41F3-A2D0-EA87E32F230E}" destId="{529C352C-E0CA-475A-B3F8-FB8B827EB53B}" srcOrd="3" destOrd="0" presId="urn:microsoft.com/office/officeart/2005/8/layout/default"/>
    <dgm:cxn modelId="{4497973D-627F-4D9D-A802-38FDBC8C6103}" type="presParOf" srcId="{BD31BF3B-8501-41F3-A2D0-EA87E32F230E}" destId="{0168286B-EDAC-41A9-8706-86993C678AD9}" srcOrd="4" destOrd="0" presId="urn:microsoft.com/office/officeart/2005/8/layout/default"/>
    <dgm:cxn modelId="{CCA29FA6-6D85-4DCF-AA49-1B0003E9909A}" type="presParOf" srcId="{BD31BF3B-8501-41F3-A2D0-EA87E32F230E}" destId="{BB346CBC-8AAF-44AB-B3F5-852E8B7F82D0}" srcOrd="5" destOrd="0" presId="urn:microsoft.com/office/officeart/2005/8/layout/default"/>
    <dgm:cxn modelId="{354A364F-B9BA-4A58-9617-CE6E6602A582}" type="presParOf" srcId="{BD31BF3B-8501-41F3-A2D0-EA87E32F230E}" destId="{6056D10F-64CD-4CD0-B0A6-AAF7D2A26596}" srcOrd="6" destOrd="0" presId="urn:microsoft.com/office/officeart/2005/8/layout/default"/>
    <dgm:cxn modelId="{6D4FD098-93F6-43A0-9E69-67DF0298F333}" type="presParOf" srcId="{BD31BF3B-8501-41F3-A2D0-EA87E32F230E}" destId="{63AD41E8-A107-4C4B-95E4-2605CADAF65E}" srcOrd="7" destOrd="0" presId="urn:microsoft.com/office/officeart/2005/8/layout/default"/>
    <dgm:cxn modelId="{B680B0F1-7E55-42D8-A1D2-E8951F3AB584}" type="presParOf" srcId="{BD31BF3B-8501-41F3-A2D0-EA87E32F230E}" destId="{D79BF2BE-C674-40BE-92C3-059BAC6AE331}" srcOrd="8" destOrd="0" presId="urn:microsoft.com/office/officeart/2005/8/layout/default"/>
    <dgm:cxn modelId="{817117A9-3A2F-4E26-84E4-B93B593BD818}" type="presParOf" srcId="{BD31BF3B-8501-41F3-A2D0-EA87E32F230E}" destId="{4AB46635-1671-44CA-B0EF-E0562919FA16}" srcOrd="9" destOrd="0" presId="urn:microsoft.com/office/officeart/2005/8/layout/default"/>
    <dgm:cxn modelId="{A0D9E2A5-B801-4D64-993B-42221C0C33FB}" type="presParOf" srcId="{BD31BF3B-8501-41F3-A2D0-EA87E32F230E}" destId="{EA54DCFA-6978-4AF9-9127-FE758491D392}" srcOrd="10" destOrd="0" presId="urn:microsoft.com/office/officeart/2005/8/layout/default"/>
    <dgm:cxn modelId="{9D77C17D-0040-4BA0-B091-49E5BC7AE7F1}" type="presParOf" srcId="{BD31BF3B-8501-41F3-A2D0-EA87E32F230E}" destId="{16E2CDAC-5788-4D79-A964-75CC9058BF39}" srcOrd="11" destOrd="0" presId="urn:microsoft.com/office/officeart/2005/8/layout/default"/>
    <dgm:cxn modelId="{A4ADD385-640C-4F2C-AFEB-91B9DF80745F}" type="presParOf" srcId="{BD31BF3B-8501-41F3-A2D0-EA87E32F230E}" destId="{638D96AB-D1DD-42E4-B52A-F428DD6A51BC}" srcOrd="12" destOrd="0" presId="urn:microsoft.com/office/officeart/2005/8/layout/default"/>
    <dgm:cxn modelId="{01B30DCC-C9CD-46AA-9D95-2F5D0E599F40}" type="presParOf" srcId="{BD31BF3B-8501-41F3-A2D0-EA87E32F230E}" destId="{2E439C9C-FAB1-49EE-9E56-20EFA3D68224}" srcOrd="13" destOrd="0" presId="urn:microsoft.com/office/officeart/2005/8/layout/default"/>
    <dgm:cxn modelId="{D46851A9-C3EC-4E1D-823C-70FFE2D2664E}" type="presParOf" srcId="{BD31BF3B-8501-41F3-A2D0-EA87E32F230E}" destId="{B38A1C6C-3453-453D-BECB-ECF0C4991AA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ECDB1-2157-4CDF-8376-9849CA8D6710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424783-14D6-4B93-97AD-890F95669528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800" kern="1200"/>
            <a:t>Pre-assignment: beer market in their home country</a:t>
          </a:r>
          <a:endParaRPr lang="en-US" sz="3800" kern="1200"/>
        </a:p>
      </dsp:txBody>
      <dsp:txXfrm>
        <a:off x="585701" y="1066737"/>
        <a:ext cx="4337991" cy="2693452"/>
      </dsp:txXfrm>
    </dsp:sp>
    <dsp:sp modelId="{29E516FC-E27C-443A-9DA6-10935EBCDA1B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561DB7-5615-4875-917F-B202AD15B1FC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800" kern="1200" dirty="0"/>
            <a:t>One of the countries of the host </a:t>
          </a:r>
          <a:r>
            <a:rPr lang="fr-BE" sz="3800" kern="1200" dirty="0" err="1"/>
            <a:t>students</a:t>
          </a:r>
          <a:r>
            <a:rPr lang="fr-BE" sz="3800" kern="1200" dirty="0"/>
            <a:t> </a:t>
          </a:r>
          <a:r>
            <a:rPr lang="fr-BE" sz="3800" kern="1200" dirty="0" err="1"/>
            <a:t>will</a:t>
          </a:r>
          <a:r>
            <a:rPr lang="fr-BE" sz="3800" kern="1200" dirty="0"/>
            <a:t> </a:t>
          </a:r>
          <a:r>
            <a:rPr lang="fr-BE" sz="3800" kern="1200" dirty="0" err="1"/>
            <a:t>be</a:t>
          </a:r>
          <a:r>
            <a:rPr lang="fr-BE" sz="3800" kern="1200" dirty="0"/>
            <a:t> the </a:t>
          </a:r>
          <a:r>
            <a:rPr lang="fr-BE" sz="3800" kern="1200" dirty="0" err="1"/>
            <a:t>target</a:t>
          </a:r>
          <a:r>
            <a:rPr lang="fr-BE" sz="3800" kern="1200" dirty="0"/>
            <a:t> </a:t>
          </a:r>
          <a:r>
            <a:rPr lang="fr-BE" sz="3800" kern="1200" dirty="0" err="1"/>
            <a:t>market</a:t>
          </a:r>
          <a:endParaRPr lang="en-US" sz="3800" kern="1200" dirty="0"/>
        </a:p>
      </dsp:txBody>
      <dsp:txXfrm>
        <a:off x="6092527" y="1066737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A3E38-6C67-4D7B-87D9-D8A1BDBCC353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rgbClr val="15E8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 err="1"/>
            <a:t>Work</a:t>
          </a:r>
          <a:r>
            <a:rPr lang="fr-BE" sz="4100" kern="1200" dirty="0"/>
            <a:t> sessions</a:t>
          </a:r>
          <a:endParaRPr lang="en-US" sz="4100" kern="1200" dirty="0"/>
        </a:p>
      </dsp:txBody>
      <dsp:txXfrm>
        <a:off x="3080" y="587032"/>
        <a:ext cx="2444055" cy="1466433"/>
      </dsp:txXfrm>
    </dsp:sp>
    <dsp:sp modelId="{73984ED2-5905-4EA0-AD17-55C5153E5C89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rgbClr val="D704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/>
            <a:t>Lectures</a:t>
          </a:r>
          <a:endParaRPr lang="en-US" sz="4100" kern="1200" dirty="0"/>
        </a:p>
      </dsp:txBody>
      <dsp:txXfrm>
        <a:off x="2691541" y="587032"/>
        <a:ext cx="2444055" cy="1466433"/>
      </dsp:txXfrm>
    </dsp:sp>
    <dsp:sp modelId="{0168286B-EDAC-41A9-8706-86993C678AD9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rgbClr val="0AD2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/>
            <a:t>Coaching</a:t>
          </a:r>
          <a:endParaRPr lang="en-US" sz="4100" kern="1200" dirty="0"/>
        </a:p>
      </dsp:txBody>
      <dsp:txXfrm>
        <a:off x="5380002" y="587032"/>
        <a:ext cx="2444055" cy="1466433"/>
      </dsp:txXfrm>
    </dsp:sp>
    <dsp:sp modelId="{6056D10F-64CD-4CD0-B0A6-AAF7D2A26596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rgbClr val="DE07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 err="1"/>
            <a:t>Fairs</a:t>
          </a:r>
          <a:endParaRPr lang="en-US" sz="4100" kern="1200" dirty="0"/>
        </a:p>
      </dsp:txBody>
      <dsp:txXfrm>
        <a:off x="8068463" y="587032"/>
        <a:ext cx="2444055" cy="1466433"/>
      </dsp:txXfrm>
    </dsp:sp>
    <dsp:sp modelId="{D79BF2BE-C674-40BE-92C3-059BAC6AE331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rgbClr val="CBEC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Brewery visit</a:t>
          </a:r>
        </a:p>
      </dsp:txBody>
      <dsp:txXfrm>
        <a:off x="3080" y="2297871"/>
        <a:ext cx="2444055" cy="1466433"/>
      </dsp:txXfrm>
    </dsp:sp>
    <dsp:sp modelId="{EA54DCFA-6978-4AF9-9127-FE758491D392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rgbClr val="0FFF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 err="1"/>
            <a:t>European</a:t>
          </a:r>
          <a:r>
            <a:rPr lang="fr-BE" sz="4100" kern="1200" dirty="0"/>
            <a:t> </a:t>
          </a:r>
          <a:r>
            <a:rPr lang="fr-BE" sz="4100" kern="1200" dirty="0" err="1"/>
            <a:t>aperitif</a:t>
          </a:r>
          <a:endParaRPr lang="fr-BE" sz="4100" kern="1200" dirty="0"/>
        </a:p>
      </dsp:txBody>
      <dsp:txXfrm>
        <a:off x="2691541" y="2297871"/>
        <a:ext cx="2444055" cy="1466433"/>
      </dsp:txXfrm>
    </dsp:sp>
    <dsp:sp modelId="{638D96AB-D1DD-42E4-B52A-F428DD6A51BC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rgbClr val="0453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 err="1"/>
            <a:t>Closing</a:t>
          </a:r>
          <a:r>
            <a:rPr lang="fr-BE" sz="4100" kern="1200" dirty="0"/>
            <a:t> </a:t>
          </a:r>
          <a:r>
            <a:rPr lang="fr-BE" sz="4100" kern="1200" dirty="0" err="1"/>
            <a:t>dinner</a:t>
          </a:r>
          <a:endParaRPr lang="fr-BE" sz="4100" kern="1200" dirty="0"/>
        </a:p>
      </dsp:txBody>
      <dsp:txXfrm>
        <a:off x="5380002" y="2297871"/>
        <a:ext cx="2444055" cy="1466433"/>
      </dsp:txXfrm>
    </dsp:sp>
    <dsp:sp modelId="{B38A1C6C-3453-453D-BECB-ECF0C4991AA0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rgbClr val="007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/>
            <a:t>Social </a:t>
          </a:r>
          <a:r>
            <a:rPr lang="fr-BE" sz="4100" kern="1200" dirty="0" err="1"/>
            <a:t>activities</a:t>
          </a:r>
          <a:endParaRPr lang="en-US" sz="4100" kern="1200" dirty="0"/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AEBF3-56E0-4891-AEE7-C49B656154AE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293C1-C982-436A-9C32-1DBB05A8F44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3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293C1-C982-436A-9C32-1DBB05A8F4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6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351" y="-4247210"/>
            <a:ext cx="12502709" cy="48583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352" y="5739752"/>
            <a:ext cx="12502709" cy="48583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24" y="9525"/>
            <a:ext cx="2400301" cy="10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3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7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0709" y="6376988"/>
            <a:ext cx="12502709" cy="48583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351" y="-4523435"/>
            <a:ext cx="12502709" cy="48583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86" y="402591"/>
            <a:ext cx="2877312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5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9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4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5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9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0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9499-FF0C-4D72-AF51-63F1D1B1BBE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B5EC-D3DE-4E43-A5D8-50805E0956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6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ourisme-olln.be/en/the-video-of-louvain-la-neuv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084263"/>
            <a:ext cx="9144000" cy="2387600"/>
          </a:xfrm>
          <a:solidFill>
            <a:srgbClr val="82ED04"/>
          </a:solidFill>
        </p:spPr>
        <p:txBody>
          <a:bodyPr/>
          <a:lstStyle/>
          <a:p>
            <a:r>
              <a:rPr lang="fr-BE" b="1" dirty="0">
                <a:solidFill>
                  <a:schemeClr val="bg1"/>
                </a:solidFill>
              </a:rPr>
              <a:t>INTERNATIONAL MARKETING WEEK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solidFill>
            <a:srgbClr val="DF7601"/>
          </a:solidFill>
        </p:spPr>
        <p:txBody>
          <a:bodyPr anchor="ctr">
            <a:normAutofit/>
          </a:bodyPr>
          <a:lstStyle/>
          <a:p>
            <a:r>
              <a:rPr lang="fr-BE" sz="2800" dirty="0">
                <a:solidFill>
                  <a:schemeClr val="bg1"/>
                </a:solidFill>
              </a:rPr>
              <a:t>12th </a:t>
            </a:r>
            <a:r>
              <a:rPr lang="fr-BE" sz="2800" dirty="0" err="1">
                <a:solidFill>
                  <a:schemeClr val="bg1"/>
                </a:solidFill>
              </a:rPr>
              <a:t>edition</a:t>
            </a:r>
            <a:endParaRPr lang="fr-BE" sz="2800" dirty="0">
              <a:solidFill>
                <a:schemeClr val="bg1"/>
              </a:solidFill>
            </a:endParaRPr>
          </a:p>
          <a:p>
            <a:r>
              <a:rPr lang="fr-BE" sz="2800" dirty="0">
                <a:solidFill>
                  <a:schemeClr val="bg1"/>
                </a:solidFill>
              </a:rPr>
              <a:t>22/04/2019-26/04/2019</a:t>
            </a:r>
          </a:p>
          <a:p>
            <a:r>
              <a:rPr lang="fr-BE" sz="2800" dirty="0">
                <a:solidFill>
                  <a:schemeClr val="bg1"/>
                </a:solidFill>
              </a:rPr>
              <a:t>Louvain-la-Neuve (Brussels) - Belgium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0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Practical</a:t>
            </a:r>
            <a:r>
              <a:rPr lang="fr-BE" dirty="0"/>
              <a:t> </a:t>
            </a:r>
            <a:r>
              <a:rPr lang="fr-BE" dirty="0" err="1"/>
              <a:t>details</a:t>
            </a:r>
            <a:r>
              <a:rPr lang="fr-BE" dirty="0"/>
              <a:t> ?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37" y="1534366"/>
            <a:ext cx="3987006" cy="3987006"/>
          </a:xfrm>
        </p:spPr>
      </p:pic>
      <p:sp>
        <p:nvSpPr>
          <p:cNvPr id="5" name="ZoneTexte 4"/>
          <p:cNvSpPr txBox="1"/>
          <p:nvPr/>
        </p:nvSpPr>
        <p:spPr>
          <a:xfrm rot="20755045">
            <a:off x="7186725" y="3173926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dirty="0">
                <a:solidFill>
                  <a:srgbClr val="CB0002"/>
                </a:solidFill>
              </a:rPr>
              <a:t>200 €</a:t>
            </a:r>
            <a:endParaRPr lang="en-US" sz="4000" dirty="0">
              <a:solidFill>
                <a:srgbClr val="CB000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19357560">
            <a:off x="992821" y="3112370"/>
            <a:ext cx="5280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CB0002"/>
                </a:solidFill>
              </a:rPr>
              <a:t>Price </a:t>
            </a:r>
            <a:r>
              <a:rPr lang="fr-BE" sz="2400" dirty="0" err="1">
                <a:solidFill>
                  <a:srgbClr val="CB0002"/>
                </a:solidFill>
              </a:rPr>
              <a:t>includes</a:t>
            </a:r>
            <a:r>
              <a:rPr lang="fr-BE" sz="2400" dirty="0">
                <a:solidFill>
                  <a:srgbClr val="CB0002"/>
                </a:solidFill>
              </a:rPr>
              <a:t> accommodation in </a:t>
            </a:r>
            <a:r>
              <a:rPr lang="fr-BE" sz="2400" dirty="0" err="1">
                <a:solidFill>
                  <a:srgbClr val="CB0002"/>
                </a:solidFill>
              </a:rPr>
              <a:t>youth</a:t>
            </a:r>
            <a:r>
              <a:rPr lang="fr-BE" sz="2400" dirty="0">
                <a:solidFill>
                  <a:srgbClr val="CB0002"/>
                </a:solidFill>
              </a:rPr>
              <a:t> </a:t>
            </a:r>
            <a:r>
              <a:rPr lang="fr-BE" sz="2400" dirty="0" err="1">
                <a:solidFill>
                  <a:srgbClr val="CB0002"/>
                </a:solidFill>
              </a:rPr>
              <a:t>hostel</a:t>
            </a:r>
            <a:r>
              <a:rPr lang="fr-BE" sz="2400" dirty="0">
                <a:solidFill>
                  <a:srgbClr val="CB0002"/>
                </a:solidFill>
              </a:rPr>
              <a:t>, </a:t>
            </a:r>
            <a:r>
              <a:rPr lang="fr-BE" sz="2400" dirty="0" err="1">
                <a:solidFill>
                  <a:srgbClr val="CB0002"/>
                </a:solidFill>
              </a:rPr>
              <a:t>activities</a:t>
            </a:r>
            <a:r>
              <a:rPr lang="fr-BE" sz="2400" dirty="0">
                <a:solidFill>
                  <a:srgbClr val="CB0002"/>
                </a:solidFill>
              </a:rPr>
              <a:t> &amp; full </a:t>
            </a:r>
            <a:r>
              <a:rPr lang="fr-BE" sz="2400" dirty="0" err="1">
                <a:solidFill>
                  <a:srgbClr val="CB0002"/>
                </a:solidFill>
              </a:rPr>
              <a:t>board</a:t>
            </a:r>
            <a:endParaRPr lang="en-US" sz="2400" dirty="0">
              <a:solidFill>
                <a:srgbClr val="CB0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0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1C342-D7AA-4531-A020-695D4B4F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fr-BE"/>
              <a:t>Accommodation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4E6239-2C6B-436C-BAC7-F1A12A088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58" r="-4" b="6038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67470B5-ECB8-40EE-B749-5A3F10676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36054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1C96FB-2212-49A5-AFC2-FDCE74A899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25" r="1" b="25310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B57BC3-B230-41F0-AAA7-C81772BAD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fr-BE" sz="1800"/>
              <a:t>Youth hostel on campus, 10 minutes walk from college</a:t>
            </a:r>
          </a:p>
          <a:p>
            <a:endParaRPr lang="fr-BE" sz="1800"/>
          </a:p>
        </p:txBody>
      </p:sp>
    </p:spTree>
    <p:extLst>
      <p:ext uri="{BB962C8B-B14F-4D97-AF65-F5344CB8AC3E}">
        <p14:creationId xmlns:p14="http://schemas.microsoft.com/office/powerpoint/2010/main" val="94501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1ACB22"/>
                </a:solidFill>
              </a:rPr>
              <a:t>How to </a:t>
            </a:r>
            <a:r>
              <a:rPr lang="fr-BE" dirty="0" err="1">
                <a:solidFill>
                  <a:srgbClr val="1ACB22"/>
                </a:solidFill>
              </a:rPr>
              <a:t>join</a:t>
            </a:r>
            <a:r>
              <a:rPr lang="fr-BE" dirty="0">
                <a:solidFill>
                  <a:srgbClr val="1ACB22"/>
                </a:solidFill>
              </a:rPr>
              <a:t> the </a:t>
            </a:r>
            <a:r>
              <a:rPr lang="fr-BE" dirty="0" err="1">
                <a:solidFill>
                  <a:srgbClr val="1ACB22"/>
                </a:solidFill>
              </a:rPr>
              <a:t>experience</a:t>
            </a:r>
            <a:r>
              <a:rPr lang="fr-BE" dirty="0">
                <a:solidFill>
                  <a:srgbClr val="1ACB22"/>
                </a:solidFill>
              </a:rPr>
              <a:t> ?</a:t>
            </a:r>
            <a:endParaRPr lang="en-US" dirty="0">
              <a:solidFill>
                <a:srgbClr val="1ACB2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fr-BE" spc="600" dirty="0"/>
              <a:t>Registration </a:t>
            </a:r>
            <a:r>
              <a:rPr lang="fr-BE" spc="600" dirty="0" err="1"/>
              <a:t>before</a:t>
            </a:r>
            <a:r>
              <a:rPr lang="fr-BE" spc="600" dirty="0"/>
              <a:t> </a:t>
            </a:r>
            <a:r>
              <a:rPr lang="fr-BE" spc="600" dirty="0" err="1"/>
              <a:t>January</a:t>
            </a:r>
            <a:r>
              <a:rPr lang="fr-BE" spc="600" dirty="0"/>
              <a:t> 29</a:t>
            </a:r>
            <a:r>
              <a:rPr lang="fr-BE" spc="600" baseline="30000" dirty="0"/>
              <a:t>th</a:t>
            </a:r>
            <a:r>
              <a:rPr lang="fr-BE" spc="600" dirty="0"/>
              <a:t> on</a:t>
            </a:r>
            <a:r>
              <a:rPr lang="en-US" spc="600" dirty="0"/>
              <a:t> www.ephecinternationalmarketingweek.be</a:t>
            </a:r>
            <a:endParaRPr lang="fr-BE" spc="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331946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E9BC9-92EA-426C-91E3-F8D4FCAE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6480C-B54C-4A76-A749-77AB6531A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>
              <a:hlinkClick r:id="rId2" tooltip="visit of our campus"/>
            </a:endParaRPr>
          </a:p>
          <a:p>
            <a:pPr marL="0" indent="0">
              <a:buNone/>
            </a:pPr>
            <a:endParaRPr lang="fr-BE" dirty="0">
              <a:hlinkClick r:id="rId2" tooltip="visit of our campus"/>
            </a:endParaRPr>
          </a:p>
          <a:p>
            <a:pPr marL="0" indent="0">
              <a:buNone/>
            </a:pPr>
            <a:r>
              <a:rPr lang="fr-BE" dirty="0">
                <a:hlinkClick r:id="rId2" tooltip="visit of our campus"/>
              </a:rPr>
              <a:t>http://tourisme-olln.be/en/the-video-of-louvain-la-neuve.html</a:t>
            </a: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818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504949" y="1998663"/>
            <a:ext cx="9814079" cy="2387600"/>
          </a:xfrm>
        </p:spPr>
        <p:txBody>
          <a:bodyPr>
            <a:normAutofit fontScale="90000"/>
          </a:bodyPr>
          <a:lstStyle/>
          <a:p>
            <a:r>
              <a:rPr lang="fr-BE" spc="300" dirty="0" err="1">
                <a:solidFill>
                  <a:srgbClr val="C73902"/>
                </a:solidFill>
              </a:rPr>
              <a:t>Feel</a:t>
            </a:r>
            <a:r>
              <a:rPr lang="fr-BE" spc="300" dirty="0">
                <a:solidFill>
                  <a:srgbClr val="C73902"/>
                </a:solidFill>
              </a:rPr>
              <a:t> like </a:t>
            </a:r>
            <a:r>
              <a:rPr lang="fr-BE" spc="300" dirty="0" err="1">
                <a:solidFill>
                  <a:srgbClr val="C73902"/>
                </a:solidFill>
              </a:rPr>
              <a:t>brewing</a:t>
            </a:r>
            <a:r>
              <a:rPr lang="fr-BE" spc="300" dirty="0">
                <a:solidFill>
                  <a:srgbClr val="C73902"/>
                </a:solidFill>
              </a:rPr>
              <a:t>, marketing and </a:t>
            </a:r>
            <a:r>
              <a:rPr lang="fr-BE" spc="300" dirty="0" err="1">
                <a:solidFill>
                  <a:srgbClr val="C73902"/>
                </a:solidFill>
              </a:rPr>
              <a:t>exporting</a:t>
            </a:r>
            <a:r>
              <a:rPr lang="fr-BE" spc="300" dirty="0">
                <a:solidFill>
                  <a:srgbClr val="C73902"/>
                </a:solidFill>
              </a:rPr>
              <a:t> a </a:t>
            </a:r>
            <a:r>
              <a:rPr lang="fr-BE" spc="300" dirty="0" err="1">
                <a:solidFill>
                  <a:srgbClr val="C73902"/>
                </a:solidFill>
              </a:rPr>
              <a:t>Belgian</a:t>
            </a:r>
            <a:r>
              <a:rPr lang="fr-BE" spc="300" dirty="0">
                <a:solidFill>
                  <a:srgbClr val="C73902"/>
                </a:solidFill>
              </a:rPr>
              <a:t> beer ?</a:t>
            </a:r>
            <a:endParaRPr lang="en-US" spc="300" dirty="0">
              <a:solidFill>
                <a:srgbClr val="C739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D12118-577E-4FF5-94A2-92778664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Bertimchamps?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F4A15DD-0B3F-4485-8307-015E2708B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E38E5B30-5672-45A3-BCA2-B3856EC8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150316"/>
            <a:ext cx="5455917" cy="25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5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fr-BE" sz="3600" b="1" dirty="0"/>
              <a:t>The challenge ?</a:t>
            </a:r>
            <a:endParaRPr lang="en-US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500" dirty="0"/>
              <a:t>Setting up of an export plan for </a:t>
            </a:r>
            <a:r>
              <a:rPr lang="en-US" sz="1500" dirty="0" err="1"/>
              <a:t>Bertimchamps</a:t>
            </a:r>
            <a:endParaRPr lang="en-US" sz="1500" dirty="0"/>
          </a:p>
          <a:p>
            <a:r>
              <a:rPr lang="en-US" sz="1500" dirty="0"/>
              <a:t>Commercial accessibility: competition </a:t>
            </a:r>
          </a:p>
          <a:p>
            <a:r>
              <a:rPr lang="en-US" sz="1500" dirty="0"/>
              <a:t>Commercial accessibility: distribution channels</a:t>
            </a:r>
          </a:p>
          <a:p>
            <a:r>
              <a:rPr lang="en-US" sz="1500" dirty="0"/>
              <a:t>Physical &amp; legal accessibility</a:t>
            </a:r>
          </a:p>
          <a:p>
            <a:r>
              <a:rPr lang="en-US" sz="1500" dirty="0"/>
              <a:t>Potential of the market</a:t>
            </a:r>
          </a:p>
          <a:p>
            <a:r>
              <a:rPr lang="en-US" sz="1500" dirty="0"/>
              <a:t>Strategic decisions</a:t>
            </a:r>
          </a:p>
          <a:p>
            <a:r>
              <a:rPr lang="en-US" sz="1500" dirty="0"/>
              <a:t>Creative decisions: label &amp; bottle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251DB7-9E2A-4698-BD5B-7A1D39DF8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501" y="1739741"/>
            <a:ext cx="5510771" cy="38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3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0ED87F2-B097-461E-9CF9-B048D9102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429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45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D16C00"/>
                </a:solidFill>
              </a:rPr>
              <a:t>Your</a:t>
            </a:r>
            <a:r>
              <a:rPr lang="fr-BE" dirty="0">
                <a:solidFill>
                  <a:srgbClr val="D16C00"/>
                </a:solidFill>
              </a:rPr>
              <a:t> </a:t>
            </a:r>
            <a:r>
              <a:rPr lang="fr-BE" dirty="0" err="1">
                <a:solidFill>
                  <a:srgbClr val="D16C00"/>
                </a:solidFill>
              </a:rPr>
              <a:t>coworkers</a:t>
            </a:r>
            <a:r>
              <a:rPr lang="fr-BE" dirty="0">
                <a:solidFill>
                  <a:srgbClr val="D16C00"/>
                </a:solidFill>
              </a:rPr>
              <a:t> ?</a:t>
            </a:r>
            <a:endParaRPr lang="en-US" dirty="0">
              <a:solidFill>
                <a:srgbClr val="D16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Students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different</a:t>
            </a:r>
            <a:r>
              <a:rPr lang="fr-BE" dirty="0"/>
              <a:t> institutions </a:t>
            </a:r>
            <a:r>
              <a:rPr lang="fr-BE" dirty="0" err="1"/>
              <a:t>from</a:t>
            </a:r>
            <a:r>
              <a:rPr lang="fr-BE" dirty="0"/>
              <a:t> all over Europe</a:t>
            </a:r>
          </a:p>
          <a:p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students</a:t>
            </a:r>
            <a:r>
              <a:rPr lang="fr-BE" dirty="0"/>
              <a:t> </a:t>
            </a:r>
            <a:r>
              <a:rPr lang="fr-BE" dirty="0" err="1"/>
              <a:t>interested</a:t>
            </a:r>
            <a:r>
              <a:rPr lang="fr-BE" dirty="0"/>
              <a:t> in an international </a:t>
            </a:r>
            <a:r>
              <a:rPr lang="fr-BE" dirty="0" err="1"/>
              <a:t>experience</a:t>
            </a:r>
            <a:r>
              <a:rPr lang="fr-BE" dirty="0"/>
              <a:t> =</a:t>
            </a:r>
            <a:r>
              <a:rPr lang="fr-BE" dirty="0" err="1"/>
              <a:t>buddies</a:t>
            </a:r>
            <a:endParaRPr lang="fr-BE" dirty="0"/>
          </a:p>
          <a:p>
            <a:r>
              <a:rPr lang="fr-BE" dirty="0"/>
              <a:t>International </a:t>
            </a:r>
            <a:r>
              <a:rPr lang="fr-BE" dirty="0" err="1"/>
              <a:t>lecturers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42" y="2790031"/>
            <a:ext cx="2882900" cy="28829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CF88C3-A8DD-4A94-B190-618FE2325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3671887"/>
            <a:ext cx="2133600" cy="213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987C65-8E14-445D-A85C-2F72311B4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48" y="4378325"/>
            <a:ext cx="2486025" cy="16573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5FA517F-3ACD-4F42-A3A3-AEB95F54C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60" y="3429000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00685D"/>
                </a:solidFill>
              </a:rPr>
              <a:t>Skills</a:t>
            </a:r>
            <a:r>
              <a:rPr lang="fr-BE" dirty="0">
                <a:solidFill>
                  <a:srgbClr val="00685D"/>
                </a:solidFill>
              </a:rPr>
              <a:t> </a:t>
            </a:r>
            <a:r>
              <a:rPr lang="fr-BE" dirty="0" err="1">
                <a:solidFill>
                  <a:srgbClr val="00685D"/>
                </a:solidFill>
              </a:rPr>
              <a:t>developed</a:t>
            </a:r>
            <a:r>
              <a:rPr lang="fr-BE" dirty="0">
                <a:solidFill>
                  <a:srgbClr val="00685D"/>
                </a:solidFill>
              </a:rPr>
              <a:t> ?</a:t>
            </a:r>
            <a:endParaRPr lang="en-US" dirty="0">
              <a:solidFill>
                <a:srgbClr val="00685D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83" y="1597025"/>
            <a:ext cx="5801784" cy="4351338"/>
          </a:xfrm>
        </p:spPr>
      </p:pic>
      <p:sp>
        <p:nvSpPr>
          <p:cNvPr id="5" name="ZoneTexte 4"/>
          <p:cNvSpPr txBox="1"/>
          <p:nvPr/>
        </p:nvSpPr>
        <p:spPr>
          <a:xfrm>
            <a:off x="549804" y="2337813"/>
            <a:ext cx="2657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>
                <a:solidFill>
                  <a:srgbClr val="24BCCA"/>
                </a:solidFill>
              </a:rPr>
              <a:t>Efficiency</a:t>
            </a:r>
            <a:endParaRPr lang="en-US" sz="3200" dirty="0">
              <a:solidFill>
                <a:srgbClr val="24BCC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16200000">
            <a:off x="233642" y="3430032"/>
            <a:ext cx="357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>
                <a:solidFill>
                  <a:srgbClr val="F87621"/>
                </a:solidFill>
              </a:rPr>
              <a:t>Problem</a:t>
            </a:r>
            <a:r>
              <a:rPr lang="fr-BE" sz="2800" dirty="0">
                <a:solidFill>
                  <a:srgbClr val="F87621"/>
                </a:solidFill>
              </a:rPr>
              <a:t> </a:t>
            </a:r>
            <a:r>
              <a:rPr lang="fr-BE" sz="2800" dirty="0" err="1">
                <a:solidFill>
                  <a:srgbClr val="F87621"/>
                </a:solidFill>
              </a:rPr>
              <a:t>solving</a:t>
            </a:r>
            <a:endParaRPr lang="en-US" sz="2800" dirty="0">
              <a:solidFill>
                <a:srgbClr val="F8762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305924" y="254317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59B02D"/>
                </a:solidFill>
              </a:rPr>
              <a:t>Communication</a:t>
            </a:r>
            <a:endParaRPr lang="en-US" sz="2800" dirty="0">
              <a:solidFill>
                <a:srgbClr val="59B02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8330411" y="3966641"/>
            <a:ext cx="2446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err="1">
                <a:solidFill>
                  <a:srgbClr val="801050"/>
                </a:solidFill>
              </a:rPr>
              <a:t>Adaptability</a:t>
            </a:r>
            <a:endParaRPr lang="en-US" sz="3600" dirty="0">
              <a:solidFill>
                <a:srgbClr val="801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1467" y="3772694"/>
            <a:ext cx="164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/>
              <a:t>Creativity</a:t>
            </a:r>
            <a:endParaRPr lang="en-US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9876989" y="3772694"/>
            <a:ext cx="2219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F7DA13"/>
                </a:solidFill>
              </a:rPr>
              <a:t>Open-</a:t>
            </a:r>
            <a:r>
              <a:rPr lang="fr-BE" sz="2000" dirty="0" err="1">
                <a:solidFill>
                  <a:srgbClr val="F7DA13"/>
                </a:solidFill>
              </a:rPr>
              <a:t>mindedness</a:t>
            </a:r>
            <a:endParaRPr lang="en-US" sz="2000" dirty="0">
              <a:solidFill>
                <a:srgbClr val="F7DA13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910544" y="4989999"/>
            <a:ext cx="203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>
                <a:solidFill>
                  <a:srgbClr val="F30D0C"/>
                </a:solidFill>
              </a:rPr>
              <a:t>Cooperation</a:t>
            </a:r>
            <a:endParaRPr lang="en-US" sz="2800" dirty="0">
              <a:solidFill>
                <a:srgbClr val="F30D0C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0494" y="4958239"/>
            <a:ext cx="1557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err="1">
                <a:solidFill>
                  <a:srgbClr val="820F52"/>
                </a:solidFill>
              </a:rPr>
              <a:t>Flexibility</a:t>
            </a:r>
            <a:endParaRPr lang="en-US" sz="2800" dirty="0">
              <a:solidFill>
                <a:srgbClr val="820F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DA0837"/>
                </a:solidFill>
              </a:rPr>
              <a:t>How to </a:t>
            </a:r>
            <a:r>
              <a:rPr lang="fr-BE" dirty="0" err="1">
                <a:solidFill>
                  <a:srgbClr val="DA0837"/>
                </a:solidFill>
              </a:rPr>
              <a:t>reach</a:t>
            </a:r>
            <a:r>
              <a:rPr lang="fr-BE" dirty="0">
                <a:solidFill>
                  <a:srgbClr val="DA0837"/>
                </a:solidFill>
              </a:rPr>
              <a:t> </a:t>
            </a:r>
            <a:r>
              <a:rPr lang="fr-BE" dirty="0" err="1">
                <a:solidFill>
                  <a:srgbClr val="DA0837"/>
                </a:solidFill>
              </a:rPr>
              <a:t>your</a:t>
            </a:r>
            <a:r>
              <a:rPr lang="fr-BE" dirty="0">
                <a:solidFill>
                  <a:srgbClr val="DA0837"/>
                </a:solidFill>
              </a:rPr>
              <a:t> goal?</a:t>
            </a:r>
            <a:endParaRPr lang="en-US" dirty="0">
              <a:solidFill>
                <a:srgbClr val="DA0837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416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1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8A3E38-6C67-4D7B-87D9-D8A1BDBCC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C8A3E38-6C67-4D7B-87D9-D8A1BDBCC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984ED2-5905-4EA0-AD17-55C5153E5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3984ED2-5905-4EA0-AD17-55C5153E5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8286B-EDAC-41A9-8706-86993C678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168286B-EDAC-41A9-8706-86993C678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6D10F-64CD-4CD0-B0A6-AAF7D2A26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056D10F-64CD-4CD0-B0A6-AAF7D2A26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9BF2BE-C674-40BE-92C3-059BAC6AE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79BF2BE-C674-40BE-92C3-059BAC6AE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A1C6C-3453-453D-BECB-ECF0C4991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38A1C6C-3453-453D-BECB-ECF0C4991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4DCFA-6978-4AF9-9127-FE758491D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EA54DCFA-6978-4AF9-9127-FE758491D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8D96AB-D1DD-42E4-B52A-F428DD6A5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38D96AB-D1DD-42E4-B52A-F428DD6A5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09031577AAE43BBD1E2CFBB34F90D" ma:contentTypeVersion="8" ma:contentTypeDescription="Crée un document." ma:contentTypeScope="" ma:versionID="e17a2c39c3cf939d28274d69546c157a">
  <xsd:schema xmlns:xsd="http://www.w3.org/2001/XMLSchema" xmlns:xs="http://www.w3.org/2001/XMLSchema" xmlns:p="http://schemas.microsoft.com/office/2006/metadata/properties" xmlns:ns2="bfee096e-d28b-40bd-9519-16fdb876f263" xmlns:ns3="508015a0-ea31-4037-88bf-a432e12d9897" targetNamespace="http://schemas.microsoft.com/office/2006/metadata/properties" ma:root="true" ma:fieldsID="5f438e1dc4a9f87fe2b3bd660e414039" ns2:_="" ns3:_="">
    <xsd:import namespace="bfee096e-d28b-40bd-9519-16fdb876f263"/>
    <xsd:import namespace="508015a0-ea31-4037-88bf-a432e12d98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096e-d28b-40bd-9519-16fdb876f2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015a0-ea31-4037-88bf-a432e12d9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5B68A-3F0F-4D77-B291-AACEC4706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e096e-d28b-40bd-9519-16fdb876f263"/>
    <ds:schemaRef ds:uri="508015a0-ea31-4037-88bf-a432e12d9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1462AD-5A40-4660-BEBA-00F2B5150572}">
  <ds:schemaRefs>
    <ds:schemaRef ds:uri="508015a0-ea31-4037-88bf-a432e12d989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fee096e-d28b-40bd-9519-16fdb876f26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FD688F-EE42-45F4-8A25-A465A1EA72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190</Words>
  <Application>Microsoft Office PowerPoint</Application>
  <PresentationFormat>Grand écran</PresentationFormat>
  <Paragraphs>49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INTERNATIONAL MARKETING WEEK</vt:lpstr>
      <vt:lpstr>Présentation PowerPoint</vt:lpstr>
      <vt:lpstr>Feel like brewing, marketing and exporting a Belgian beer ?</vt:lpstr>
      <vt:lpstr>Bertimchamps?</vt:lpstr>
      <vt:lpstr>The challenge ?</vt:lpstr>
      <vt:lpstr>Présentation PowerPoint</vt:lpstr>
      <vt:lpstr>Your coworkers ?</vt:lpstr>
      <vt:lpstr>Skills developed ?</vt:lpstr>
      <vt:lpstr>How to reach your goal?</vt:lpstr>
      <vt:lpstr>Practical details ?</vt:lpstr>
      <vt:lpstr>Accommodation</vt:lpstr>
      <vt:lpstr>How to join the experience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MARKETING WEEK</dc:title>
  <dc:creator>BROOIJMANS Barbara</dc:creator>
  <cp:lastModifiedBy>BROOIJMANS Barbara</cp:lastModifiedBy>
  <cp:revision>1</cp:revision>
  <dcterms:created xsi:type="dcterms:W3CDTF">2018-10-05T09:02:15Z</dcterms:created>
  <dcterms:modified xsi:type="dcterms:W3CDTF">2018-10-05T09:03:28Z</dcterms:modified>
</cp:coreProperties>
</file>