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56" r:id="rId2"/>
    <p:sldId id="260" r:id="rId3"/>
    <p:sldId id="288" r:id="rId4"/>
    <p:sldId id="286" r:id="rId5"/>
    <p:sldId id="285" r:id="rId6"/>
    <p:sldId id="290" r:id="rId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showAnimation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6192F"/>
    <a:srgbClr val="9D132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97" autoAdjust="0"/>
    <p:restoredTop sz="94660"/>
  </p:normalViewPr>
  <p:slideViewPr>
    <p:cSldViewPr snapToGrid="0">
      <p:cViewPr varScale="1">
        <p:scale>
          <a:sx n="85" d="100"/>
          <a:sy n="85" d="100"/>
        </p:scale>
        <p:origin x="547" y="53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eronika Šanderová" userId="189cba20-2c50-426a-8b62-e8f5ece3a451" providerId="ADAL" clId="{251ABF6B-398F-46E8-B854-AE5336A1002C}"/>
    <pc:docChg chg="modSld">
      <pc:chgData name="Veronika Šanderová" userId="189cba20-2c50-426a-8b62-e8f5ece3a451" providerId="ADAL" clId="{251ABF6B-398F-46E8-B854-AE5336A1002C}" dt="2024-01-20T17:24:48.407" v="14" actId="113"/>
      <pc:docMkLst>
        <pc:docMk/>
      </pc:docMkLst>
      <pc:sldChg chg="modSp mod">
        <pc:chgData name="Veronika Šanderová" userId="189cba20-2c50-426a-8b62-e8f5ece3a451" providerId="ADAL" clId="{251ABF6B-398F-46E8-B854-AE5336A1002C}" dt="2024-01-20T17:24:48.407" v="14" actId="113"/>
        <pc:sldMkLst>
          <pc:docMk/>
          <pc:sldMk cId="2586670298" sldId="285"/>
        </pc:sldMkLst>
        <pc:spChg chg="mod">
          <ac:chgData name="Veronika Šanderová" userId="189cba20-2c50-426a-8b62-e8f5ece3a451" providerId="ADAL" clId="{251ABF6B-398F-46E8-B854-AE5336A1002C}" dt="2024-01-20T17:24:24.778" v="6" actId="20577"/>
          <ac:spMkLst>
            <pc:docMk/>
            <pc:sldMk cId="2586670298" sldId="285"/>
            <ac:spMk id="2" creationId="{16508415-2A81-5A79-5E4A-2F562460F4E6}"/>
          </ac:spMkLst>
        </pc:spChg>
        <pc:spChg chg="mod">
          <ac:chgData name="Veronika Šanderová" userId="189cba20-2c50-426a-8b62-e8f5ece3a451" providerId="ADAL" clId="{251ABF6B-398F-46E8-B854-AE5336A1002C}" dt="2024-01-20T17:24:48.407" v="14" actId="113"/>
          <ac:spMkLst>
            <pc:docMk/>
            <pc:sldMk cId="2586670298" sldId="285"/>
            <ac:spMk id="3" creationId="{9F213FC7-C8E6-90D6-A67A-7F9E76E9A79D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04FD11A-9A01-4B4D-AC6E-87BB17D60BED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EACB8680-30DD-4FF4-9567-EF622912EC98}">
      <dgm:prSet phldrT="[Text]"/>
      <dgm:spPr/>
      <dgm:t>
        <a:bodyPr/>
        <a:lstStyle/>
        <a:p>
          <a:r>
            <a:rPr lang="cs-CZ"/>
            <a:t>Rektor</a:t>
          </a:r>
        </a:p>
      </dgm:t>
    </dgm:pt>
    <dgm:pt modelId="{C1D376CD-3DF3-451D-91CD-C72FB2B0C19B}" type="parTrans" cxnId="{9893E418-1CEE-4D3E-BEAE-11BFE3937C93}">
      <dgm:prSet/>
      <dgm:spPr/>
      <dgm:t>
        <a:bodyPr/>
        <a:lstStyle/>
        <a:p>
          <a:endParaRPr lang="cs-CZ"/>
        </a:p>
      </dgm:t>
    </dgm:pt>
    <dgm:pt modelId="{D9DA5290-B97A-4CF3-A50A-A96C2054BF53}" type="sibTrans" cxnId="{9893E418-1CEE-4D3E-BEAE-11BFE3937C93}">
      <dgm:prSet/>
      <dgm:spPr/>
      <dgm:t>
        <a:bodyPr/>
        <a:lstStyle/>
        <a:p>
          <a:endParaRPr lang="cs-CZ"/>
        </a:p>
      </dgm:t>
    </dgm:pt>
    <dgm:pt modelId="{C5DE8D9F-25B4-4F57-830C-0A24E6448E7D}" type="asst">
      <dgm:prSet phldrT="[Text]"/>
      <dgm:spPr/>
      <dgm:t>
        <a:bodyPr/>
        <a:lstStyle/>
        <a:p>
          <a:r>
            <a:rPr lang="cs-CZ"/>
            <a:t>Kvestor</a:t>
          </a:r>
        </a:p>
      </dgm:t>
    </dgm:pt>
    <dgm:pt modelId="{860039BF-8960-48F8-8D77-36FABD5891B3}" type="parTrans" cxnId="{298D91BC-5E14-49E2-AC99-CFB7AF643EB1}">
      <dgm:prSet/>
      <dgm:spPr/>
      <dgm:t>
        <a:bodyPr/>
        <a:lstStyle/>
        <a:p>
          <a:endParaRPr lang="cs-CZ"/>
        </a:p>
      </dgm:t>
    </dgm:pt>
    <dgm:pt modelId="{94D41365-790A-4D46-8B85-4FEC0CFB68BD}" type="sibTrans" cxnId="{298D91BC-5E14-49E2-AC99-CFB7AF643EB1}">
      <dgm:prSet/>
      <dgm:spPr/>
      <dgm:t>
        <a:bodyPr/>
        <a:lstStyle/>
        <a:p>
          <a:endParaRPr lang="cs-CZ"/>
        </a:p>
      </dgm:t>
    </dgm:pt>
    <dgm:pt modelId="{D8F26C16-C54C-4874-8C33-40B95436196D}" type="asst">
      <dgm:prSet/>
      <dgm:spPr/>
      <dgm:t>
        <a:bodyPr/>
        <a:lstStyle/>
        <a:p>
          <a:r>
            <a:rPr lang="cs-CZ"/>
            <a:t>Ředitel / Prorektor</a:t>
          </a:r>
        </a:p>
      </dgm:t>
    </dgm:pt>
    <dgm:pt modelId="{69FAB3BE-5EDB-46D3-830A-8EEEEDFC9808}" type="parTrans" cxnId="{BF1C977B-64C4-40E0-AF16-08920489CAD8}">
      <dgm:prSet/>
      <dgm:spPr/>
      <dgm:t>
        <a:bodyPr/>
        <a:lstStyle/>
        <a:p>
          <a:endParaRPr lang="cs-CZ"/>
        </a:p>
      </dgm:t>
    </dgm:pt>
    <dgm:pt modelId="{4F2A63DD-B94F-474C-9E68-E09E89456FCF}" type="sibTrans" cxnId="{BF1C977B-64C4-40E0-AF16-08920489CAD8}">
      <dgm:prSet/>
      <dgm:spPr/>
      <dgm:t>
        <a:bodyPr/>
        <a:lstStyle/>
        <a:p>
          <a:endParaRPr lang="cs-CZ"/>
        </a:p>
      </dgm:t>
    </dgm:pt>
    <dgm:pt modelId="{C5E1B5DF-1642-4381-9C9A-DAFE75729A1D}">
      <dgm:prSet/>
      <dgm:spPr/>
      <dgm:t>
        <a:bodyPr/>
        <a:lstStyle/>
        <a:p>
          <a:r>
            <a:rPr lang="cs-CZ" dirty="0"/>
            <a:t>Hospodářsko-provozní úsek</a:t>
          </a:r>
        </a:p>
      </dgm:t>
    </dgm:pt>
    <dgm:pt modelId="{AB52EDE7-081C-493F-B015-589D12037DE7}" type="parTrans" cxnId="{C39ECE3F-A0EA-4210-88DC-0D313CB78E5B}">
      <dgm:prSet/>
      <dgm:spPr/>
      <dgm:t>
        <a:bodyPr/>
        <a:lstStyle/>
        <a:p>
          <a:endParaRPr lang="cs-CZ"/>
        </a:p>
      </dgm:t>
    </dgm:pt>
    <dgm:pt modelId="{20F95174-0FB0-40B6-A999-CF70435F68F0}" type="sibTrans" cxnId="{C39ECE3F-A0EA-4210-88DC-0D313CB78E5B}">
      <dgm:prSet/>
      <dgm:spPr/>
      <dgm:t>
        <a:bodyPr/>
        <a:lstStyle/>
        <a:p>
          <a:endParaRPr lang="cs-CZ"/>
        </a:p>
      </dgm:t>
    </dgm:pt>
    <dgm:pt modelId="{68839F03-6FD2-40BE-B84E-6F4050FB4287}">
      <dgm:prSet/>
      <dgm:spPr/>
      <dgm:t>
        <a:bodyPr/>
        <a:lstStyle/>
        <a:p>
          <a:r>
            <a:rPr lang="cs-CZ"/>
            <a:t>Knihovna</a:t>
          </a:r>
        </a:p>
      </dgm:t>
    </dgm:pt>
    <dgm:pt modelId="{2BCC7C1B-8779-4007-AC3B-DBC2C220A4D0}" type="parTrans" cxnId="{14E57B3A-B9F1-4B98-BC7B-D5A2E3140B23}">
      <dgm:prSet/>
      <dgm:spPr/>
      <dgm:t>
        <a:bodyPr/>
        <a:lstStyle/>
        <a:p>
          <a:endParaRPr lang="cs-CZ"/>
        </a:p>
      </dgm:t>
    </dgm:pt>
    <dgm:pt modelId="{1BC75A38-642C-49B3-BB0A-4FCC0BAD62F2}" type="sibTrans" cxnId="{14E57B3A-B9F1-4B98-BC7B-D5A2E3140B23}">
      <dgm:prSet/>
      <dgm:spPr/>
      <dgm:t>
        <a:bodyPr/>
        <a:lstStyle/>
        <a:p>
          <a:endParaRPr lang="cs-CZ"/>
        </a:p>
      </dgm:t>
    </dgm:pt>
    <dgm:pt modelId="{EC987F23-C15B-40FF-9E64-765C9B2FCA67}">
      <dgm:prSet/>
      <dgm:spPr/>
      <dgm:t>
        <a:bodyPr/>
        <a:lstStyle/>
        <a:p>
          <a:r>
            <a:rPr lang="cs-CZ"/>
            <a:t>Ekonomické oddělení</a:t>
          </a:r>
        </a:p>
      </dgm:t>
    </dgm:pt>
    <dgm:pt modelId="{7B2C9EBF-EA0D-4008-87FA-B8F0AC161712}" type="parTrans" cxnId="{A22002AF-6332-4B89-ABDB-33BFDFAB4103}">
      <dgm:prSet/>
      <dgm:spPr/>
      <dgm:t>
        <a:bodyPr/>
        <a:lstStyle/>
        <a:p>
          <a:endParaRPr lang="cs-CZ"/>
        </a:p>
      </dgm:t>
    </dgm:pt>
    <dgm:pt modelId="{6A4B98D5-B85C-4EFB-A463-66394D756B13}" type="sibTrans" cxnId="{A22002AF-6332-4B89-ABDB-33BFDFAB4103}">
      <dgm:prSet/>
      <dgm:spPr/>
      <dgm:t>
        <a:bodyPr/>
        <a:lstStyle/>
        <a:p>
          <a:endParaRPr lang="cs-CZ"/>
        </a:p>
      </dgm:t>
    </dgm:pt>
    <dgm:pt modelId="{3C5DC389-55AD-48DA-8964-2C6A1A4AA31E}">
      <dgm:prSet/>
      <dgm:spPr/>
      <dgm:t>
        <a:bodyPr/>
        <a:lstStyle/>
        <a:p>
          <a:r>
            <a:rPr lang="cs-CZ"/>
            <a:t>Zástupce ředitele 1 (prorektora)</a:t>
          </a:r>
        </a:p>
      </dgm:t>
    </dgm:pt>
    <dgm:pt modelId="{EFCDB7AC-2CE7-48C0-B73C-7341274F0A5B}" type="parTrans" cxnId="{903DCF18-510C-46A3-8836-77BAF624F3C4}">
      <dgm:prSet/>
      <dgm:spPr/>
      <dgm:t>
        <a:bodyPr/>
        <a:lstStyle/>
        <a:p>
          <a:endParaRPr lang="cs-CZ"/>
        </a:p>
      </dgm:t>
    </dgm:pt>
    <dgm:pt modelId="{4AB19CED-0630-45DE-9D4B-93767219CD5A}" type="sibTrans" cxnId="{903DCF18-510C-46A3-8836-77BAF624F3C4}">
      <dgm:prSet/>
      <dgm:spPr/>
      <dgm:t>
        <a:bodyPr/>
        <a:lstStyle/>
        <a:p>
          <a:endParaRPr lang="cs-CZ"/>
        </a:p>
      </dgm:t>
    </dgm:pt>
    <dgm:pt modelId="{3C42089C-675D-4CE4-BBB1-83C908C317A5}">
      <dgm:prSet/>
      <dgm:spPr/>
      <dgm:t>
        <a:bodyPr/>
        <a:lstStyle/>
        <a:p>
          <a:r>
            <a:rPr lang="cs-CZ"/>
            <a:t>Referenti</a:t>
          </a:r>
        </a:p>
      </dgm:t>
    </dgm:pt>
    <dgm:pt modelId="{1EDB7AF6-4200-4B23-B97F-D1D027D00FE9}" type="parTrans" cxnId="{9DBAB97C-8683-4F4A-A6B5-477A9AEA70AA}">
      <dgm:prSet/>
      <dgm:spPr/>
      <dgm:t>
        <a:bodyPr/>
        <a:lstStyle/>
        <a:p>
          <a:endParaRPr lang="cs-CZ"/>
        </a:p>
      </dgm:t>
    </dgm:pt>
    <dgm:pt modelId="{A3F6D789-E8B7-4420-ABBC-471A996B7EE7}" type="sibTrans" cxnId="{9DBAB97C-8683-4F4A-A6B5-477A9AEA70AA}">
      <dgm:prSet/>
      <dgm:spPr/>
      <dgm:t>
        <a:bodyPr/>
        <a:lstStyle/>
        <a:p>
          <a:endParaRPr lang="cs-CZ"/>
        </a:p>
      </dgm:t>
    </dgm:pt>
    <dgm:pt modelId="{6FA23B4C-4578-4B7A-8871-82FD740B03C7}">
      <dgm:prSet/>
      <dgm:spPr/>
      <dgm:t>
        <a:bodyPr/>
        <a:lstStyle/>
        <a:p>
          <a:r>
            <a:rPr lang="cs-CZ"/>
            <a:t>Zástupce ředitele 2 (prorektora)</a:t>
          </a:r>
        </a:p>
      </dgm:t>
    </dgm:pt>
    <dgm:pt modelId="{1EE25663-06B9-4F25-99D9-B63964293E9F}" type="parTrans" cxnId="{AE9CEC1E-1BD9-4BFC-83AA-AE779AEF9F52}">
      <dgm:prSet/>
      <dgm:spPr/>
      <dgm:t>
        <a:bodyPr/>
        <a:lstStyle/>
        <a:p>
          <a:endParaRPr lang="cs-CZ"/>
        </a:p>
      </dgm:t>
    </dgm:pt>
    <dgm:pt modelId="{FD1217B9-A5B4-483B-9941-EDC9EFB648BF}" type="sibTrans" cxnId="{AE9CEC1E-1BD9-4BFC-83AA-AE779AEF9F52}">
      <dgm:prSet/>
      <dgm:spPr/>
      <dgm:t>
        <a:bodyPr/>
        <a:lstStyle/>
        <a:p>
          <a:endParaRPr lang="cs-CZ"/>
        </a:p>
      </dgm:t>
    </dgm:pt>
    <dgm:pt modelId="{28D3C66D-2CC5-4C99-B5BA-F771E63CEFB9}">
      <dgm:prSet/>
      <dgm:spPr/>
      <dgm:t>
        <a:bodyPr/>
        <a:lstStyle/>
        <a:p>
          <a:r>
            <a:rPr lang="cs-CZ"/>
            <a:t>Tajemník</a:t>
          </a:r>
        </a:p>
      </dgm:t>
    </dgm:pt>
    <dgm:pt modelId="{0B02F0C2-DAD7-4A7D-B0F3-91CDA495B115}" type="parTrans" cxnId="{A00B13D1-953E-4DA2-8D27-40C50C976710}">
      <dgm:prSet/>
      <dgm:spPr/>
      <dgm:t>
        <a:bodyPr/>
        <a:lstStyle/>
        <a:p>
          <a:endParaRPr lang="cs-CZ"/>
        </a:p>
      </dgm:t>
    </dgm:pt>
    <dgm:pt modelId="{B66ADA33-776D-4480-96F2-DA650D11D7FD}" type="sibTrans" cxnId="{A00B13D1-953E-4DA2-8D27-40C50C976710}">
      <dgm:prSet/>
      <dgm:spPr/>
      <dgm:t>
        <a:bodyPr/>
        <a:lstStyle/>
        <a:p>
          <a:endParaRPr lang="cs-CZ"/>
        </a:p>
      </dgm:t>
    </dgm:pt>
    <dgm:pt modelId="{10257DB3-167D-42C5-89D4-AC565810E71E}">
      <dgm:prSet/>
      <dgm:spPr/>
      <dgm:t>
        <a:bodyPr/>
        <a:lstStyle/>
        <a:p>
          <a:r>
            <a:rPr lang="cs-CZ"/>
            <a:t>Referenti</a:t>
          </a:r>
        </a:p>
      </dgm:t>
    </dgm:pt>
    <dgm:pt modelId="{1F65CA7C-2105-4A78-9C79-51E7D6DCE798}" type="parTrans" cxnId="{09CF9072-7F5C-4DC0-980F-2C9B021748A0}">
      <dgm:prSet/>
      <dgm:spPr/>
      <dgm:t>
        <a:bodyPr/>
        <a:lstStyle/>
        <a:p>
          <a:endParaRPr lang="cs-CZ"/>
        </a:p>
      </dgm:t>
    </dgm:pt>
    <dgm:pt modelId="{5F6219C2-E4D9-48A0-9DC6-B7C8AB7B8A5D}" type="sibTrans" cxnId="{09CF9072-7F5C-4DC0-980F-2C9B021748A0}">
      <dgm:prSet/>
      <dgm:spPr/>
      <dgm:t>
        <a:bodyPr/>
        <a:lstStyle/>
        <a:p>
          <a:endParaRPr lang="cs-CZ"/>
        </a:p>
      </dgm:t>
    </dgm:pt>
    <dgm:pt modelId="{F8BA0526-0303-4E5F-A942-23D4CA7BD6AC}">
      <dgm:prSet/>
      <dgm:spPr/>
      <dgm:t>
        <a:bodyPr/>
        <a:lstStyle/>
        <a:p>
          <a:r>
            <a:rPr lang="cs-CZ"/>
            <a:t>Referenti</a:t>
          </a:r>
        </a:p>
      </dgm:t>
    </dgm:pt>
    <dgm:pt modelId="{C9C98935-0C4C-43BB-9A39-145D784A3C68}" type="parTrans" cxnId="{3BCB7B5F-5176-4C1F-820B-51757AA5BA13}">
      <dgm:prSet/>
      <dgm:spPr/>
      <dgm:t>
        <a:bodyPr/>
        <a:lstStyle/>
        <a:p>
          <a:endParaRPr lang="cs-CZ"/>
        </a:p>
      </dgm:t>
    </dgm:pt>
    <dgm:pt modelId="{30C3BC51-3272-428D-BF1A-AF6E72962102}" type="sibTrans" cxnId="{3BCB7B5F-5176-4C1F-820B-51757AA5BA13}">
      <dgm:prSet/>
      <dgm:spPr/>
      <dgm:t>
        <a:bodyPr/>
        <a:lstStyle/>
        <a:p>
          <a:endParaRPr lang="cs-CZ"/>
        </a:p>
      </dgm:t>
    </dgm:pt>
    <dgm:pt modelId="{141D266F-7927-4BCF-BA85-40F008CD1D99}">
      <dgm:prSet/>
      <dgm:spPr/>
      <dgm:t>
        <a:bodyPr/>
        <a:lstStyle/>
        <a:p>
          <a:r>
            <a:rPr lang="cs-CZ"/>
            <a:t>Menza</a:t>
          </a:r>
        </a:p>
      </dgm:t>
    </dgm:pt>
    <dgm:pt modelId="{DC1BA2CE-0E5C-44E2-AAC2-A471D1157CB0}" type="parTrans" cxnId="{8316E49B-4E68-45CE-B021-A75EF17DBA4B}">
      <dgm:prSet/>
      <dgm:spPr/>
      <dgm:t>
        <a:bodyPr/>
        <a:lstStyle/>
        <a:p>
          <a:endParaRPr lang="cs-CZ"/>
        </a:p>
      </dgm:t>
    </dgm:pt>
    <dgm:pt modelId="{BACD9297-47BF-4135-A910-95D0C21D14A0}" type="sibTrans" cxnId="{8316E49B-4E68-45CE-B021-A75EF17DBA4B}">
      <dgm:prSet/>
      <dgm:spPr/>
      <dgm:t>
        <a:bodyPr/>
        <a:lstStyle/>
        <a:p>
          <a:endParaRPr lang="cs-CZ"/>
        </a:p>
      </dgm:t>
    </dgm:pt>
    <dgm:pt modelId="{519B7084-04B5-4B36-9590-1B3EADC1715B}">
      <dgm:prSet/>
      <dgm:spPr/>
      <dgm:t>
        <a:bodyPr/>
        <a:lstStyle/>
        <a:p>
          <a:r>
            <a:rPr lang="cs-CZ"/>
            <a:t>Údržba</a:t>
          </a:r>
        </a:p>
      </dgm:t>
    </dgm:pt>
    <dgm:pt modelId="{E25FD07A-A5F5-4113-BF93-C006FF405E10}" type="parTrans" cxnId="{1F9601FB-3CD1-4014-AFF4-4DFFC74CAA04}">
      <dgm:prSet/>
      <dgm:spPr/>
      <dgm:t>
        <a:bodyPr/>
        <a:lstStyle/>
        <a:p>
          <a:endParaRPr lang="cs-CZ"/>
        </a:p>
      </dgm:t>
    </dgm:pt>
    <dgm:pt modelId="{9A52EDD0-801F-4A7F-99C0-A34513D31C43}" type="sibTrans" cxnId="{1F9601FB-3CD1-4014-AFF4-4DFFC74CAA04}">
      <dgm:prSet/>
      <dgm:spPr/>
      <dgm:t>
        <a:bodyPr/>
        <a:lstStyle/>
        <a:p>
          <a:endParaRPr lang="cs-CZ"/>
        </a:p>
      </dgm:t>
    </dgm:pt>
    <dgm:pt modelId="{2655E358-56EE-43C6-B39A-5B970ED4B7D5}">
      <dgm:prSet/>
      <dgm:spPr/>
      <dgm:t>
        <a:bodyPr/>
        <a:lstStyle/>
        <a:p>
          <a:r>
            <a:rPr lang="cs-CZ"/>
            <a:t>Referent (účetní, mzdová)</a:t>
          </a:r>
        </a:p>
      </dgm:t>
    </dgm:pt>
    <dgm:pt modelId="{2908C818-ECE4-4EC0-BA19-F3BC6EC0CB61}" type="parTrans" cxnId="{9638C218-F371-4661-B9BA-6073FB291679}">
      <dgm:prSet/>
      <dgm:spPr/>
      <dgm:t>
        <a:bodyPr/>
        <a:lstStyle/>
        <a:p>
          <a:endParaRPr lang="cs-CZ"/>
        </a:p>
      </dgm:t>
    </dgm:pt>
    <dgm:pt modelId="{58EFD068-D7AA-40C0-8030-334523071476}" type="sibTrans" cxnId="{9638C218-F371-4661-B9BA-6073FB291679}">
      <dgm:prSet/>
      <dgm:spPr/>
      <dgm:t>
        <a:bodyPr/>
        <a:lstStyle/>
        <a:p>
          <a:endParaRPr lang="cs-CZ"/>
        </a:p>
      </dgm:t>
    </dgm:pt>
    <dgm:pt modelId="{92BF72A9-1DA5-420E-B90C-C1C8BA5F735E}">
      <dgm:prSet/>
      <dgm:spPr/>
      <dgm:t>
        <a:bodyPr/>
        <a:lstStyle/>
        <a:p>
          <a:r>
            <a:rPr lang="cs-CZ">
              <a:solidFill>
                <a:srgbClr val="FF0000"/>
              </a:solidFill>
            </a:rPr>
            <a:t>Personalista</a:t>
          </a:r>
        </a:p>
      </dgm:t>
    </dgm:pt>
    <dgm:pt modelId="{4ED33EB7-0380-4D24-8F20-F858F8359CD7}" type="parTrans" cxnId="{388D7E4E-EA7E-4E26-B94B-B9E95E228BD9}">
      <dgm:prSet/>
      <dgm:spPr/>
      <dgm:t>
        <a:bodyPr/>
        <a:lstStyle/>
        <a:p>
          <a:endParaRPr lang="cs-CZ"/>
        </a:p>
      </dgm:t>
    </dgm:pt>
    <dgm:pt modelId="{2758AE29-C3D7-4DDD-AF18-DBCB60A8BD5F}" type="sibTrans" cxnId="{388D7E4E-EA7E-4E26-B94B-B9E95E228BD9}">
      <dgm:prSet/>
      <dgm:spPr/>
      <dgm:t>
        <a:bodyPr/>
        <a:lstStyle/>
        <a:p>
          <a:endParaRPr lang="cs-CZ"/>
        </a:p>
      </dgm:t>
    </dgm:pt>
    <dgm:pt modelId="{11011630-5F94-48FD-8F81-7F83577BD8BA}" type="pres">
      <dgm:prSet presAssocID="{504FD11A-9A01-4B4D-AC6E-87BB17D60BED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89665A1F-4061-4C9A-A7A4-41EFC542C7B3}" type="pres">
      <dgm:prSet presAssocID="{EACB8680-30DD-4FF4-9567-EF622912EC98}" presName="hierRoot1" presStyleCnt="0"/>
      <dgm:spPr/>
    </dgm:pt>
    <dgm:pt modelId="{68569B76-D650-4D9F-AA66-B0BF49B9347A}" type="pres">
      <dgm:prSet presAssocID="{EACB8680-30DD-4FF4-9567-EF622912EC98}" presName="composite" presStyleCnt="0"/>
      <dgm:spPr/>
    </dgm:pt>
    <dgm:pt modelId="{79B86184-0281-4DB5-A2B0-4073B78908DB}" type="pres">
      <dgm:prSet presAssocID="{EACB8680-30DD-4FF4-9567-EF622912EC98}" presName="background" presStyleLbl="node0" presStyleIdx="0" presStyleCnt="1"/>
      <dgm:spPr/>
    </dgm:pt>
    <dgm:pt modelId="{93A88E89-F8F6-469A-B31A-D1BD830BFE14}" type="pres">
      <dgm:prSet presAssocID="{EACB8680-30DD-4FF4-9567-EF622912EC98}" presName="text" presStyleLbl="fgAcc0" presStyleIdx="0" presStyleCnt="1">
        <dgm:presLayoutVars>
          <dgm:chPref val="3"/>
        </dgm:presLayoutVars>
      </dgm:prSet>
      <dgm:spPr/>
    </dgm:pt>
    <dgm:pt modelId="{BFF949D5-C4C4-435D-862B-12DCF83626F0}" type="pres">
      <dgm:prSet presAssocID="{EACB8680-30DD-4FF4-9567-EF622912EC98}" presName="hierChild2" presStyleCnt="0"/>
      <dgm:spPr/>
    </dgm:pt>
    <dgm:pt modelId="{95E0EA91-5AF7-4394-A72D-E1703C004386}" type="pres">
      <dgm:prSet presAssocID="{860039BF-8960-48F8-8D77-36FABD5891B3}" presName="Name10" presStyleLbl="parChTrans1D2" presStyleIdx="0" presStyleCnt="2"/>
      <dgm:spPr/>
    </dgm:pt>
    <dgm:pt modelId="{F7CEA9D4-DAEE-4DD3-9B58-D878B818C41B}" type="pres">
      <dgm:prSet presAssocID="{C5DE8D9F-25B4-4F57-830C-0A24E6448E7D}" presName="hierRoot2" presStyleCnt="0"/>
      <dgm:spPr/>
    </dgm:pt>
    <dgm:pt modelId="{401F70DC-BFDD-4EBF-9292-165DC5436539}" type="pres">
      <dgm:prSet presAssocID="{C5DE8D9F-25B4-4F57-830C-0A24E6448E7D}" presName="composite2" presStyleCnt="0"/>
      <dgm:spPr/>
    </dgm:pt>
    <dgm:pt modelId="{36D09FF2-326B-43BE-AEF9-A1283A7339D7}" type="pres">
      <dgm:prSet presAssocID="{C5DE8D9F-25B4-4F57-830C-0A24E6448E7D}" presName="background2" presStyleLbl="asst1" presStyleIdx="0" presStyleCnt="2"/>
      <dgm:spPr/>
    </dgm:pt>
    <dgm:pt modelId="{B7832382-A98A-4DE8-8410-9A96804C2AFC}" type="pres">
      <dgm:prSet presAssocID="{C5DE8D9F-25B4-4F57-830C-0A24E6448E7D}" presName="text2" presStyleLbl="fgAcc2" presStyleIdx="0" presStyleCnt="2">
        <dgm:presLayoutVars>
          <dgm:chPref val="3"/>
        </dgm:presLayoutVars>
      </dgm:prSet>
      <dgm:spPr/>
    </dgm:pt>
    <dgm:pt modelId="{30705B7C-4757-4691-B873-4A78F09FA2AD}" type="pres">
      <dgm:prSet presAssocID="{C5DE8D9F-25B4-4F57-830C-0A24E6448E7D}" presName="hierChild3" presStyleCnt="0"/>
      <dgm:spPr/>
    </dgm:pt>
    <dgm:pt modelId="{334848C6-53E6-4F7E-83C3-810BD721B1A1}" type="pres">
      <dgm:prSet presAssocID="{AB52EDE7-081C-493F-B015-589D12037DE7}" presName="Name17" presStyleLbl="parChTrans1D3" presStyleIdx="0" presStyleCnt="6"/>
      <dgm:spPr/>
    </dgm:pt>
    <dgm:pt modelId="{7E88AF3E-FDFA-443F-B4B4-4FBBD44690CF}" type="pres">
      <dgm:prSet presAssocID="{C5E1B5DF-1642-4381-9C9A-DAFE75729A1D}" presName="hierRoot3" presStyleCnt="0"/>
      <dgm:spPr/>
    </dgm:pt>
    <dgm:pt modelId="{066C6454-CE8B-4598-8045-0D9148C0B021}" type="pres">
      <dgm:prSet presAssocID="{C5E1B5DF-1642-4381-9C9A-DAFE75729A1D}" presName="composite3" presStyleCnt="0"/>
      <dgm:spPr/>
    </dgm:pt>
    <dgm:pt modelId="{C1608A69-076F-49EA-AF98-2F35148E0D47}" type="pres">
      <dgm:prSet presAssocID="{C5E1B5DF-1642-4381-9C9A-DAFE75729A1D}" presName="background3" presStyleLbl="node3" presStyleIdx="0" presStyleCnt="6"/>
      <dgm:spPr/>
    </dgm:pt>
    <dgm:pt modelId="{28A52D1D-1748-4987-9290-0B4ED4E5148D}" type="pres">
      <dgm:prSet presAssocID="{C5E1B5DF-1642-4381-9C9A-DAFE75729A1D}" presName="text3" presStyleLbl="fgAcc3" presStyleIdx="0" presStyleCnt="6">
        <dgm:presLayoutVars>
          <dgm:chPref val="3"/>
        </dgm:presLayoutVars>
      </dgm:prSet>
      <dgm:spPr/>
    </dgm:pt>
    <dgm:pt modelId="{46F29B71-16E1-4E68-BF58-0C0916BECD8B}" type="pres">
      <dgm:prSet presAssocID="{C5E1B5DF-1642-4381-9C9A-DAFE75729A1D}" presName="hierChild4" presStyleCnt="0"/>
      <dgm:spPr/>
    </dgm:pt>
    <dgm:pt modelId="{F24A9A0E-C59F-4835-9982-5E0AC5380B56}" type="pres">
      <dgm:prSet presAssocID="{DC1BA2CE-0E5C-44E2-AAC2-A471D1157CB0}" presName="Name23" presStyleLbl="parChTrans1D4" presStyleIdx="0" presStyleCnt="7"/>
      <dgm:spPr/>
    </dgm:pt>
    <dgm:pt modelId="{8AD4D321-FF33-4761-8CFC-9B5770103BA0}" type="pres">
      <dgm:prSet presAssocID="{141D266F-7927-4BCF-BA85-40F008CD1D99}" presName="hierRoot4" presStyleCnt="0"/>
      <dgm:spPr/>
    </dgm:pt>
    <dgm:pt modelId="{2E71861D-9696-43BC-8285-4CFCECDBEAB3}" type="pres">
      <dgm:prSet presAssocID="{141D266F-7927-4BCF-BA85-40F008CD1D99}" presName="composite4" presStyleCnt="0"/>
      <dgm:spPr/>
    </dgm:pt>
    <dgm:pt modelId="{D4CA5615-99B4-48DF-B221-7732022A64E6}" type="pres">
      <dgm:prSet presAssocID="{141D266F-7927-4BCF-BA85-40F008CD1D99}" presName="background4" presStyleLbl="node4" presStyleIdx="0" presStyleCnt="7"/>
      <dgm:spPr/>
    </dgm:pt>
    <dgm:pt modelId="{D0943AEF-E78C-4908-8F26-9E7C7B4AE38A}" type="pres">
      <dgm:prSet presAssocID="{141D266F-7927-4BCF-BA85-40F008CD1D99}" presName="text4" presStyleLbl="fgAcc4" presStyleIdx="0" presStyleCnt="7">
        <dgm:presLayoutVars>
          <dgm:chPref val="3"/>
        </dgm:presLayoutVars>
      </dgm:prSet>
      <dgm:spPr/>
    </dgm:pt>
    <dgm:pt modelId="{18D9C205-9791-4B84-A240-79813677CF72}" type="pres">
      <dgm:prSet presAssocID="{141D266F-7927-4BCF-BA85-40F008CD1D99}" presName="hierChild5" presStyleCnt="0"/>
      <dgm:spPr/>
    </dgm:pt>
    <dgm:pt modelId="{9651B8A4-D615-454A-A98E-35E217A5DAB1}" type="pres">
      <dgm:prSet presAssocID="{E25FD07A-A5F5-4113-BF93-C006FF405E10}" presName="Name23" presStyleLbl="parChTrans1D4" presStyleIdx="1" presStyleCnt="7"/>
      <dgm:spPr/>
    </dgm:pt>
    <dgm:pt modelId="{670CB1AA-D526-4918-B2B9-7BF2858EFD9E}" type="pres">
      <dgm:prSet presAssocID="{519B7084-04B5-4B36-9590-1B3EADC1715B}" presName="hierRoot4" presStyleCnt="0"/>
      <dgm:spPr/>
    </dgm:pt>
    <dgm:pt modelId="{1F87F2E0-EFE3-48BA-BD31-BBD8684309E4}" type="pres">
      <dgm:prSet presAssocID="{519B7084-04B5-4B36-9590-1B3EADC1715B}" presName="composite4" presStyleCnt="0"/>
      <dgm:spPr/>
    </dgm:pt>
    <dgm:pt modelId="{D89DC06D-C6A8-491A-AE98-3E38259160F2}" type="pres">
      <dgm:prSet presAssocID="{519B7084-04B5-4B36-9590-1B3EADC1715B}" presName="background4" presStyleLbl="node4" presStyleIdx="1" presStyleCnt="7"/>
      <dgm:spPr/>
    </dgm:pt>
    <dgm:pt modelId="{20F1E8A2-5839-4271-B7F3-639BEFF3E950}" type="pres">
      <dgm:prSet presAssocID="{519B7084-04B5-4B36-9590-1B3EADC1715B}" presName="text4" presStyleLbl="fgAcc4" presStyleIdx="1" presStyleCnt="7">
        <dgm:presLayoutVars>
          <dgm:chPref val="3"/>
        </dgm:presLayoutVars>
      </dgm:prSet>
      <dgm:spPr/>
    </dgm:pt>
    <dgm:pt modelId="{FBA56E36-3166-411D-ADFF-DEC44FA9AB27}" type="pres">
      <dgm:prSet presAssocID="{519B7084-04B5-4B36-9590-1B3EADC1715B}" presName="hierChild5" presStyleCnt="0"/>
      <dgm:spPr/>
    </dgm:pt>
    <dgm:pt modelId="{A0AA500A-41D3-4AA6-8F7C-4871B1F7435F}" type="pres">
      <dgm:prSet presAssocID="{2BCC7C1B-8779-4007-AC3B-DBC2C220A4D0}" presName="Name17" presStyleLbl="parChTrans1D3" presStyleIdx="1" presStyleCnt="6"/>
      <dgm:spPr/>
    </dgm:pt>
    <dgm:pt modelId="{D5BB73F7-0570-4AAD-95D2-689A2BC8155D}" type="pres">
      <dgm:prSet presAssocID="{68839F03-6FD2-40BE-B84E-6F4050FB4287}" presName="hierRoot3" presStyleCnt="0"/>
      <dgm:spPr/>
    </dgm:pt>
    <dgm:pt modelId="{2AA8EA79-B261-40B0-9E1C-3A858056F183}" type="pres">
      <dgm:prSet presAssocID="{68839F03-6FD2-40BE-B84E-6F4050FB4287}" presName="composite3" presStyleCnt="0"/>
      <dgm:spPr/>
    </dgm:pt>
    <dgm:pt modelId="{8AF7A8CB-3AE0-4A57-A228-448426D59F19}" type="pres">
      <dgm:prSet presAssocID="{68839F03-6FD2-40BE-B84E-6F4050FB4287}" presName="background3" presStyleLbl="node3" presStyleIdx="1" presStyleCnt="6"/>
      <dgm:spPr/>
    </dgm:pt>
    <dgm:pt modelId="{05A9CA08-417B-426D-8271-670D6EFC9F84}" type="pres">
      <dgm:prSet presAssocID="{68839F03-6FD2-40BE-B84E-6F4050FB4287}" presName="text3" presStyleLbl="fgAcc3" presStyleIdx="1" presStyleCnt="6">
        <dgm:presLayoutVars>
          <dgm:chPref val="3"/>
        </dgm:presLayoutVars>
      </dgm:prSet>
      <dgm:spPr/>
    </dgm:pt>
    <dgm:pt modelId="{6BF23124-9B1D-4A67-9E5F-1CB817270C04}" type="pres">
      <dgm:prSet presAssocID="{68839F03-6FD2-40BE-B84E-6F4050FB4287}" presName="hierChild4" presStyleCnt="0"/>
      <dgm:spPr/>
    </dgm:pt>
    <dgm:pt modelId="{3AF6A66D-C932-40A9-9B6A-1303B3B68D44}" type="pres">
      <dgm:prSet presAssocID="{7B2C9EBF-EA0D-4008-87FA-B8F0AC161712}" presName="Name17" presStyleLbl="parChTrans1D3" presStyleIdx="2" presStyleCnt="6"/>
      <dgm:spPr/>
    </dgm:pt>
    <dgm:pt modelId="{F046E460-DDCA-4C52-B257-A4C23326552A}" type="pres">
      <dgm:prSet presAssocID="{EC987F23-C15B-40FF-9E64-765C9B2FCA67}" presName="hierRoot3" presStyleCnt="0"/>
      <dgm:spPr/>
    </dgm:pt>
    <dgm:pt modelId="{F6E2306B-7E84-4EC7-9D5B-D0612DF3E6F9}" type="pres">
      <dgm:prSet presAssocID="{EC987F23-C15B-40FF-9E64-765C9B2FCA67}" presName="composite3" presStyleCnt="0"/>
      <dgm:spPr/>
    </dgm:pt>
    <dgm:pt modelId="{B5891259-BA6C-4D7B-8B31-30B8C7A64E64}" type="pres">
      <dgm:prSet presAssocID="{EC987F23-C15B-40FF-9E64-765C9B2FCA67}" presName="background3" presStyleLbl="node3" presStyleIdx="2" presStyleCnt="6"/>
      <dgm:spPr/>
    </dgm:pt>
    <dgm:pt modelId="{10DAFF2D-7B94-4C3E-BED3-76209A43B947}" type="pres">
      <dgm:prSet presAssocID="{EC987F23-C15B-40FF-9E64-765C9B2FCA67}" presName="text3" presStyleLbl="fgAcc3" presStyleIdx="2" presStyleCnt="6">
        <dgm:presLayoutVars>
          <dgm:chPref val="3"/>
        </dgm:presLayoutVars>
      </dgm:prSet>
      <dgm:spPr/>
    </dgm:pt>
    <dgm:pt modelId="{00F954E2-0EB7-4253-BA18-713D81D87818}" type="pres">
      <dgm:prSet presAssocID="{EC987F23-C15B-40FF-9E64-765C9B2FCA67}" presName="hierChild4" presStyleCnt="0"/>
      <dgm:spPr/>
    </dgm:pt>
    <dgm:pt modelId="{0E11640B-8CB8-4015-A189-3163A617D4E8}" type="pres">
      <dgm:prSet presAssocID="{2908C818-ECE4-4EC0-BA19-F3BC6EC0CB61}" presName="Name23" presStyleLbl="parChTrans1D4" presStyleIdx="2" presStyleCnt="7"/>
      <dgm:spPr/>
    </dgm:pt>
    <dgm:pt modelId="{980383D9-4DA8-429D-8DCA-EC9809879430}" type="pres">
      <dgm:prSet presAssocID="{2655E358-56EE-43C6-B39A-5B970ED4B7D5}" presName="hierRoot4" presStyleCnt="0"/>
      <dgm:spPr/>
    </dgm:pt>
    <dgm:pt modelId="{8C354167-B039-4DE6-B110-5296AA458A0E}" type="pres">
      <dgm:prSet presAssocID="{2655E358-56EE-43C6-B39A-5B970ED4B7D5}" presName="composite4" presStyleCnt="0"/>
      <dgm:spPr/>
    </dgm:pt>
    <dgm:pt modelId="{A10BB49C-70CF-4037-A192-91654AD4A04E}" type="pres">
      <dgm:prSet presAssocID="{2655E358-56EE-43C6-B39A-5B970ED4B7D5}" presName="background4" presStyleLbl="node4" presStyleIdx="2" presStyleCnt="7"/>
      <dgm:spPr/>
    </dgm:pt>
    <dgm:pt modelId="{F0BDB6CE-91E4-4D2E-AEFC-4B3963423861}" type="pres">
      <dgm:prSet presAssocID="{2655E358-56EE-43C6-B39A-5B970ED4B7D5}" presName="text4" presStyleLbl="fgAcc4" presStyleIdx="2" presStyleCnt="7">
        <dgm:presLayoutVars>
          <dgm:chPref val="3"/>
        </dgm:presLayoutVars>
      </dgm:prSet>
      <dgm:spPr/>
    </dgm:pt>
    <dgm:pt modelId="{4F2D6E83-C892-4C59-8A67-1B820A5B2B9A}" type="pres">
      <dgm:prSet presAssocID="{2655E358-56EE-43C6-B39A-5B970ED4B7D5}" presName="hierChild5" presStyleCnt="0"/>
      <dgm:spPr/>
    </dgm:pt>
    <dgm:pt modelId="{84B27234-3B8B-46EE-9EB6-E796A6FA8F34}" type="pres">
      <dgm:prSet presAssocID="{4ED33EB7-0380-4D24-8F20-F858F8359CD7}" presName="Name23" presStyleLbl="parChTrans1D4" presStyleIdx="3" presStyleCnt="7"/>
      <dgm:spPr/>
    </dgm:pt>
    <dgm:pt modelId="{18FF6DFB-50B9-4833-97C5-C1C89365CB1A}" type="pres">
      <dgm:prSet presAssocID="{92BF72A9-1DA5-420E-B90C-C1C8BA5F735E}" presName="hierRoot4" presStyleCnt="0"/>
      <dgm:spPr/>
    </dgm:pt>
    <dgm:pt modelId="{7E1BF324-E4DD-48AE-8016-C8A39557C1D5}" type="pres">
      <dgm:prSet presAssocID="{92BF72A9-1DA5-420E-B90C-C1C8BA5F735E}" presName="composite4" presStyleCnt="0"/>
      <dgm:spPr/>
    </dgm:pt>
    <dgm:pt modelId="{9B0643DF-1571-4D82-B409-12988BD59FE8}" type="pres">
      <dgm:prSet presAssocID="{92BF72A9-1DA5-420E-B90C-C1C8BA5F735E}" presName="background4" presStyleLbl="node4" presStyleIdx="3" presStyleCnt="7"/>
      <dgm:spPr/>
    </dgm:pt>
    <dgm:pt modelId="{7689FAF2-BB1B-4A67-A313-59A230B5E59B}" type="pres">
      <dgm:prSet presAssocID="{92BF72A9-1DA5-420E-B90C-C1C8BA5F735E}" presName="text4" presStyleLbl="fgAcc4" presStyleIdx="3" presStyleCnt="7">
        <dgm:presLayoutVars>
          <dgm:chPref val="3"/>
        </dgm:presLayoutVars>
      </dgm:prSet>
      <dgm:spPr/>
    </dgm:pt>
    <dgm:pt modelId="{6EF83D1C-B4B6-4FCE-BACB-C5004D2EC386}" type="pres">
      <dgm:prSet presAssocID="{92BF72A9-1DA5-420E-B90C-C1C8BA5F735E}" presName="hierChild5" presStyleCnt="0"/>
      <dgm:spPr/>
    </dgm:pt>
    <dgm:pt modelId="{010F5EAC-8116-42F3-AC42-1252616CE9E5}" type="pres">
      <dgm:prSet presAssocID="{69FAB3BE-5EDB-46D3-830A-8EEEEDFC9808}" presName="Name10" presStyleLbl="parChTrans1D2" presStyleIdx="1" presStyleCnt="2"/>
      <dgm:spPr/>
    </dgm:pt>
    <dgm:pt modelId="{882B0F08-FC98-4266-A490-9FC9BE059A9F}" type="pres">
      <dgm:prSet presAssocID="{D8F26C16-C54C-4874-8C33-40B95436196D}" presName="hierRoot2" presStyleCnt="0"/>
      <dgm:spPr/>
    </dgm:pt>
    <dgm:pt modelId="{921B37DF-0B45-4EAA-91B7-21BC7FDB2A11}" type="pres">
      <dgm:prSet presAssocID="{D8F26C16-C54C-4874-8C33-40B95436196D}" presName="composite2" presStyleCnt="0"/>
      <dgm:spPr/>
    </dgm:pt>
    <dgm:pt modelId="{A235D5EA-6BE3-485B-B87A-409E6434AD00}" type="pres">
      <dgm:prSet presAssocID="{D8F26C16-C54C-4874-8C33-40B95436196D}" presName="background2" presStyleLbl="asst1" presStyleIdx="1" presStyleCnt="2"/>
      <dgm:spPr/>
    </dgm:pt>
    <dgm:pt modelId="{A21E1F20-A0FE-4F43-A16D-D2C71C7E9CAF}" type="pres">
      <dgm:prSet presAssocID="{D8F26C16-C54C-4874-8C33-40B95436196D}" presName="text2" presStyleLbl="fgAcc2" presStyleIdx="1" presStyleCnt="2">
        <dgm:presLayoutVars>
          <dgm:chPref val="3"/>
        </dgm:presLayoutVars>
      </dgm:prSet>
      <dgm:spPr/>
    </dgm:pt>
    <dgm:pt modelId="{DDA099E4-B2FC-4F54-A014-49632EF024DA}" type="pres">
      <dgm:prSet presAssocID="{D8F26C16-C54C-4874-8C33-40B95436196D}" presName="hierChild3" presStyleCnt="0"/>
      <dgm:spPr/>
    </dgm:pt>
    <dgm:pt modelId="{DBA843A3-1EA7-49F2-BFD9-68299BDA7B88}" type="pres">
      <dgm:prSet presAssocID="{EFCDB7AC-2CE7-48C0-B73C-7341274F0A5B}" presName="Name17" presStyleLbl="parChTrans1D3" presStyleIdx="3" presStyleCnt="6"/>
      <dgm:spPr/>
    </dgm:pt>
    <dgm:pt modelId="{81183654-A2F9-453A-B65D-D8DD6CAE2E04}" type="pres">
      <dgm:prSet presAssocID="{3C5DC389-55AD-48DA-8964-2C6A1A4AA31E}" presName="hierRoot3" presStyleCnt="0"/>
      <dgm:spPr/>
    </dgm:pt>
    <dgm:pt modelId="{AFECE145-82EA-44C7-9811-F1CB8A850572}" type="pres">
      <dgm:prSet presAssocID="{3C5DC389-55AD-48DA-8964-2C6A1A4AA31E}" presName="composite3" presStyleCnt="0"/>
      <dgm:spPr/>
    </dgm:pt>
    <dgm:pt modelId="{5AD283EE-4A17-438A-94E2-DC2ECFB857D0}" type="pres">
      <dgm:prSet presAssocID="{3C5DC389-55AD-48DA-8964-2C6A1A4AA31E}" presName="background3" presStyleLbl="node3" presStyleIdx="3" presStyleCnt="6"/>
      <dgm:spPr/>
    </dgm:pt>
    <dgm:pt modelId="{0F26EB2B-5789-452E-A14A-A32AFB3E8637}" type="pres">
      <dgm:prSet presAssocID="{3C5DC389-55AD-48DA-8964-2C6A1A4AA31E}" presName="text3" presStyleLbl="fgAcc3" presStyleIdx="3" presStyleCnt="6">
        <dgm:presLayoutVars>
          <dgm:chPref val="3"/>
        </dgm:presLayoutVars>
      </dgm:prSet>
      <dgm:spPr/>
    </dgm:pt>
    <dgm:pt modelId="{F5B6195A-EFD4-47E9-BA6B-082FF769BDA7}" type="pres">
      <dgm:prSet presAssocID="{3C5DC389-55AD-48DA-8964-2C6A1A4AA31E}" presName="hierChild4" presStyleCnt="0"/>
      <dgm:spPr/>
    </dgm:pt>
    <dgm:pt modelId="{F9A31997-099A-4E50-98DB-4F6D43E907F0}" type="pres">
      <dgm:prSet presAssocID="{1EDB7AF6-4200-4B23-B97F-D1D027D00FE9}" presName="Name23" presStyleLbl="parChTrans1D4" presStyleIdx="4" presStyleCnt="7"/>
      <dgm:spPr/>
    </dgm:pt>
    <dgm:pt modelId="{886C9FC8-DF34-4FB9-8BC4-F6E4AD188730}" type="pres">
      <dgm:prSet presAssocID="{3C42089C-675D-4CE4-BBB1-83C908C317A5}" presName="hierRoot4" presStyleCnt="0"/>
      <dgm:spPr/>
    </dgm:pt>
    <dgm:pt modelId="{9EA9B34F-C744-4A66-8779-2AD3AE98CC26}" type="pres">
      <dgm:prSet presAssocID="{3C42089C-675D-4CE4-BBB1-83C908C317A5}" presName="composite4" presStyleCnt="0"/>
      <dgm:spPr/>
    </dgm:pt>
    <dgm:pt modelId="{6521A83B-027B-4301-98C5-969A2D0C7FF9}" type="pres">
      <dgm:prSet presAssocID="{3C42089C-675D-4CE4-BBB1-83C908C317A5}" presName="background4" presStyleLbl="node4" presStyleIdx="4" presStyleCnt="7"/>
      <dgm:spPr/>
    </dgm:pt>
    <dgm:pt modelId="{55A3691A-56D6-409A-A03B-881886396AB1}" type="pres">
      <dgm:prSet presAssocID="{3C42089C-675D-4CE4-BBB1-83C908C317A5}" presName="text4" presStyleLbl="fgAcc4" presStyleIdx="4" presStyleCnt="7">
        <dgm:presLayoutVars>
          <dgm:chPref val="3"/>
        </dgm:presLayoutVars>
      </dgm:prSet>
      <dgm:spPr/>
    </dgm:pt>
    <dgm:pt modelId="{5636C5A3-CD91-498A-9454-C4C8DF9FDDCB}" type="pres">
      <dgm:prSet presAssocID="{3C42089C-675D-4CE4-BBB1-83C908C317A5}" presName="hierChild5" presStyleCnt="0"/>
      <dgm:spPr/>
    </dgm:pt>
    <dgm:pt modelId="{26E39046-4EFB-4EC7-A1E0-8E2213768535}" type="pres">
      <dgm:prSet presAssocID="{1EE25663-06B9-4F25-99D9-B63964293E9F}" presName="Name17" presStyleLbl="parChTrans1D3" presStyleIdx="4" presStyleCnt="6"/>
      <dgm:spPr/>
    </dgm:pt>
    <dgm:pt modelId="{D0133B40-B92A-4658-B0A8-DCA6173F92EA}" type="pres">
      <dgm:prSet presAssocID="{6FA23B4C-4578-4B7A-8871-82FD740B03C7}" presName="hierRoot3" presStyleCnt="0"/>
      <dgm:spPr/>
    </dgm:pt>
    <dgm:pt modelId="{FD7DD48A-8D59-4859-A50F-F061E54C49BC}" type="pres">
      <dgm:prSet presAssocID="{6FA23B4C-4578-4B7A-8871-82FD740B03C7}" presName="composite3" presStyleCnt="0"/>
      <dgm:spPr/>
    </dgm:pt>
    <dgm:pt modelId="{F15E1B6F-3476-46E0-BC1D-D24900B8A3E0}" type="pres">
      <dgm:prSet presAssocID="{6FA23B4C-4578-4B7A-8871-82FD740B03C7}" presName="background3" presStyleLbl="node3" presStyleIdx="4" presStyleCnt="6"/>
      <dgm:spPr/>
    </dgm:pt>
    <dgm:pt modelId="{9F61252B-5FAC-459D-B176-B37E1ED8AC5C}" type="pres">
      <dgm:prSet presAssocID="{6FA23B4C-4578-4B7A-8871-82FD740B03C7}" presName="text3" presStyleLbl="fgAcc3" presStyleIdx="4" presStyleCnt="6">
        <dgm:presLayoutVars>
          <dgm:chPref val="3"/>
        </dgm:presLayoutVars>
      </dgm:prSet>
      <dgm:spPr/>
    </dgm:pt>
    <dgm:pt modelId="{08CFF13F-6D4C-4788-BEC3-DC0C5101038F}" type="pres">
      <dgm:prSet presAssocID="{6FA23B4C-4578-4B7A-8871-82FD740B03C7}" presName="hierChild4" presStyleCnt="0"/>
      <dgm:spPr/>
    </dgm:pt>
    <dgm:pt modelId="{B59B5504-537F-4110-8DBC-A1D8769713AF}" type="pres">
      <dgm:prSet presAssocID="{1F65CA7C-2105-4A78-9C79-51E7D6DCE798}" presName="Name23" presStyleLbl="parChTrans1D4" presStyleIdx="5" presStyleCnt="7"/>
      <dgm:spPr/>
    </dgm:pt>
    <dgm:pt modelId="{77F9BA1B-E71B-4C63-B873-7101194C87CE}" type="pres">
      <dgm:prSet presAssocID="{10257DB3-167D-42C5-89D4-AC565810E71E}" presName="hierRoot4" presStyleCnt="0"/>
      <dgm:spPr/>
    </dgm:pt>
    <dgm:pt modelId="{2FB1F50C-160B-4C21-89F0-AC2808F2FD66}" type="pres">
      <dgm:prSet presAssocID="{10257DB3-167D-42C5-89D4-AC565810E71E}" presName="composite4" presStyleCnt="0"/>
      <dgm:spPr/>
    </dgm:pt>
    <dgm:pt modelId="{D7C38323-EE0D-4E18-93D1-709737D182FE}" type="pres">
      <dgm:prSet presAssocID="{10257DB3-167D-42C5-89D4-AC565810E71E}" presName="background4" presStyleLbl="node4" presStyleIdx="5" presStyleCnt="7"/>
      <dgm:spPr/>
    </dgm:pt>
    <dgm:pt modelId="{53991090-E7F8-49AE-8D93-3BCDC90F8269}" type="pres">
      <dgm:prSet presAssocID="{10257DB3-167D-42C5-89D4-AC565810E71E}" presName="text4" presStyleLbl="fgAcc4" presStyleIdx="5" presStyleCnt="7">
        <dgm:presLayoutVars>
          <dgm:chPref val="3"/>
        </dgm:presLayoutVars>
      </dgm:prSet>
      <dgm:spPr/>
    </dgm:pt>
    <dgm:pt modelId="{2D3AD147-F1A6-4B7A-A3E9-193240A9C2C4}" type="pres">
      <dgm:prSet presAssocID="{10257DB3-167D-42C5-89D4-AC565810E71E}" presName="hierChild5" presStyleCnt="0"/>
      <dgm:spPr/>
    </dgm:pt>
    <dgm:pt modelId="{C8791931-D603-42D2-A4B9-A491F75B33CA}" type="pres">
      <dgm:prSet presAssocID="{0B02F0C2-DAD7-4A7D-B0F3-91CDA495B115}" presName="Name17" presStyleLbl="parChTrans1D3" presStyleIdx="5" presStyleCnt="6"/>
      <dgm:spPr/>
    </dgm:pt>
    <dgm:pt modelId="{FD9FF9AB-1FCF-4925-9647-ADFBAB869FA3}" type="pres">
      <dgm:prSet presAssocID="{28D3C66D-2CC5-4C99-B5BA-F771E63CEFB9}" presName="hierRoot3" presStyleCnt="0"/>
      <dgm:spPr/>
    </dgm:pt>
    <dgm:pt modelId="{2A5B572A-6C0E-40BA-91E6-8BEAF1088B2E}" type="pres">
      <dgm:prSet presAssocID="{28D3C66D-2CC5-4C99-B5BA-F771E63CEFB9}" presName="composite3" presStyleCnt="0"/>
      <dgm:spPr/>
    </dgm:pt>
    <dgm:pt modelId="{AF53EF42-ACEC-496C-8E73-CE4ACF2CBC38}" type="pres">
      <dgm:prSet presAssocID="{28D3C66D-2CC5-4C99-B5BA-F771E63CEFB9}" presName="background3" presStyleLbl="node3" presStyleIdx="5" presStyleCnt="6"/>
      <dgm:spPr/>
    </dgm:pt>
    <dgm:pt modelId="{DE4031FC-A3F0-4344-B7BD-A878169399E2}" type="pres">
      <dgm:prSet presAssocID="{28D3C66D-2CC5-4C99-B5BA-F771E63CEFB9}" presName="text3" presStyleLbl="fgAcc3" presStyleIdx="5" presStyleCnt="6">
        <dgm:presLayoutVars>
          <dgm:chPref val="3"/>
        </dgm:presLayoutVars>
      </dgm:prSet>
      <dgm:spPr/>
    </dgm:pt>
    <dgm:pt modelId="{AB94D8FD-D3DB-4B12-AAAB-A68AE05F2B47}" type="pres">
      <dgm:prSet presAssocID="{28D3C66D-2CC5-4C99-B5BA-F771E63CEFB9}" presName="hierChild4" presStyleCnt="0"/>
      <dgm:spPr/>
    </dgm:pt>
    <dgm:pt modelId="{73C6754B-4EB7-42D6-BC1C-7411BE7698D9}" type="pres">
      <dgm:prSet presAssocID="{C9C98935-0C4C-43BB-9A39-145D784A3C68}" presName="Name23" presStyleLbl="parChTrans1D4" presStyleIdx="6" presStyleCnt="7"/>
      <dgm:spPr/>
    </dgm:pt>
    <dgm:pt modelId="{E631B3F2-CA4D-42F1-BED9-3DF3EE3547B4}" type="pres">
      <dgm:prSet presAssocID="{F8BA0526-0303-4E5F-A942-23D4CA7BD6AC}" presName="hierRoot4" presStyleCnt="0"/>
      <dgm:spPr/>
    </dgm:pt>
    <dgm:pt modelId="{298B8F97-3719-4E9F-8FB0-D1B33AD8094E}" type="pres">
      <dgm:prSet presAssocID="{F8BA0526-0303-4E5F-A942-23D4CA7BD6AC}" presName="composite4" presStyleCnt="0"/>
      <dgm:spPr/>
    </dgm:pt>
    <dgm:pt modelId="{266C72B4-E780-4748-A6A4-7B741B2FCC42}" type="pres">
      <dgm:prSet presAssocID="{F8BA0526-0303-4E5F-A942-23D4CA7BD6AC}" presName="background4" presStyleLbl="node4" presStyleIdx="6" presStyleCnt="7"/>
      <dgm:spPr/>
    </dgm:pt>
    <dgm:pt modelId="{0C6F7007-D5BA-4B85-8CF5-139D048B8689}" type="pres">
      <dgm:prSet presAssocID="{F8BA0526-0303-4E5F-A942-23D4CA7BD6AC}" presName="text4" presStyleLbl="fgAcc4" presStyleIdx="6" presStyleCnt="7">
        <dgm:presLayoutVars>
          <dgm:chPref val="3"/>
        </dgm:presLayoutVars>
      </dgm:prSet>
      <dgm:spPr/>
    </dgm:pt>
    <dgm:pt modelId="{81E711F6-04FD-4B3F-980F-2AD37F09253B}" type="pres">
      <dgm:prSet presAssocID="{F8BA0526-0303-4E5F-A942-23D4CA7BD6AC}" presName="hierChild5" presStyleCnt="0"/>
      <dgm:spPr/>
    </dgm:pt>
  </dgm:ptLst>
  <dgm:cxnLst>
    <dgm:cxn modelId="{32AB7C10-7C77-49EC-BD05-4922EF7A7045}" type="presOf" srcId="{C9C98935-0C4C-43BB-9A39-145D784A3C68}" destId="{73C6754B-4EB7-42D6-BC1C-7411BE7698D9}" srcOrd="0" destOrd="0" presId="urn:microsoft.com/office/officeart/2005/8/layout/hierarchy1"/>
    <dgm:cxn modelId="{9638C218-F371-4661-B9BA-6073FB291679}" srcId="{EC987F23-C15B-40FF-9E64-765C9B2FCA67}" destId="{2655E358-56EE-43C6-B39A-5B970ED4B7D5}" srcOrd="0" destOrd="0" parTransId="{2908C818-ECE4-4EC0-BA19-F3BC6EC0CB61}" sibTransId="{58EFD068-D7AA-40C0-8030-334523071476}"/>
    <dgm:cxn modelId="{903DCF18-510C-46A3-8836-77BAF624F3C4}" srcId="{D8F26C16-C54C-4874-8C33-40B95436196D}" destId="{3C5DC389-55AD-48DA-8964-2C6A1A4AA31E}" srcOrd="0" destOrd="0" parTransId="{EFCDB7AC-2CE7-48C0-B73C-7341274F0A5B}" sibTransId="{4AB19CED-0630-45DE-9D4B-93767219CD5A}"/>
    <dgm:cxn modelId="{9893E418-1CEE-4D3E-BEAE-11BFE3937C93}" srcId="{504FD11A-9A01-4B4D-AC6E-87BB17D60BED}" destId="{EACB8680-30DD-4FF4-9567-EF622912EC98}" srcOrd="0" destOrd="0" parTransId="{C1D376CD-3DF3-451D-91CD-C72FB2B0C19B}" sibTransId="{D9DA5290-B97A-4CF3-A50A-A96C2054BF53}"/>
    <dgm:cxn modelId="{70E2851B-5A2C-4B58-A1B5-9F78C560B5A0}" type="presOf" srcId="{860039BF-8960-48F8-8D77-36FABD5891B3}" destId="{95E0EA91-5AF7-4394-A72D-E1703C004386}" srcOrd="0" destOrd="0" presId="urn:microsoft.com/office/officeart/2005/8/layout/hierarchy1"/>
    <dgm:cxn modelId="{AE9CEC1E-1BD9-4BFC-83AA-AE779AEF9F52}" srcId="{D8F26C16-C54C-4874-8C33-40B95436196D}" destId="{6FA23B4C-4578-4B7A-8871-82FD740B03C7}" srcOrd="1" destOrd="0" parTransId="{1EE25663-06B9-4F25-99D9-B63964293E9F}" sibTransId="{FD1217B9-A5B4-483B-9941-EDC9EFB648BF}"/>
    <dgm:cxn modelId="{541F7026-8BAB-4561-B962-01A167B31708}" type="presOf" srcId="{519B7084-04B5-4B36-9590-1B3EADC1715B}" destId="{20F1E8A2-5839-4271-B7F3-639BEFF3E950}" srcOrd="0" destOrd="0" presId="urn:microsoft.com/office/officeart/2005/8/layout/hierarchy1"/>
    <dgm:cxn modelId="{6B422D28-967E-4F13-9669-F3BB78AFC0CB}" type="presOf" srcId="{92BF72A9-1DA5-420E-B90C-C1C8BA5F735E}" destId="{7689FAF2-BB1B-4A67-A313-59A230B5E59B}" srcOrd="0" destOrd="0" presId="urn:microsoft.com/office/officeart/2005/8/layout/hierarchy1"/>
    <dgm:cxn modelId="{BC01D92B-EA79-4540-BB20-FFDA47348A6A}" type="presOf" srcId="{C5DE8D9F-25B4-4F57-830C-0A24E6448E7D}" destId="{B7832382-A98A-4DE8-8410-9A96804C2AFC}" srcOrd="0" destOrd="0" presId="urn:microsoft.com/office/officeart/2005/8/layout/hierarchy1"/>
    <dgm:cxn modelId="{5690CF30-629C-4F88-B680-351429F7FD5C}" type="presOf" srcId="{E25FD07A-A5F5-4113-BF93-C006FF405E10}" destId="{9651B8A4-D615-454A-A98E-35E217A5DAB1}" srcOrd="0" destOrd="0" presId="urn:microsoft.com/office/officeart/2005/8/layout/hierarchy1"/>
    <dgm:cxn modelId="{F9ED2B33-6402-40E5-871B-667E422953E9}" type="presOf" srcId="{EACB8680-30DD-4FF4-9567-EF622912EC98}" destId="{93A88E89-F8F6-469A-B31A-D1BD830BFE14}" srcOrd="0" destOrd="0" presId="urn:microsoft.com/office/officeart/2005/8/layout/hierarchy1"/>
    <dgm:cxn modelId="{E9380F39-411E-47CD-847C-C13CCA4BC1BA}" type="presOf" srcId="{4ED33EB7-0380-4D24-8F20-F858F8359CD7}" destId="{84B27234-3B8B-46EE-9EB6-E796A6FA8F34}" srcOrd="0" destOrd="0" presId="urn:microsoft.com/office/officeart/2005/8/layout/hierarchy1"/>
    <dgm:cxn modelId="{14E57B3A-B9F1-4B98-BC7B-D5A2E3140B23}" srcId="{C5DE8D9F-25B4-4F57-830C-0A24E6448E7D}" destId="{68839F03-6FD2-40BE-B84E-6F4050FB4287}" srcOrd="1" destOrd="0" parTransId="{2BCC7C1B-8779-4007-AC3B-DBC2C220A4D0}" sibTransId="{1BC75A38-642C-49B3-BB0A-4FCC0BAD62F2}"/>
    <dgm:cxn modelId="{C39ECE3F-A0EA-4210-88DC-0D313CB78E5B}" srcId="{C5DE8D9F-25B4-4F57-830C-0A24E6448E7D}" destId="{C5E1B5DF-1642-4381-9C9A-DAFE75729A1D}" srcOrd="0" destOrd="0" parTransId="{AB52EDE7-081C-493F-B015-589D12037DE7}" sibTransId="{20F95174-0FB0-40B6-A999-CF70435F68F0}"/>
    <dgm:cxn modelId="{3BCB7B5F-5176-4C1F-820B-51757AA5BA13}" srcId="{28D3C66D-2CC5-4C99-B5BA-F771E63CEFB9}" destId="{F8BA0526-0303-4E5F-A942-23D4CA7BD6AC}" srcOrd="0" destOrd="0" parTransId="{C9C98935-0C4C-43BB-9A39-145D784A3C68}" sibTransId="{30C3BC51-3272-428D-BF1A-AF6E72962102}"/>
    <dgm:cxn modelId="{B0B16C47-1AFA-441E-A7EC-0FACA643EB85}" type="presOf" srcId="{10257DB3-167D-42C5-89D4-AC565810E71E}" destId="{53991090-E7F8-49AE-8D93-3BCDC90F8269}" srcOrd="0" destOrd="0" presId="urn:microsoft.com/office/officeart/2005/8/layout/hierarchy1"/>
    <dgm:cxn modelId="{8B50B147-D643-43F7-B9F0-36D64100548E}" type="presOf" srcId="{1F65CA7C-2105-4A78-9C79-51E7D6DCE798}" destId="{B59B5504-537F-4110-8DBC-A1D8769713AF}" srcOrd="0" destOrd="0" presId="urn:microsoft.com/office/officeart/2005/8/layout/hierarchy1"/>
    <dgm:cxn modelId="{388D7E4E-EA7E-4E26-B94B-B9E95E228BD9}" srcId="{EC987F23-C15B-40FF-9E64-765C9B2FCA67}" destId="{92BF72A9-1DA5-420E-B90C-C1C8BA5F735E}" srcOrd="1" destOrd="0" parTransId="{4ED33EB7-0380-4D24-8F20-F858F8359CD7}" sibTransId="{2758AE29-C3D7-4DDD-AF18-DBCB60A8BD5F}"/>
    <dgm:cxn modelId="{4784BD51-AA01-4078-90B5-E42817702E9A}" type="presOf" srcId="{EC987F23-C15B-40FF-9E64-765C9B2FCA67}" destId="{10DAFF2D-7B94-4C3E-BED3-76209A43B947}" srcOrd="0" destOrd="0" presId="urn:microsoft.com/office/officeart/2005/8/layout/hierarchy1"/>
    <dgm:cxn modelId="{09CF9072-7F5C-4DC0-980F-2C9B021748A0}" srcId="{6FA23B4C-4578-4B7A-8871-82FD740B03C7}" destId="{10257DB3-167D-42C5-89D4-AC565810E71E}" srcOrd="0" destOrd="0" parTransId="{1F65CA7C-2105-4A78-9C79-51E7D6DCE798}" sibTransId="{5F6219C2-E4D9-48A0-9DC6-B7C8AB7B8A5D}"/>
    <dgm:cxn modelId="{DB0B1C74-A6DB-4335-BA70-3A4979BC4BB6}" type="presOf" srcId="{2BCC7C1B-8779-4007-AC3B-DBC2C220A4D0}" destId="{A0AA500A-41D3-4AA6-8F7C-4871B1F7435F}" srcOrd="0" destOrd="0" presId="urn:microsoft.com/office/officeart/2005/8/layout/hierarchy1"/>
    <dgm:cxn modelId="{7B163C57-5CF4-4733-86ED-CDB4119DBEA7}" type="presOf" srcId="{EFCDB7AC-2CE7-48C0-B73C-7341274F0A5B}" destId="{DBA843A3-1EA7-49F2-BFD9-68299BDA7B88}" srcOrd="0" destOrd="0" presId="urn:microsoft.com/office/officeart/2005/8/layout/hierarchy1"/>
    <dgm:cxn modelId="{BF1C977B-64C4-40E0-AF16-08920489CAD8}" srcId="{EACB8680-30DD-4FF4-9567-EF622912EC98}" destId="{D8F26C16-C54C-4874-8C33-40B95436196D}" srcOrd="1" destOrd="0" parTransId="{69FAB3BE-5EDB-46D3-830A-8EEEEDFC9808}" sibTransId="{4F2A63DD-B94F-474C-9E68-E09E89456FCF}"/>
    <dgm:cxn modelId="{9DBAB97C-8683-4F4A-A6B5-477A9AEA70AA}" srcId="{3C5DC389-55AD-48DA-8964-2C6A1A4AA31E}" destId="{3C42089C-675D-4CE4-BBB1-83C908C317A5}" srcOrd="0" destOrd="0" parTransId="{1EDB7AF6-4200-4B23-B97F-D1D027D00FE9}" sibTransId="{A3F6D789-E8B7-4420-ABBC-471A996B7EE7}"/>
    <dgm:cxn modelId="{86FBFA8C-10DC-4AFA-AF49-E84DFB89E7FB}" type="presOf" srcId="{141D266F-7927-4BCF-BA85-40F008CD1D99}" destId="{D0943AEF-E78C-4908-8F26-9E7C7B4AE38A}" srcOrd="0" destOrd="0" presId="urn:microsoft.com/office/officeart/2005/8/layout/hierarchy1"/>
    <dgm:cxn modelId="{671E3F95-9630-461F-9F49-9E7F5AF9FC4C}" type="presOf" srcId="{3C5DC389-55AD-48DA-8964-2C6A1A4AA31E}" destId="{0F26EB2B-5789-452E-A14A-A32AFB3E8637}" srcOrd="0" destOrd="0" presId="urn:microsoft.com/office/officeart/2005/8/layout/hierarchy1"/>
    <dgm:cxn modelId="{8316E49B-4E68-45CE-B021-A75EF17DBA4B}" srcId="{C5E1B5DF-1642-4381-9C9A-DAFE75729A1D}" destId="{141D266F-7927-4BCF-BA85-40F008CD1D99}" srcOrd="0" destOrd="0" parTransId="{DC1BA2CE-0E5C-44E2-AAC2-A471D1157CB0}" sibTransId="{BACD9297-47BF-4135-A910-95D0C21D14A0}"/>
    <dgm:cxn modelId="{4ED860A8-6353-42EA-8726-65CA7CD54983}" type="presOf" srcId="{3C42089C-675D-4CE4-BBB1-83C908C317A5}" destId="{55A3691A-56D6-409A-A03B-881886396AB1}" srcOrd="0" destOrd="0" presId="urn:microsoft.com/office/officeart/2005/8/layout/hierarchy1"/>
    <dgm:cxn modelId="{306E8EA9-0F3F-4879-8E09-D8C96371D3E2}" type="presOf" srcId="{2655E358-56EE-43C6-B39A-5B970ED4B7D5}" destId="{F0BDB6CE-91E4-4D2E-AEFC-4B3963423861}" srcOrd="0" destOrd="0" presId="urn:microsoft.com/office/officeart/2005/8/layout/hierarchy1"/>
    <dgm:cxn modelId="{A22002AF-6332-4B89-ABDB-33BFDFAB4103}" srcId="{C5DE8D9F-25B4-4F57-830C-0A24E6448E7D}" destId="{EC987F23-C15B-40FF-9E64-765C9B2FCA67}" srcOrd="2" destOrd="0" parTransId="{7B2C9EBF-EA0D-4008-87FA-B8F0AC161712}" sibTransId="{6A4B98D5-B85C-4EFB-A463-66394D756B13}"/>
    <dgm:cxn modelId="{25E275B1-A425-4CF4-AA39-1D23C7D61F0D}" type="presOf" srcId="{68839F03-6FD2-40BE-B84E-6F4050FB4287}" destId="{05A9CA08-417B-426D-8271-670D6EFC9F84}" srcOrd="0" destOrd="0" presId="urn:microsoft.com/office/officeart/2005/8/layout/hierarchy1"/>
    <dgm:cxn modelId="{25ECE0B6-FC4B-498E-B39E-E4187BA39865}" type="presOf" srcId="{DC1BA2CE-0E5C-44E2-AAC2-A471D1157CB0}" destId="{F24A9A0E-C59F-4835-9982-5E0AC5380B56}" srcOrd="0" destOrd="0" presId="urn:microsoft.com/office/officeart/2005/8/layout/hierarchy1"/>
    <dgm:cxn modelId="{B4D608BA-D911-4DA6-9ECE-8C7A2F3C0665}" type="presOf" srcId="{6FA23B4C-4578-4B7A-8871-82FD740B03C7}" destId="{9F61252B-5FAC-459D-B176-B37E1ED8AC5C}" srcOrd="0" destOrd="0" presId="urn:microsoft.com/office/officeart/2005/8/layout/hierarchy1"/>
    <dgm:cxn modelId="{7CA368BC-9C4F-4C57-9E5E-A775C954789F}" type="presOf" srcId="{F8BA0526-0303-4E5F-A942-23D4CA7BD6AC}" destId="{0C6F7007-D5BA-4B85-8CF5-139D048B8689}" srcOrd="0" destOrd="0" presId="urn:microsoft.com/office/officeart/2005/8/layout/hierarchy1"/>
    <dgm:cxn modelId="{298D91BC-5E14-49E2-AC99-CFB7AF643EB1}" srcId="{EACB8680-30DD-4FF4-9567-EF622912EC98}" destId="{C5DE8D9F-25B4-4F57-830C-0A24E6448E7D}" srcOrd="0" destOrd="0" parTransId="{860039BF-8960-48F8-8D77-36FABD5891B3}" sibTransId="{94D41365-790A-4D46-8B85-4FEC0CFB68BD}"/>
    <dgm:cxn modelId="{C130CDBC-539E-4106-B823-DE509A882FBD}" type="presOf" srcId="{1EE25663-06B9-4F25-99D9-B63964293E9F}" destId="{26E39046-4EFB-4EC7-A1E0-8E2213768535}" srcOrd="0" destOrd="0" presId="urn:microsoft.com/office/officeart/2005/8/layout/hierarchy1"/>
    <dgm:cxn modelId="{0A4D4BC2-393E-41A1-88E6-362667CE483F}" type="presOf" srcId="{1EDB7AF6-4200-4B23-B97F-D1D027D00FE9}" destId="{F9A31997-099A-4E50-98DB-4F6D43E907F0}" srcOrd="0" destOrd="0" presId="urn:microsoft.com/office/officeart/2005/8/layout/hierarchy1"/>
    <dgm:cxn modelId="{319893C4-A356-4771-B48C-EF1EA3E5F8B7}" type="presOf" srcId="{504FD11A-9A01-4B4D-AC6E-87BB17D60BED}" destId="{11011630-5F94-48FD-8F81-7F83577BD8BA}" srcOrd="0" destOrd="0" presId="urn:microsoft.com/office/officeart/2005/8/layout/hierarchy1"/>
    <dgm:cxn modelId="{E77DA7C6-A2E6-45CE-95E8-6237C7CEC267}" type="presOf" srcId="{28D3C66D-2CC5-4C99-B5BA-F771E63CEFB9}" destId="{DE4031FC-A3F0-4344-B7BD-A878169399E2}" srcOrd="0" destOrd="0" presId="urn:microsoft.com/office/officeart/2005/8/layout/hierarchy1"/>
    <dgm:cxn modelId="{89331ECC-A452-4D4B-A3EA-BB89F5B7A77F}" type="presOf" srcId="{D8F26C16-C54C-4874-8C33-40B95436196D}" destId="{A21E1F20-A0FE-4F43-A16D-D2C71C7E9CAF}" srcOrd="0" destOrd="0" presId="urn:microsoft.com/office/officeart/2005/8/layout/hierarchy1"/>
    <dgm:cxn modelId="{A00B13D1-953E-4DA2-8D27-40C50C976710}" srcId="{D8F26C16-C54C-4874-8C33-40B95436196D}" destId="{28D3C66D-2CC5-4C99-B5BA-F771E63CEFB9}" srcOrd="2" destOrd="0" parTransId="{0B02F0C2-DAD7-4A7D-B0F3-91CDA495B115}" sibTransId="{B66ADA33-776D-4480-96F2-DA650D11D7FD}"/>
    <dgm:cxn modelId="{F3EC27D6-3382-4D1A-8395-08985B1FBF0F}" type="presOf" srcId="{0B02F0C2-DAD7-4A7D-B0F3-91CDA495B115}" destId="{C8791931-D603-42D2-A4B9-A491F75B33CA}" srcOrd="0" destOrd="0" presId="urn:microsoft.com/office/officeart/2005/8/layout/hierarchy1"/>
    <dgm:cxn modelId="{DE4E8FDE-899B-42CA-BF19-6B264078DC07}" type="presOf" srcId="{2908C818-ECE4-4EC0-BA19-F3BC6EC0CB61}" destId="{0E11640B-8CB8-4015-A189-3163A617D4E8}" srcOrd="0" destOrd="0" presId="urn:microsoft.com/office/officeart/2005/8/layout/hierarchy1"/>
    <dgm:cxn modelId="{172054E5-EE8F-4C77-AEF9-F0A7F2FD8E33}" type="presOf" srcId="{C5E1B5DF-1642-4381-9C9A-DAFE75729A1D}" destId="{28A52D1D-1748-4987-9290-0B4ED4E5148D}" srcOrd="0" destOrd="0" presId="urn:microsoft.com/office/officeart/2005/8/layout/hierarchy1"/>
    <dgm:cxn modelId="{7C4494F1-A2AB-4F8C-9AF4-A1CBA72621DA}" type="presOf" srcId="{AB52EDE7-081C-493F-B015-589D12037DE7}" destId="{334848C6-53E6-4F7E-83C3-810BD721B1A1}" srcOrd="0" destOrd="0" presId="urn:microsoft.com/office/officeart/2005/8/layout/hierarchy1"/>
    <dgm:cxn modelId="{3907F2F7-3B86-4234-B78C-461DFA41A642}" type="presOf" srcId="{7B2C9EBF-EA0D-4008-87FA-B8F0AC161712}" destId="{3AF6A66D-C932-40A9-9B6A-1303B3B68D44}" srcOrd="0" destOrd="0" presId="urn:microsoft.com/office/officeart/2005/8/layout/hierarchy1"/>
    <dgm:cxn modelId="{B949F6F7-140F-4903-B394-48E2855EC82C}" type="presOf" srcId="{69FAB3BE-5EDB-46D3-830A-8EEEEDFC9808}" destId="{010F5EAC-8116-42F3-AC42-1252616CE9E5}" srcOrd="0" destOrd="0" presId="urn:microsoft.com/office/officeart/2005/8/layout/hierarchy1"/>
    <dgm:cxn modelId="{1F9601FB-3CD1-4014-AFF4-4DFFC74CAA04}" srcId="{C5E1B5DF-1642-4381-9C9A-DAFE75729A1D}" destId="{519B7084-04B5-4B36-9590-1B3EADC1715B}" srcOrd="1" destOrd="0" parTransId="{E25FD07A-A5F5-4113-BF93-C006FF405E10}" sibTransId="{9A52EDD0-801F-4A7F-99C0-A34513D31C43}"/>
    <dgm:cxn modelId="{738973D4-E49D-4958-8D36-62790693F166}" type="presParOf" srcId="{11011630-5F94-48FD-8F81-7F83577BD8BA}" destId="{89665A1F-4061-4C9A-A7A4-41EFC542C7B3}" srcOrd="0" destOrd="0" presId="urn:microsoft.com/office/officeart/2005/8/layout/hierarchy1"/>
    <dgm:cxn modelId="{B21E693F-18BC-464A-AA5F-B5E1D416D303}" type="presParOf" srcId="{89665A1F-4061-4C9A-A7A4-41EFC542C7B3}" destId="{68569B76-D650-4D9F-AA66-B0BF49B9347A}" srcOrd="0" destOrd="0" presId="urn:microsoft.com/office/officeart/2005/8/layout/hierarchy1"/>
    <dgm:cxn modelId="{D8C87CA2-2C7D-4795-89EB-08D3DCFB9986}" type="presParOf" srcId="{68569B76-D650-4D9F-AA66-B0BF49B9347A}" destId="{79B86184-0281-4DB5-A2B0-4073B78908DB}" srcOrd="0" destOrd="0" presId="urn:microsoft.com/office/officeart/2005/8/layout/hierarchy1"/>
    <dgm:cxn modelId="{BF90198A-BE74-4BC9-9E84-82B0EC58A344}" type="presParOf" srcId="{68569B76-D650-4D9F-AA66-B0BF49B9347A}" destId="{93A88E89-F8F6-469A-B31A-D1BD830BFE14}" srcOrd="1" destOrd="0" presId="urn:microsoft.com/office/officeart/2005/8/layout/hierarchy1"/>
    <dgm:cxn modelId="{68D2F3F4-35AC-43BB-99DF-94964C29E134}" type="presParOf" srcId="{89665A1F-4061-4C9A-A7A4-41EFC542C7B3}" destId="{BFF949D5-C4C4-435D-862B-12DCF83626F0}" srcOrd="1" destOrd="0" presId="urn:microsoft.com/office/officeart/2005/8/layout/hierarchy1"/>
    <dgm:cxn modelId="{4100C441-78B2-4FAB-8BC9-9F158CF1CABE}" type="presParOf" srcId="{BFF949D5-C4C4-435D-862B-12DCF83626F0}" destId="{95E0EA91-5AF7-4394-A72D-E1703C004386}" srcOrd="0" destOrd="0" presId="urn:microsoft.com/office/officeart/2005/8/layout/hierarchy1"/>
    <dgm:cxn modelId="{C4708843-23B6-4983-A0CA-BBC1E2FA1740}" type="presParOf" srcId="{BFF949D5-C4C4-435D-862B-12DCF83626F0}" destId="{F7CEA9D4-DAEE-4DD3-9B58-D878B818C41B}" srcOrd="1" destOrd="0" presId="urn:microsoft.com/office/officeart/2005/8/layout/hierarchy1"/>
    <dgm:cxn modelId="{60BD3F1E-A627-44C0-A443-45B00B0976ED}" type="presParOf" srcId="{F7CEA9D4-DAEE-4DD3-9B58-D878B818C41B}" destId="{401F70DC-BFDD-4EBF-9292-165DC5436539}" srcOrd="0" destOrd="0" presId="urn:microsoft.com/office/officeart/2005/8/layout/hierarchy1"/>
    <dgm:cxn modelId="{18C94B85-B0A5-4E21-8FCE-FD5B3C410335}" type="presParOf" srcId="{401F70DC-BFDD-4EBF-9292-165DC5436539}" destId="{36D09FF2-326B-43BE-AEF9-A1283A7339D7}" srcOrd="0" destOrd="0" presId="urn:microsoft.com/office/officeart/2005/8/layout/hierarchy1"/>
    <dgm:cxn modelId="{87820949-49BC-4E64-9C36-56C6CA90579C}" type="presParOf" srcId="{401F70DC-BFDD-4EBF-9292-165DC5436539}" destId="{B7832382-A98A-4DE8-8410-9A96804C2AFC}" srcOrd="1" destOrd="0" presId="urn:microsoft.com/office/officeart/2005/8/layout/hierarchy1"/>
    <dgm:cxn modelId="{E0AB5049-30F9-4C28-9C2D-F66C9A05D1F2}" type="presParOf" srcId="{F7CEA9D4-DAEE-4DD3-9B58-D878B818C41B}" destId="{30705B7C-4757-4691-B873-4A78F09FA2AD}" srcOrd="1" destOrd="0" presId="urn:microsoft.com/office/officeart/2005/8/layout/hierarchy1"/>
    <dgm:cxn modelId="{F1632C7B-5A5A-495A-9876-CB85656BEDB0}" type="presParOf" srcId="{30705B7C-4757-4691-B873-4A78F09FA2AD}" destId="{334848C6-53E6-4F7E-83C3-810BD721B1A1}" srcOrd="0" destOrd="0" presId="urn:microsoft.com/office/officeart/2005/8/layout/hierarchy1"/>
    <dgm:cxn modelId="{3042586C-E689-420B-804F-96FDF61D4A4D}" type="presParOf" srcId="{30705B7C-4757-4691-B873-4A78F09FA2AD}" destId="{7E88AF3E-FDFA-443F-B4B4-4FBBD44690CF}" srcOrd="1" destOrd="0" presId="urn:microsoft.com/office/officeart/2005/8/layout/hierarchy1"/>
    <dgm:cxn modelId="{5535A33A-01BE-4E15-A677-7FAA277BEC05}" type="presParOf" srcId="{7E88AF3E-FDFA-443F-B4B4-4FBBD44690CF}" destId="{066C6454-CE8B-4598-8045-0D9148C0B021}" srcOrd="0" destOrd="0" presId="urn:microsoft.com/office/officeart/2005/8/layout/hierarchy1"/>
    <dgm:cxn modelId="{73DB743B-FA6C-42A7-AB3A-E65BAFCD0B75}" type="presParOf" srcId="{066C6454-CE8B-4598-8045-0D9148C0B021}" destId="{C1608A69-076F-49EA-AF98-2F35148E0D47}" srcOrd="0" destOrd="0" presId="urn:microsoft.com/office/officeart/2005/8/layout/hierarchy1"/>
    <dgm:cxn modelId="{BD9A1A2E-A26F-46D4-8206-4E8CB41BD04A}" type="presParOf" srcId="{066C6454-CE8B-4598-8045-0D9148C0B021}" destId="{28A52D1D-1748-4987-9290-0B4ED4E5148D}" srcOrd="1" destOrd="0" presId="urn:microsoft.com/office/officeart/2005/8/layout/hierarchy1"/>
    <dgm:cxn modelId="{48C0607C-3469-4EAA-8EAC-CBEABFE3AB1D}" type="presParOf" srcId="{7E88AF3E-FDFA-443F-B4B4-4FBBD44690CF}" destId="{46F29B71-16E1-4E68-BF58-0C0916BECD8B}" srcOrd="1" destOrd="0" presId="urn:microsoft.com/office/officeart/2005/8/layout/hierarchy1"/>
    <dgm:cxn modelId="{E6E54FAA-9817-4DD7-A1FD-CA6BC4EA6C79}" type="presParOf" srcId="{46F29B71-16E1-4E68-BF58-0C0916BECD8B}" destId="{F24A9A0E-C59F-4835-9982-5E0AC5380B56}" srcOrd="0" destOrd="0" presId="urn:microsoft.com/office/officeart/2005/8/layout/hierarchy1"/>
    <dgm:cxn modelId="{7503BBF3-48C1-475C-970A-12A68026606C}" type="presParOf" srcId="{46F29B71-16E1-4E68-BF58-0C0916BECD8B}" destId="{8AD4D321-FF33-4761-8CFC-9B5770103BA0}" srcOrd="1" destOrd="0" presId="urn:microsoft.com/office/officeart/2005/8/layout/hierarchy1"/>
    <dgm:cxn modelId="{916DE41D-325C-4D14-ABBE-F82ADEC6CB77}" type="presParOf" srcId="{8AD4D321-FF33-4761-8CFC-9B5770103BA0}" destId="{2E71861D-9696-43BC-8285-4CFCECDBEAB3}" srcOrd="0" destOrd="0" presId="urn:microsoft.com/office/officeart/2005/8/layout/hierarchy1"/>
    <dgm:cxn modelId="{71E83A61-09AF-4A53-9450-5AEAD370FA44}" type="presParOf" srcId="{2E71861D-9696-43BC-8285-4CFCECDBEAB3}" destId="{D4CA5615-99B4-48DF-B221-7732022A64E6}" srcOrd="0" destOrd="0" presId="urn:microsoft.com/office/officeart/2005/8/layout/hierarchy1"/>
    <dgm:cxn modelId="{F64E0C27-6CD2-4A58-8D20-F8672D3461AF}" type="presParOf" srcId="{2E71861D-9696-43BC-8285-4CFCECDBEAB3}" destId="{D0943AEF-E78C-4908-8F26-9E7C7B4AE38A}" srcOrd="1" destOrd="0" presId="urn:microsoft.com/office/officeart/2005/8/layout/hierarchy1"/>
    <dgm:cxn modelId="{24F15271-42D1-4C3A-8D8C-CF87E5CD2057}" type="presParOf" srcId="{8AD4D321-FF33-4761-8CFC-9B5770103BA0}" destId="{18D9C205-9791-4B84-A240-79813677CF72}" srcOrd="1" destOrd="0" presId="urn:microsoft.com/office/officeart/2005/8/layout/hierarchy1"/>
    <dgm:cxn modelId="{FF7680D5-AFBC-4360-B3CB-6644CB0F096E}" type="presParOf" srcId="{46F29B71-16E1-4E68-BF58-0C0916BECD8B}" destId="{9651B8A4-D615-454A-A98E-35E217A5DAB1}" srcOrd="2" destOrd="0" presId="urn:microsoft.com/office/officeart/2005/8/layout/hierarchy1"/>
    <dgm:cxn modelId="{97589541-80DC-4489-B050-AEFD12D0839B}" type="presParOf" srcId="{46F29B71-16E1-4E68-BF58-0C0916BECD8B}" destId="{670CB1AA-D526-4918-B2B9-7BF2858EFD9E}" srcOrd="3" destOrd="0" presId="urn:microsoft.com/office/officeart/2005/8/layout/hierarchy1"/>
    <dgm:cxn modelId="{C6E7A5D7-79D5-4878-88C3-12574B686301}" type="presParOf" srcId="{670CB1AA-D526-4918-B2B9-7BF2858EFD9E}" destId="{1F87F2E0-EFE3-48BA-BD31-BBD8684309E4}" srcOrd="0" destOrd="0" presId="urn:microsoft.com/office/officeart/2005/8/layout/hierarchy1"/>
    <dgm:cxn modelId="{F19558D4-DEB5-4657-AD67-EEFA0AA814B6}" type="presParOf" srcId="{1F87F2E0-EFE3-48BA-BD31-BBD8684309E4}" destId="{D89DC06D-C6A8-491A-AE98-3E38259160F2}" srcOrd="0" destOrd="0" presId="urn:microsoft.com/office/officeart/2005/8/layout/hierarchy1"/>
    <dgm:cxn modelId="{486CBBC9-281E-48A8-9136-D38F2F2BF84B}" type="presParOf" srcId="{1F87F2E0-EFE3-48BA-BD31-BBD8684309E4}" destId="{20F1E8A2-5839-4271-B7F3-639BEFF3E950}" srcOrd="1" destOrd="0" presId="urn:microsoft.com/office/officeart/2005/8/layout/hierarchy1"/>
    <dgm:cxn modelId="{BDAFFB40-A759-4AAF-91D9-5785DC0A41E6}" type="presParOf" srcId="{670CB1AA-D526-4918-B2B9-7BF2858EFD9E}" destId="{FBA56E36-3166-411D-ADFF-DEC44FA9AB27}" srcOrd="1" destOrd="0" presId="urn:microsoft.com/office/officeart/2005/8/layout/hierarchy1"/>
    <dgm:cxn modelId="{4D26F5C4-2B00-40AB-8F7C-55EEF006E2A7}" type="presParOf" srcId="{30705B7C-4757-4691-B873-4A78F09FA2AD}" destId="{A0AA500A-41D3-4AA6-8F7C-4871B1F7435F}" srcOrd="2" destOrd="0" presId="urn:microsoft.com/office/officeart/2005/8/layout/hierarchy1"/>
    <dgm:cxn modelId="{348D1097-6A4A-4F9F-970A-81A6A6051CFD}" type="presParOf" srcId="{30705B7C-4757-4691-B873-4A78F09FA2AD}" destId="{D5BB73F7-0570-4AAD-95D2-689A2BC8155D}" srcOrd="3" destOrd="0" presId="urn:microsoft.com/office/officeart/2005/8/layout/hierarchy1"/>
    <dgm:cxn modelId="{FDA164BA-EA29-4715-8E07-0636F9B1E8B6}" type="presParOf" srcId="{D5BB73F7-0570-4AAD-95D2-689A2BC8155D}" destId="{2AA8EA79-B261-40B0-9E1C-3A858056F183}" srcOrd="0" destOrd="0" presId="urn:microsoft.com/office/officeart/2005/8/layout/hierarchy1"/>
    <dgm:cxn modelId="{DF3A41E0-8A36-4E3B-8399-72EA850FE4ED}" type="presParOf" srcId="{2AA8EA79-B261-40B0-9E1C-3A858056F183}" destId="{8AF7A8CB-3AE0-4A57-A228-448426D59F19}" srcOrd="0" destOrd="0" presId="urn:microsoft.com/office/officeart/2005/8/layout/hierarchy1"/>
    <dgm:cxn modelId="{163B66AA-D50F-4701-9FD7-C51091D1DECC}" type="presParOf" srcId="{2AA8EA79-B261-40B0-9E1C-3A858056F183}" destId="{05A9CA08-417B-426D-8271-670D6EFC9F84}" srcOrd="1" destOrd="0" presId="urn:microsoft.com/office/officeart/2005/8/layout/hierarchy1"/>
    <dgm:cxn modelId="{97952F37-096E-426A-A484-230DABF0A643}" type="presParOf" srcId="{D5BB73F7-0570-4AAD-95D2-689A2BC8155D}" destId="{6BF23124-9B1D-4A67-9E5F-1CB817270C04}" srcOrd="1" destOrd="0" presId="urn:microsoft.com/office/officeart/2005/8/layout/hierarchy1"/>
    <dgm:cxn modelId="{08AE069E-8FB8-4FE9-B20C-A048D47DCA4D}" type="presParOf" srcId="{30705B7C-4757-4691-B873-4A78F09FA2AD}" destId="{3AF6A66D-C932-40A9-9B6A-1303B3B68D44}" srcOrd="4" destOrd="0" presId="urn:microsoft.com/office/officeart/2005/8/layout/hierarchy1"/>
    <dgm:cxn modelId="{597C03A1-E462-4514-A461-7625D3031FC5}" type="presParOf" srcId="{30705B7C-4757-4691-B873-4A78F09FA2AD}" destId="{F046E460-DDCA-4C52-B257-A4C23326552A}" srcOrd="5" destOrd="0" presId="urn:microsoft.com/office/officeart/2005/8/layout/hierarchy1"/>
    <dgm:cxn modelId="{2EA11FE2-D7A7-486C-A033-DC06FE975257}" type="presParOf" srcId="{F046E460-DDCA-4C52-B257-A4C23326552A}" destId="{F6E2306B-7E84-4EC7-9D5B-D0612DF3E6F9}" srcOrd="0" destOrd="0" presId="urn:microsoft.com/office/officeart/2005/8/layout/hierarchy1"/>
    <dgm:cxn modelId="{482798A4-3152-47F8-B5CD-6ADE3592F42D}" type="presParOf" srcId="{F6E2306B-7E84-4EC7-9D5B-D0612DF3E6F9}" destId="{B5891259-BA6C-4D7B-8B31-30B8C7A64E64}" srcOrd="0" destOrd="0" presId="urn:microsoft.com/office/officeart/2005/8/layout/hierarchy1"/>
    <dgm:cxn modelId="{857FB7C5-83DE-42EB-B541-D67B16C2F3EC}" type="presParOf" srcId="{F6E2306B-7E84-4EC7-9D5B-D0612DF3E6F9}" destId="{10DAFF2D-7B94-4C3E-BED3-76209A43B947}" srcOrd="1" destOrd="0" presId="urn:microsoft.com/office/officeart/2005/8/layout/hierarchy1"/>
    <dgm:cxn modelId="{C3BF557D-E6D1-4788-A36C-C5546ED30D43}" type="presParOf" srcId="{F046E460-DDCA-4C52-B257-A4C23326552A}" destId="{00F954E2-0EB7-4253-BA18-713D81D87818}" srcOrd="1" destOrd="0" presId="urn:microsoft.com/office/officeart/2005/8/layout/hierarchy1"/>
    <dgm:cxn modelId="{D7AC813A-E950-4DFF-8173-431DA1720949}" type="presParOf" srcId="{00F954E2-0EB7-4253-BA18-713D81D87818}" destId="{0E11640B-8CB8-4015-A189-3163A617D4E8}" srcOrd="0" destOrd="0" presId="urn:microsoft.com/office/officeart/2005/8/layout/hierarchy1"/>
    <dgm:cxn modelId="{3635FF7E-0245-4C88-B8BD-3A333E507028}" type="presParOf" srcId="{00F954E2-0EB7-4253-BA18-713D81D87818}" destId="{980383D9-4DA8-429D-8DCA-EC9809879430}" srcOrd="1" destOrd="0" presId="urn:microsoft.com/office/officeart/2005/8/layout/hierarchy1"/>
    <dgm:cxn modelId="{F95C55DE-2F49-4AFB-B3AD-78F5866740AC}" type="presParOf" srcId="{980383D9-4DA8-429D-8DCA-EC9809879430}" destId="{8C354167-B039-4DE6-B110-5296AA458A0E}" srcOrd="0" destOrd="0" presId="urn:microsoft.com/office/officeart/2005/8/layout/hierarchy1"/>
    <dgm:cxn modelId="{1FE7C18F-833B-4752-8B7F-009D882EEB33}" type="presParOf" srcId="{8C354167-B039-4DE6-B110-5296AA458A0E}" destId="{A10BB49C-70CF-4037-A192-91654AD4A04E}" srcOrd="0" destOrd="0" presId="urn:microsoft.com/office/officeart/2005/8/layout/hierarchy1"/>
    <dgm:cxn modelId="{2DA1345C-0752-40C4-9036-FB66FF299682}" type="presParOf" srcId="{8C354167-B039-4DE6-B110-5296AA458A0E}" destId="{F0BDB6CE-91E4-4D2E-AEFC-4B3963423861}" srcOrd="1" destOrd="0" presId="urn:microsoft.com/office/officeart/2005/8/layout/hierarchy1"/>
    <dgm:cxn modelId="{8B0F530B-ABB2-4331-A33A-0EBE521D2FC8}" type="presParOf" srcId="{980383D9-4DA8-429D-8DCA-EC9809879430}" destId="{4F2D6E83-C892-4C59-8A67-1B820A5B2B9A}" srcOrd="1" destOrd="0" presId="urn:microsoft.com/office/officeart/2005/8/layout/hierarchy1"/>
    <dgm:cxn modelId="{E9032410-BAD8-4CBE-9CD2-6C7530A6BB9D}" type="presParOf" srcId="{00F954E2-0EB7-4253-BA18-713D81D87818}" destId="{84B27234-3B8B-46EE-9EB6-E796A6FA8F34}" srcOrd="2" destOrd="0" presId="urn:microsoft.com/office/officeart/2005/8/layout/hierarchy1"/>
    <dgm:cxn modelId="{0AA44C57-5A8B-4758-B856-3676DEF8D2D7}" type="presParOf" srcId="{00F954E2-0EB7-4253-BA18-713D81D87818}" destId="{18FF6DFB-50B9-4833-97C5-C1C89365CB1A}" srcOrd="3" destOrd="0" presId="urn:microsoft.com/office/officeart/2005/8/layout/hierarchy1"/>
    <dgm:cxn modelId="{8CF04B9A-F57C-41FF-84DD-53EE64ADA8D8}" type="presParOf" srcId="{18FF6DFB-50B9-4833-97C5-C1C89365CB1A}" destId="{7E1BF324-E4DD-48AE-8016-C8A39557C1D5}" srcOrd="0" destOrd="0" presId="urn:microsoft.com/office/officeart/2005/8/layout/hierarchy1"/>
    <dgm:cxn modelId="{08ACD73E-DCAE-4B21-A54D-FD89F068D1AA}" type="presParOf" srcId="{7E1BF324-E4DD-48AE-8016-C8A39557C1D5}" destId="{9B0643DF-1571-4D82-B409-12988BD59FE8}" srcOrd="0" destOrd="0" presId="urn:microsoft.com/office/officeart/2005/8/layout/hierarchy1"/>
    <dgm:cxn modelId="{B5BAE40D-0E09-4AAB-87E5-0EB5668FDF19}" type="presParOf" srcId="{7E1BF324-E4DD-48AE-8016-C8A39557C1D5}" destId="{7689FAF2-BB1B-4A67-A313-59A230B5E59B}" srcOrd="1" destOrd="0" presId="urn:microsoft.com/office/officeart/2005/8/layout/hierarchy1"/>
    <dgm:cxn modelId="{42D47706-03ED-400F-9AD1-0B7ADC383A3D}" type="presParOf" srcId="{18FF6DFB-50B9-4833-97C5-C1C89365CB1A}" destId="{6EF83D1C-B4B6-4FCE-BACB-C5004D2EC386}" srcOrd="1" destOrd="0" presId="urn:microsoft.com/office/officeart/2005/8/layout/hierarchy1"/>
    <dgm:cxn modelId="{A9F4D756-3F97-4566-BC2F-ACBB4670A758}" type="presParOf" srcId="{BFF949D5-C4C4-435D-862B-12DCF83626F0}" destId="{010F5EAC-8116-42F3-AC42-1252616CE9E5}" srcOrd="2" destOrd="0" presId="urn:microsoft.com/office/officeart/2005/8/layout/hierarchy1"/>
    <dgm:cxn modelId="{205D87A4-48FE-4677-9FFA-D053D2674637}" type="presParOf" srcId="{BFF949D5-C4C4-435D-862B-12DCF83626F0}" destId="{882B0F08-FC98-4266-A490-9FC9BE059A9F}" srcOrd="3" destOrd="0" presId="urn:microsoft.com/office/officeart/2005/8/layout/hierarchy1"/>
    <dgm:cxn modelId="{901148C7-4875-452C-AF00-E91275A562BB}" type="presParOf" srcId="{882B0F08-FC98-4266-A490-9FC9BE059A9F}" destId="{921B37DF-0B45-4EAA-91B7-21BC7FDB2A11}" srcOrd="0" destOrd="0" presId="urn:microsoft.com/office/officeart/2005/8/layout/hierarchy1"/>
    <dgm:cxn modelId="{B4A22185-8764-4BF4-AE56-2F67A5102BBF}" type="presParOf" srcId="{921B37DF-0B45-4EAA-91B7-21BC7FDB2A11}" destId="{A235D5EA-6BE3-485B-B87A-409E6434AD00}" srcOrd="0" destOrd="0" presId="urn:microsoft.com/office/officeart/2005/8/layout/hierarchy1"/>
    <dgm:cxn modelId="{26536B47-DC7E-4DD7-82B2-4C55248C5CD8}" type="presParOf" srcId="{921B37DF-0B45-4EAA-91B7-21BC7FDB2A11}" destId="{A21E1F20-A0FE-4F43-A16D-D2C71C7E9CAF}" srcOrd="1" destOrd="0" presId="urn:microsoft.com/office/officeart/2005/8/layout/hierarchy1"/>
    <dgm:cxn modelId="{7C4C8581-CFCE-4D86-B8A3-4D68C7C47ADA}" type="presParOf" srcId="{882B0F08-FC98-4266-A490-9FC9BE059A9F}" destId="{DDA099E4-B2FC-4F54-A014-49632EF024DA}" srcOrd="1" destOrd="0" presId="urn:microsoft.com/office/officeart/2005/8/layout/hierarchy1"/>
    <dgm:cxn modelId="{83AB6084-83CB-449A-8FF5-E42CACD9424B}" type="presParOf" srcId="{DDA099E4-B2FC-4F54-A014-49632EF024DA}" destId="{DBA843A3-1EA7-49F2-BFD9-68299BDA7B88}" srcOrd="0" destOrd="0" presId="urn:microsoft.com/office/officeart/2005/8/layout/hierarchy1"/>
    <dgm:cxn modelId="{04999CBC-4F43-4748-A87B-ACB7DBB2E9CB}" type="presParOf" srcId="{DDA099E4-B2FC-4F54-A014-49632EF024DA}" destId="{81183654-A2F9-453A-B65D-D8DD6CAE2E04}" srcOrd="1" destOrd="0" presId="urn:microsoft.com/office/officeart/2005/8/layout/hierarchy1"/>
    <dgm:cxn modelId="{8623BE12-1FE3-416D-8054-E8682C4BE39B}" type="presParOf" srcId="{81183654-A2F9-453A-B65D-D8DD6CAE2E04}" destId="{AFECE145-82EA-44C7-9811-F1CB8A850572}" srcOrd="0" destOrd="0" presId="urn:microsoft.com/office/officeart/2005/8/layout/hierarchy1"/>
    <dgm:cxn modelId="{95D4AFFE-253A-4BB7-BC0B-CDCEFF864469}" type="presParOf" srcId="{AFECE145-82EA-44C7-9811-F1CB8A850572}" destId="{5AD283EE-4A17-438A-94E2-DC2ECFB857D0}" srcOrd="0" destOrd="0" presId="urn:microsoft.com/office/officeart/2005/8/layout/hierarchy1"/>
    <dgm:cxn modelId="{4AC83EE1-F839-49B8-8C6E-6443FC15E761}" type="presParOf" srcId="{AFECE145-82EA-44C7-9811-F1CB8A850572}" destId="{0F26EB2B-5789-452E-A14A-A32AFB3E8637}" srcOrd="1" destOrd="0" presId="urn:microsoft.com/office/officeart/2005/8/layout/hierarchy1"/>
    <dgm:cxn modelId="{11C75230-9604-44C9-8F6E-FE049FD3169D}" type="presParOf" srcId="{81183654-A2F9-453A-B65D-D8DD6CAE2E04}" destId="{F5B6195A-EFD4-47E9-BA6B-082FF769BDA7}" srcOrd="1" destOrd="0" presId="urn:microsoft.com/office/officeart/2005/8/layout/hierarchy1"/>
    <dgm:cxn modelId="{7D16A6FE-76F6-406B-B81D-00140059A2CC}" type="presParOf" srcId="{F5B6195A-EFD4-47E9-BA6B-082FF769BDA7}" destId="{F9A31997-099A-4E50-98DB-4F6D43E907F0}" srcOrd="0" destOrd="0" presId="urn:microsoft.com/office/officeart/2005/8/layout/hierarchy1"/>
    <dgm:cxn modelId="{DE5B6A68-C6AF-4C20-8FEA-9A95F6324DE3}" type="presParOf" srcId="{F5B6195A-EFD4-47E9-BA6B-082FF769BDA7}" destId="{886C9FC8-DF34-4FB9-8BC4-F6E4AD188730}" srcOrd="1" destOrd="0" presId="urn:microsoft.com/office/officeart/2005/8/layout/hierarchy1"/>
    <dgm:cxn modelId="{16C7B5D7-A377-4BB6-8FB7-3487927FE847}" type="presParOf" srcId="{886C9FC8-DF34-4FB9-8BC4-F6E4AD188730}" destId="{9EA9B34F-C744-4A66-8779-2AD3AE98CC26}" srcOrd="0" destOrd="0" presId="urn:microsoft.com/office/officeart/2005/8/layout/hierarchy1"/>
    <dgm:cxn modelId="{030BCDB8-1F90-47A5-8168-C9FF1851E142}" type="presParOf" srcId="{9EA9B34F-C744-4A66-8779-2AD3AE98CC26}" destId="{6521A83B-027B-4301-98C5-969A2D0C7FF9}" srcOrd="0" destOrd="0" presId="urn:microsoft.com/office/officeart/2005/8/layout/hierarchy1"/>
    <dgm:cxn modelId="{0503B3F8-4DE9-44EA-98C5-D506CCCD8C6C}" type="presParOf" srcId="{9EA9B34F-C744-4A66-8779-2AD3AE98CC26}" destId="{55A3691A-56D6-409A-A03B-881886396AB1}" srcOrd="1" destOrd="0" presId="urn:microsoft.com/office/officeart/2005/8/layout/hierarchy1"/>
    <dgm:cxn modelId="{7FA3A0DD-592A-418C-89A4-E3E8ABDD4310}" type="presParOf" srcId="{886C9FC8-DF34-4FB9-8BC4-F6E4AD188730}" destId="{5636C5A3-CD91-498A-9454-C4C8DF9FDDCB}" srcOrd="1" destOrd="0" presId="urn:microsoft.com/office/officeart/2005/8/layout/hierarchy1"/>
    <dgm:cxn modelId="{C25960E3-8DE0-430D-B953-B7790FE7097B}" type="presParOf" srcId="{DDA099E4-B2FC-4F54-A014-49632EF024DA}" destId="{26E39046-4EFB-4EC7-A1E0-8E2213768535}" srcOrd="2" destOrd="0" presId="urn:microsoft.com/office/officeart/2005/8/layout/hierarchy1"/>
    <dgm:cxn modelId="{0DBC4F87-BE48-4316-8B87-2F0E6B89852C}" type="presParOf" srcId="{DDA099E4-B2FC-4F54-A014-49632EF024DA}" destId="{D0133B40-B92A-4658-B0A8-DCA6173F92EA}" srcOrd="3" destOrd="0" presId="urn:microsoft.com/office/officeart/2005/8/layout/hierarchy1"/>
    <dgm:cxn modelId="{385B9B1B-C6F7-4D58-A6B7-664E035EFDEB}" type="presParOf" srcId="{D0133B40-B92A-4658-B0A8-DCA6173F92EA}" destId="{FD7DD48A-8D59-4859-A50F-F061E54C49BC}" srcOrd="0" destOrd="0" presId="urn:microsoft.com/office/officeart/2005/8/layout/hierarchy1"/>
    <dgm:cxn modelId="{D2DBDB4F-5D05-4AB5-936E-4B90CCCF917C}" type="presParOf" srcId="{FD7DD48A-8D59-4859-A50F-F061E54C49BC}" destId="{F15E1B6F-3476-46E0-BC1D-D24900B8A3E0}" srcOrd="0" destOrd="0" presId="urn:microsoft.com/office/officeart/2005/8/layout/hierarchy1"/>
    <dgm:cxn modelId="{583A3A26-FE20-4942-B85F-A5B36A4DC0B9}" type="presParOf" srcId="{FD7DD48A-8D59-4859-A50F-F061E54C49BC}" destId="{9F61252B-5FAC-459D-B176-B37E1ED8AC5C}" srcOrd="1" destOrd="0" presId="urn:microsoft.com/office/officeart/2005/8/layout/hierarchy1"/>
    <dgm:cxn modelId="{E270BEB3-01EA-4FE3-AD02-0F3078C0A1C8}" type="presParOf" srcId="{D0133B40-B92A-4658-B0A8-DCA6173F92EA}" destId="{08CFF13F-6D4C-4788-BEC3-DC0C5101038F}" srcOrd="1" destOrd="0" presId="urn:microsoft.com/office/officeart/2005/8/layout/hierarchy1"/>
    <dgm:cxn modelId="{EF2BA2C3-63D0-421A-9564-C6306511EC96}" type="presParOf" srcId="{08CFF13F-6D4C-4788-BEC3-DC0C5101038F}" destId="{B59B5504-537F-4110-8DBC-A1D8769713AF}" srcOrd="0" destOrd="0" presId="urn:microsoft.com/office/officeart/2005/8/layout/hierarchy1"/>
    <dgm:cxn modelId="{D6F64CDF-4223-46A5-9666-2D5F49144891}" type="presParOf" srcId="{08CFF13F-6D4C-4788-BEC3-DC0C5101038F}" destId="{77F9BA1B-E71B-4C63-B873-7101194C87CE}" srcOrd="1" destOrd="0" presId="urn:microsoft.com/office/officeart/2005/8/layout/hierarchy1"/>
    <dgm:cxn modelId="{AA195497-64E3-4750-A7E5-A42BF899A34E}" type="presParOf" srcId="{77F9BA1B-E71B-4C63-B873-7101194C87CE}" destId="{2FB1F50C-160B-4C21-89F0-AC2808F2FD66}" srcOrd="0" destOrd="0" presId="urn:microsoft.com/office/officeart/2005/8/layout/hierarchy1"/>
    <dgm:cxn modelId="{11F315BB-2FE2-43E1-B944-E0750F48F68B}" type="presParOf" srcId="{2FB1F50C-160B-4C21-89F0-AC2808F2FD66}" destId="{D7C38323-EE0D-4E18-93D1-709737D182FE}" srcOrd="0" destOrd="0" presId="urn:microsoft.com/office/officeart/2005/8/layout/hierarchy1"/>
    <dgm:cxn modelId="{A6109A3E-47AA-4365-B5F8-FBC148FF9704}" type="presParOf" srcId="{2FB1F50C-160B-4C21-89F0-AC2808F2FD66}" destId="{53991090-E7F8-49AE-8D93-3BCDC90F8269}" srcOrd="1" destOrd="0" presId="urn:microsoft.com/office/officeart/2005/8/layout/hierarchy1"/>
    <dgm:cxn modelId="{775AE871-0B0A-43AC-842E-C1D514BBB99D}" type="presParOf" srcId="{77F9BA1B-E71B-4C63-B873-7101194C87CE}" destId="{2D3AD147-F1A6-4B7A-A3E9-193240A9C2C4}" srcOrd="1" destOrd="0" presId="urn:microsoft.com/office/officeart/2005/8/layout/hierarchy1"/>
    <dgm:cxn modelId="{F43F59FA-1FAD-4000-8979-C5629A42E4C6}" type="presParOf" srcId="{DDA099E4-B2FC-4F54-A014-49632EF024DA}" destId="{C8791931-D603-42D2-A4B9-A491F75B33CA}" srcOrd="4" destOrd="0" presId="urn:microsoft.com/office/officeart/2005/8/layout/hierarchy1"/>
    <dgm:cxn modelId="{7A4AF42B-FA18-4BB6-8405-6EE9567FCC71}" type="presParOf" srcId="{DDA099E4-B2FC-4F54-A014-49632EF024DA}" destId="{FD9FF9AB-1FCF-4925-9647-ADFBAB869FA3}" srcOrd="5" destOrd="0" presId="urn:microsoft.com/office/officeart/2005/8/layout/hierarchy1"/>
    <dgm:cxn modelId="{0AD90A48-539B-4BDB-AFCA-A336235F4A0E}" type="presParOf" srcId="{FD9FF9AB-1FCF-4925-9647-ADFBAB869FA3}" destId="{2A5B572A-6C0E-40BA-91E6-8BEAF1088B2E}" srcOrd="0" destOrd="0" presId="urn:microsoft.com/office/officeart/2005/8/layout/hierarchy1"/>
    <dgm:cxn modelId="{29C59CD1-D838-4010-810F-401D73AEC049}" type="presParOf" srcId="{2A5B572A-6C0E-40BA-91E6-8BEAF1088B2E}" destId="{AF53EF42-ACEC-496C-8E73-CE4ACF2CBC38}" srcOrd="0" destOrd="0" presId="urn:microsoft.com/office/officeart/2005/8/layout/hierarchy1"/>
    <dgm:cxn modelId="{84B54860-3099-42E8-8A93-64BCD16FE5AE}" type="presParOf" srcId="{2A5B572A-6C0E-40BA-91E6-8BEAF1088B2E}" destId="{DE4031FC-A3F0-4344-B7BD-A878169399E2}" srcOrd="1" destOrd="0" presId="urn:microsoft.com/office/officeart/2005/8/layout/hierarchy1"/>
    <dgm:cxn modelId="{DDD48F1A-B661-469A-AEA5-C430B7E24FAB}" type="presParOf" srcId="{FD9FF9AB-1FCF-4925-9647-ADFBAB869FA3}" destId="{AB94D8FD-D3DB-4B12-AAAB-A68AE05F2B47}" srcOrd="1" destOrd="0" presId="urn:microsoft.com/office/officeart/2005/8/layout/hierarchy1"/>
    <dgm:cxn modelId="{973F488A-3519-4844-A300-E7E4CCB90B85}" type="presParOf" srcId="{AB94D8FD-D3DB-4B12-AAAB-A68AE05F2B47}" destId="{73C6754B-4EB7-42D6-BC1C-7411BE7698D9}" srcOrd="0" destOrd="0" presId="urn:microsoft.com/office/officeart/2005/8/layout/hierarchy1"/>
    <dgm:cxn modelId="{C26A2156-19EC-4823-9FC0-FEEDB1FB39BB}" type="presParOf" srcId="{AB94D8FD-D3DB-4B12-AAAB-A68AE05F2B47}" destId="{E631B3F2-CA4D-42F1-BED9-3DF3EE3547B4}" srcOrd="1" destOrd="0" presId="urn:microsoft.com/office/officeart/2005/8/layout/hierarchy1"/>
    <dgm:cxn modelId="{170DCDFB-1DAB-4066-84D4-DFF7F6248B8B}" type="presParOf" srcId="{E631B3F2-CA4D-42F1-BED9-3DF3EE3547B4}" destId="{298B8F97-3719-4E9F-8FB0-D1B33AD8094E}" srcOrd="0" destOrd="0" presId="urn:microsoft.com/office/officeart/2005/8/layout/hierarchy1"/>
    <dgm:cxn modelId="{5C9A001C-481B-45CF-B53D-A1B86E559D02}" type="presParOf" srcId="{298B8F97-3719-4E9F-8FB0-D1B33AD8094E}" destId="{266C72B4-E780-4748-A6A4-7B741B2FCC42}" srcOrd="0" destOrd="0" presId="urn:microsoft.com/office/officeart/2005/8/layout/hierarchy1"/>
    <dgm:cxn modelId="{10FC3A35-76FE-440C-86E8-9980D961D1C1}" type="presParOf" srcId="{298B8F97-3719-4E9F-8FB0-D1B33AD8094E}" destId="{0C6F7007-D5BA-4B85-8CF5-139D048B8689}" srcOrd="1" destOrd="0" presId="urn:microsoft.com/office/officeart/2005/8/layout/hierarchy1"/>
    <dgm:cxn modelId="{548DC308-AEFC-46E7-B3C4-66D06CBA5A25}" type="presParOf" srcId="{E631B3F2-CA4D-42F1-BED9-3DF3EE3547B4}" destId="{81E711F6-04FD-4B3F-980F-2AD37F09253B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3C6754B-4EB7-42D6-BC1C-7411BE7698D9}">
      <dsp:nvSpPr>
        <dsp:cNvPr id="0" name=""/>
        <dsp:cNvSpPr/>
      </dsp:nvSpPr>
      <dsp:spPr>
        <a:xfrm>
          <a:off x="9675947" y="3075137"/>
          <a:ext cx="91440" cy="35951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5951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8791931-D603-42D2-A4B9-A491F75B33CA}">
      <dsp:nvSpPr>
        <dsp:cNvPr id="0" name=""/>
        <dsp:cNvSpPr/>
      </dsp:nvSpPr>
      <dsp:spPr>
        <a:xfrm>
          <a:off x="8210819" y="1930670"/>
          <a:ext cx="1510847" cy="35951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4997"/>
              </a:lnTo>
              <a:lnTo>
                <a:pt x="1510847" y="244997"/>
              </a:lnTo>
              <a:lnTo>
                <a:pt x="1510847" y="35951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59B5504-537F-4110-8DBC-A1D8769713AF}">
      <dsp:nvSpPr>
        <dsp:cNvPr id="0" name=""/>
        <dsp:cNvSpPr/>
      </dsp:nvSpPr>
      <dsp:spPr>
        <a:xfrm>
          <a:off x="8165099" y="3075137"/>
          <a:ext cx="91440" cy="35951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5951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E39046-4EFB-4EC7-A1E0-8E2213768535}">
      <dsp:nvSpPr>
        <dsp:cNvPr id="0" name=""/>
        <dsp:cNvSpPr/>
      </dsp:nvSpPr>
      <dsp:spPr>
        <a:xfrm>
          <a:off x="8165099" y="1930670"/>
          <a:ext cx="91440" cy="35951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5951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9A31997-099A-4E50-98DB-4F6D43E907F0}">
      <dsp:nvSpPr>
        <dsp:cNvPr id="0" name=""/>
        <dsp:cNvSpPr/>
      </dsp:nvSpPr>
      <dsp:spPr>
        <a:xfrm>
          <a:off x="6654252" y="3075137"/>
          <a:ext cx="91440" cy="35951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5951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BA843A3-1EA7-49F2-BFD9-68299BDA7B88}">
      <dsp:nvSpPr>
        <dsp:cNvPr id="0" name=""/>
        <dsp:cNvSpPr/>
      </dsp:nvSpPr>
      <dsp:spPr>
        <a:xfrm>
          <a:off x="6699972" y="1930670"/>
          <a:ext cx="1510847" cy="359512"/>
        </a:xfrm>
        <a:custGeom>
          <a:avLst/>
          <a:gdLst/>
          <a:ahLst/>
          <a:cxnLst/>
          <a:rect l="0" t="0" r="0" b="0"/>
          <a:pathLst>
            <a:path>
              <a:moveTo>
                <a:pt x="1510847" y="0"/>
              </a:moveTo>
              <a:lnTo>
                <a:pt x="1510847" y="244997"/>
              </a:lnTo>
              <a:lnTo>
                <a:pt x="0" y="244997"/>
              </a:lnTo>
              <a:lnTo>
                <a:pt x="0" y="35951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10F5EAC-8116-42F3-AC42-1252616CE9E5}">
      <dsp:nvSpPr>
        <dsp:cNvPr id="0" name=""/>
        <dsp:cNvSpPr/>
      </dsp:nvSpPr>
      <dsp:spPr>
        <a:xfrm>
          <a:off x="5566836" y="786204"/>
          <a:ext cx="2643982" cy="35951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4997"/>
              </a:lnTo>
              <a:lnTo>
                <a:pt x="2643982" y="244997"/>
              </a:lnTo>
              <a:lnTo>
                <a:pt x="2643982" y="35951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4B27234-3B8B-46EE-9EB6-E796A6FA8F34}">
      <dsp:nvSpPr>
        <dsp:cNvPr id="0" name=""/>
        <dsp:cNvSpPr/>
      </dsp:nvSpPr>
      <dsp:spPr>
        <a:xfrm>
          <a:off x="4433701" y="3075137"/>
          <a:ext cx="755423" cy="35951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4997"/>
              </a:lnTo>
              <a:lnTo>
                <a:pt x="755423" y="244997"/>
              </a:lnTo>
              <a:lnTo>
                <a:pt x="755423" y="35951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E11640B-8CB8-4015-A189-3163A617D4E8}">
      <dsp:nvSpPr>
        <dsp:cNvPr id="0" name=""/>
        <dsp:cNvSpPr/>
      </dsp:nvSpPr>
      <dsp:spPr>
        <a:xfrm>
          <a:off x="3678277" y="3075137"/>
          <a:ext cx="755423" cy="359512"/>
        </a:xfrm>
        <a:custGeom>
          <a:avLst/>
          <a:gdLst/>
          <a:ahLst/>
          <a:cxnLst/>
          <a:rect l="0" t="0" r="0" b="0"/>
          <a:pathLst>
            <a:path>
              <a:moveTo>
                <a:pt x="755423" y="0"/>
              </a:moveTo>
              <a:lnTo>
                <a:pt x="755423" y="244997"/>
              </a:lnTo>
              <a:lnTo>
                <a:pt x="0" y="244997"/>
              </a:lnTo>
              <a:lnTo>
                <a:pt x="0" y="35951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AF6A66D-C932-40A9-9B6A-1303B3B68D44}">
      <dsp:nvSpPr>
        <dsp:cNvPr id="0" name=""/>
        <dsp:cNvSpPr/>
      </dsp:nvSpPr>
      <dsp:spPr>
        <a:xfrm>
          <a:off x="2922854" y="1930670"/>
          <a:ext cx="1510847" cy="35951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4997"/>
              </a:lnTo>
              <a:lnTo>
                <a:pt x="1510847" y="244997"/>
              </a:lnTo>
              <a:lnTo>
                <a:pt x="1510847" y="35951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0AA500A-41D3-4AA6-8F7C-4871B1F7435F}">
      <dsp:nvSpPr>
        <dsp:cNvPr id="0" name=""/>
        <dsp:cNvSpPr/>
      </dsp:nvSpPr>
      <dsp:spPr>
        <a:xfrm>
          <a:off x="2877134" y="1930670"/>
          <a:ext cx="91440" cy="35951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5951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651B8A4-D615-454A-A98E-35E217A5DAB1}">
      <dsp:nvSpPr>
        <dsp:cNvPr id="0" name=""/>
        <dsp:cNvSpPr/>
      </dsp:nvSpPr>
      <dsp:spPr>
        <a:xfrm>
          <a:off x="1412006" y="3075137"/>
          <a:ext cx="755423" cy="35951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4997"/>
              </a:lnTo>
              <a:lnTo>
                <a:pt x="755423" y="244997"/>
              </a:lnTo>
              <a:lnTo>
                <a:pt x="755423" y="35951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24A9A0E-C59F-4835-9982-5E0AC5380B56}">
      <dsp:nvSpPr>
        <dsp:cNvPr id="0" name=""/>
        <dsp:cNvSpPr/>
      </dsp:nvSpPr>
      <dsp:spPr>
        <a:xfrm>
          <a:off x="656583" y="3075137"/>
          <a:ext cx="755423" cy="359512"/>
        </a:xfrm>
        <a:custGeom>
          <a:avLst/>
          <a:gdLst/>
          <a:ahLst/>
          <a:cxnLst/>
          <a:rect l="0" t="0" r="0" b="0"/>
          <a:pathLst>
            <a:path>
              <a:moveTo>
                <a:pt x="755423" y="0"/>
              </a:moveTo>
              <a:lnTo>
                <a:pt x="755423" y="244997"/>
              </a:lnTo>
              <a:lnTo>
                <a:pt x="0" y="244997"/>
              </a:lnTo>
              <a:lnTo>
                <a:pt x="0" y="35951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34848C6-53E6-4F7E-83C3-810BD721B1A1}">
      <dsp:nvSpPr>
        <dsp:cNvPr id="0" name=""/>
        <dsp:cNvSpPr/>
      </dsp:nvSpPr>
      <dsp:spPr>
        <a:xfrm>
          <a:off x="1412006" y="1930670"/>
          <a:ext cx="1510847" cy="359512"/>
        </a:xfrm>
        <a:custGeom>
          <a:avLst/>
          <a:gdLst/>
          <a:ahLst/>
          <a:cxnLst/>
          <a:rect l="0" t="0" r="0" b="0"/>
          <a:pathLst>
            <a:path>
              <a:moveTo>
                <a:pt x="1510847" y="0"/>
              </a:moveTo>
              <a:lnTo>
                <a:pt x="1510847" y="244997"/>
              </a:lnTo>
              <a:lnTo>
                <a:pt x="0" y="244997"/>
              </a:lnTo>
              <a:lnTo>
                <a:pt x="0" y="35951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5E0EA91-5AF7-4394-A72D-E1703C004386}">
      <dsp:nvSpPr>
        <dsp:cNvPr id="0" name=""/>
        <dsp:cNvSpPr/>
      </dsp:nvSpPr>
      <dsp:spPr>
        <a:xfrm>
          <a:off x="2922854" y="786204"/>
          <a:ext cx="2643982" cy="359512"/>
        </a:xfrm>
        <a:custGeom>
          <a:avLst/>
          <a:gdLst/>
          <a:ahLst/>
          <a:cxnLst/>
          <a:rect l="0" t="0" r="0" b="0"/>
          <a:pathLst>
            <a:path>
              <a:moveTo>
                <a:pt x="2643982" y="0"/>
              </a:moveTo>
              <a:lnTo>
                <a:pt x="2643982" y="244997"/>
              </a:lnTo>
              <a:lnTo>
                <a:pt x="0" y="244997"/>
              </a:lnTo>
              <a:lnTo>
                <a:pt x="0" y="35951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9B86184-0281-4DB5-A2B0-4073B78908DB}">
      <dsp:nvSpPr>
        <dsp:cNvPr id="0" name=""/>
        <dsp:cNvSpPr/>
      </dsp:nvSpPr>
      <dsp:spPr>
        <a:xfrm>
          <a:off x="4948763" y="1250"/>
          <a:ext cx="1236147" cy="78495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3A88E89-F8F6-469A-B31A-D1BD830BFE14}">
      <dsp:nvSpPr>
        <dsp:cNvPr id="0" name=""/>
        <dsp:cNvSpPr/>
      </dsp:nvSpPr>
      <dsp:spPr>
        <a:xfrm>
          <a:off x="5086112" y="131732"/>
          <a:ext cx="1236147" cy="78495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/>
            <a:t>Rektor</a:t>
          </a:r>
        </a:p>
      </dsp:txBody>
      <dsp:txXfrm>
        <a:off x="5109102" y="154722"/>
        <a:ext cx="1190167" cy="738973"/>
      </dsp:txXfrm>
    </dsp:sp>
    <dsp:sp modelId="{36D09FF2-326B-43BE-AEF9-A1283A7339D7}">
      <dsp:nvSpPr>
        <dsp:cNvPr id="0" name=""/>
        <dsp:cNvSpPr/>
      </dsp:nvSpPr>
      <dsp:spPr>
        <a:xfrm>
          <a:off x="2304780" y="1145717"/>
          <a:ext cx="1236147" cy="78495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7832382-A98A-4DE8-8410-9A96804C2AFC}">
      <dsp:nvSpPr>
        <dsp:cNvPr id="0" name=""/>
        <dsp:cNvSpPr/>
      </dsp:nvSpPr>
      <dsp:spPr>
        <a:xfrm>
          <a:off x="2442130" y="1276199"/>
          <a:ext cx="1236147" cy="78495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/>
            <a:t>Kvestor</a:t>
          </a:r>
        </a:p>
      </dsp:txBody>
      <dsp:txXfrm>
        <a:off x="2465120" y="1299189"/>
        <a:ext cx="1190167" cy="738973"/>
      </dsp:txXfrm>
    </dsp:sp>
    <dsp:sp modelId="{C1608A69-076F-49EA-AF98-2F35148E0D47}">
      <dsp:nvSpPr>
        <dsp:cNvPr id="0" name=""/>
        <dsp:cNvSpPr/>
      </dsp:nvSpPr>
      <dsp:spPr>
        <a:xfrm>
          <a:off x="793932" y="2290183"/>
          <a:ext cx="1236147" cy="78495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8A52D1D-1748-4987-9290-0B4ED4E5148D}">
      <dsp:nvSpPr>
        <dsp:cNvPr id="0" name=""/>
        <dsp:cNvSpPr/>
      </dsp:nvSpPr>
      <dsp:spPr>
        <a:xfrm>
          <a:off x="931282" y="2420666"/>
          <a:ext cx="1236147" cy="78495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 dirty="0"/>
            <a:t>Hospodářsko-provozní úsek</a:t>
          </a:r>
        </a:p>
      </dsp:txBody>
      <dsp:txXfrm>
        <a:off x="954272" y="2443656"/>
        <a:ext cx="1190167" cy="738973"/>
      </dsp:txXfrm>
    </dsp:sp>
    <dsp:sp modelId="{D4CA5615-99B4-48DF-B221-7732022A64E6}">
      <dsp:nvSpPr>
        <dsp:cNvPr id="0" name=""/>
        <dsp:cNvSpPr/>
      </dsp:nvSpPr>
      <dsp:spPr>
        <a:xfrm>
          <a:off x="38509" y="3434650"/>
          <a:ext cx="1236147" cy="78495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0943AEF-E78C-4908-8F26-9E7C7B4AE38A}">
      <dsp:nvSpPr>
        <dsp:cNvPr id="0" name=""/>
        <dsp:cNvSpPr/>
      </dsp:nvSpPr>
      <dsp:spPr>
        <a:xfrm>
          <a:off x="175859" y="3565132"/>
          <a:ext cx="1236147" cy="78495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/>
            <a:t>Menza</a:t>
          </a:r>
        </a:p>
      </dsp:txBody>
      <dsp:txXfrm>
        <a:off x="198849" y="3588122"/>
        <a:ext cx="1190167" cy="738973"/>
      </dsp:txXfrm>
    </dsp:sp>
    <dsp:sp modelId="{D89DC06D-C6A8-491A-AE98-3E38259160F2}">
      <dsp:nvSpPr>
        <dsp:cNvPr id="0" name=""/>
        <dsp:cNvSpPr/>
      </dsp:nvSpPr>
      <dsp:spPr>
        <a:xfrm>
          <a:off x="1549356" y="3434650"/>
          <a:ext cx="1236147" cy="78495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0F1E8A2-5839-4271-B7F3-639BEFF3E950}">
      <dsp:nvSpPr>
        <dsp:cNvPr id="0" name=""/>
        <dsp:cNvSpPr/>
      </dsp:nvSpPr>
      <dsp:spPr>
        <a:xfrm>
          <a:off x="1686706" y="3565132"/>
          <a:ext cx="1236147" cy="78495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/>
            <a:t>Údržba</a:t>
          </a:r>
        </a:p>
      </dsp:txBody>
      <dsp:txXfrm>
        <a:off x="1709696" y="3588122"/>
        <a:ext cx="1190167" cy="738973"/>
      </dsp:txXfrm>
    </dsp:sp>
    <dsp:sp modelId="{8AF7A8CB-3AE0-4A57-A228-448426D59F19}">
      <dsp:nvSpPr>
        <dsp:cNvPr id="0" name=""/>
        <dsp:cNvSpPr/>
      </dsp:nvSpPr>
      <dsp:spPr>
        <a:xfrm>
          <a:off x="2304780" y="2290183"/>
          <a:ext cx="1236147" cy="78495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5A9CA08-417B-426D-8271-670D6EFC9F84}">
      <dsp:nvSpPr>
        <dsp:cNvPr id="0" name=""/>
        <dsp:cNvSpPr/>
      </dsp:nvSpPr>
      <dsp:spPr>
        <a:xfrm>
          <a:off x="2442130" y="2420666"/>
          <a:ext cx="1236147" cy="78495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/>
            <a:t>Knihovna</a:t>
          </a:r>
        </a:p>
      </dsp:txBody>
      <dsp:txXfrm>
        <a:off x="2465120" y="2443656"/>
        <a:ext cx="1190167" cy="738973"/>
      </dsp:txXfrm>
    </dsp:sp>
    <dsp:sp modelId="{B5891259-BA6C-4D7B-8B31-30B8C7A64E64}">
      <dsp:nvSpPr>
        <dsp:cNvPr id="0" name=""/>
        <dsp:cNvSpPr/>
      </dsp:nvSpPr>
      <dsp:spPr>
        <a:xfrm>
          <a:off x="3815627" y="2290183"/>
          <a:ext cx="1236147" cy="78495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0DAFF2D-7B94-4C3E-BED3-76209A43B947}">
      <dsp:nvSpPr>
        <dsp:cNvPr id="0" name=""/>
        <dsp:cNvSpPr/>
      </dsp:nvSpPr>
      <dsp:spPr>
        <a:xfrm>
          <a:off x="3952977" y="2420666"/>
          <a:ext cx="1236147" cy="78495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/>
            <a:t>Ekonomické oddělení</a:t>
          </a:r>
        </a:p>
      </dsp:txBody>
      <dsp:txXfrm>
        <a:off x="3975967" y="2443656"/>
        <a:ext cx="1190167" cy="738973"/>
      </dsp:txXfrm>
    </dsp:sp>
    <dsp:sp modelId="{A10BB49C-70CF-4037-A192-91654AD4A04E}">
      <dsp:nvSpPr>
        <dsp:cNvPr id="0" name=""/>
        <dsp:cNvSpPr/>
      </dsp:nvSpPr>
      <dsp:spPr>
        <a:xfrm>
          <a:off x="3060203" y="3434650"/>
          <a:ext cx="1236147" cy="78495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0BDB6CE-91E4-4D2E-AEFC-4B3963423861}">
      <dsp:nvSpPr>
        <dsp:cNvPr id="0" name=""/>
        <dsp:cNvSpPr/>
      </dsp:nvSpPr>
      <dsp:spPr>
        <a:xfrm>
          <a:off x="3197553" y="3565132"/>
          <a:ext cx="1236147" cy="78495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/>
            <a:t>Referent (účetní, mzdová)</a:t>
          </a:r>
        </a:p>
      </dsp:txBody>
      <dsp:txXfrm>
        <a:off x="3220543" y="3588122"/>
        <a:ext cx="1190167" cy="738973"/>
      </dsp:txXfrm>
    </dsp:sp>
    <dsp:sp modelId="{9B0643DF-1571-4D82-B409-12988BD59FE8}">
      <dsp:nvSpPr>
        <dsp:cNvPr id="0" name=""/>
        <dsp:cNvSpPr/>
      </dsp:nvSpPr>
      <dsp:spPr>
        <a:xfrm>
          <a:off x="4571051" y="3434650"/>
          <a:ext cx="1236147" cy="78495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689FAF2-BB1B-4A67-A313-59A230B5E59B}">
      <dsp:nvSpPr>
        <dsp:cNvPr id="0" name=""/>
        <dsp:cNvSpPr/>
      </dsp:nvSpPr>
      <dsp:spPr>
        <a:xfrm>
          <a:off x="4708400" y="3565132"/>
          <a:ext cx="1236147" cy="78495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>
              <a:solidFill>
                <a:srgbClr val="FF0000"/>
              </a:solidFill>
            </a:rPr>
            <a:t>Personalista</a:t>
          </a:r>
        </a:p>
      </dsp:txBody>
      <dsp:txXfrm>
        <a:off x="4731390" y="3588122"/>
        <a:ext cx="1190167" cy="738973"/>
      </dsp:txXfrm>
    </dsp:sp>
    <dsp:sp modelId="{A235D5EA-6BE3-485B-B87A-409E6434AD00}">
      <dsp:nvSpPr>
        <dsp:cNvPr id="0" name=""/>
        <dsp:cNvSpPr/>
      </dsp:nvSpPr>
      <dsp:spPr>
        <a:xfrm>
          <a:off x="7592745" y="1145717"/>
          <a:ext cx="1236147" cy="78495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21E1F20-A0FE-4F43-A16D-D2C71C7E9CAF}">
      <dsp:nvSpPr>
        <dsp:cNvPr id="0" name=""/>
        <dsp:cNvSpPr/>
      </dsp:nvSpPr>
      <dsp:spPr>
        <a:xfrm>
          <a:off x="7730095" y="1276199"/>
          <a:ext cx="1236147" cy="78495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/>
            <a:t>Ředitel / Prorektor</a:t>
          </a:r>
        </a:p>
      </dsp:txBody>
      <dsp:txXfrm>
        <a:off x="7753085" y="1299189"/>
        <a:ext cx="1190167" cy="738973"/>
      </dsp:txXfrm>
    </dsp:sp>
    <dsp:sp modelId="{5AD283EE-4A17-438A-94E2-DC2ECFB857D0}">
      <dsp:nvSpPr>
        <dsp:cNvPr id="0" name=""/>
        <dsp:cNvSpPr/>
      </dsp:nvSpPr>
      <dsp:spPr>
        <a:xfrm>
          <a:off x="6081898" y="2290183"/>
          <a:ext cx="1236147" cy="78495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F26EB2B-5789-452E-A14A-A32AFB3E8637}">
      <dsp:nvSpPr>
        <dsp:cNvPr id="0" name=""/>
        <dsp:cNvSpPr/>
      </dsp:nvSpPr>
      <dsp:spPr>
        <a:xfrm>
          <a:off x="6219248" y="2420666"/>
          <a:ext cx="1236147" cy="78495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/>
            <a:t>Zástupce ředitele 1 (prorektora)</a:t>
          </a:r>
        </a:p>
      </dsp:txBody>
      <dsp:txXfrm>
        <a:off x="6242238" y="2443656"/>
        <a:ext cx="1190167" cy="738973"/>
      </dsp:txXfrm>
    </dsp:sp>
    <dsp:sp modelId="{6521A83B-027B-4301-98C5-969A2D0C7FF9}">
      <dsp:nvSpPr>
        <dsp:cNvPr id="0" name=""/>
        <dsp:cNvSpPr/>
      </dsp:nvSpPr>
      <dsp:spPr>
        <a:xfrm>
          <a:off x="6081898" y="3434650"/>
          <a:ext cx="1236147" cy="78495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5A3691A-56D6-409A-A03B-881886396AB1}">
      <dsp:nvSpPr>
        <dsp:cNvPr id="0" name=""/>
        <dsp:cNvSpPr/>
      </dsp:nvSpPr>
      <dsp:spPr>
        <a:xfrm>
          <a:off x="6219248" y="3565132"/>
          <a:ext cx="1236147" cy="78495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/>
            <a:t>Referenti</a:t>
          </a:r>
        </a:p>
      </dsp:txBody>
      <dsp:txXfrm>
        <a:off x="6242238" y="3588122"/>
        <a:ext cx="1190167" cy="738973"/>
      </dsp:txXfrm>
    </dsp:sp>
    <dsp:sp modelId="{F15E1B6F-3476-46E0-BC1D-D24900B8A3E0}">
      <dsp:nvSpPr>
        <dsp:cNvPr id="0" name=""/>
        <dsp:cNvSpPr/>
      </dsp:nvSpPr>
      <dsp:spPr>
        <a:xfrm>
          <a:off x="7592745" y="2290183"/>
          <a:ext cx="1236147" cy="78495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F61252B-5FAC-459D-B176-B37E1ED8AC5C}">
      <dsp:nvSpPr>
        <dsp:cNvPr id="0" name=""/>
        <dsp:cNvSpPr/>
      </dsp:nvSpPr>
      <dsp:spPr>
        <a:xfrm>
          <a:off x="7730095" y="2420666"/>
          <a:ext cx="1236147" cy="78495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/>
            <a:t>Zástupce ředitele 2 (prorektora)</a:t>
          </a:r>
        </a:p>
      </dsp:txBody>
      <dsp:txXfrm>
        <a:off x="7753085" y="2443656"/>
        <a:ext cx="1190167" cy="738973"/>
      </dsp:txXfrm>
    </dsp:sp>
    <dsp:sp modelId="{D7C38323-EE0D-4E18-93D1-709737D182FE}">
      <dsp:nvSpPr>
        <dsp:cNvPr id="0" name=""/>
        <dsp:cNvSpPr/>
      </dsp:nvSpPr>
      <dsp:spPr>
        <a:xfrm>
          <a:off x="7592745" y="3434650"/>
          <a:ext cx="1236147" cy="78495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3991090-E7F8-49AE-8D93-3BCDC90F8269}">
      <dsp:nvSpPr>
        <dsp:cNvPr id="0" name=""/>
        <dsp:cNvSpPr/>
      </dsp:nvSpPr>
      <dsp:spPr>
        <a:xfrm>
          <a:off x="7730095" y="3565132"/>
          <a:ext cx="1236147" cy="78495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/>
            <a:t>Referenti</a:t>
          </a:r>
        </a:p>
      </dsp:txBody>
      <dsp:txXfrm>
        <a:off x="7753085" y="3588122"/>
        <a:ext cx="1190167" cy="738973"/>
      </dsp:txXfrm>
    </dsp:sp>
    <dsp:sp modelId="{AF53EF42-ACEC-496C-8E73-CE4ACF2CBC38}">
      <dsp:nvSpPr>
        <dsp:cNvPr id="0" name=""/>
        <dsp:cNvSpPr/>
      </dsp:nvSpPr>
      <dsp:spPr>
        <a:xfrm>
          <a:off x="9103593" y="2290183"/>
          <a:ext cx="1236147" cy="78495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E4031FC-A3F0-4344-B7BD-A878169399E2}">
      <dsp:nvSpPr>
        <dsp:cNvPr id="0" name=""/>
        <dsp:cNvSpPr/>
      </dsp:nvSpPr>
      <dsp:spPr>
        <a:xfrm>
          <a:off x="9240942" y="2420666"/>
          <a:ext cx="1236147" cy="78495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/>
            <a:t>Tajemník</a:t>
          </a:r>
        </a:p>
      </dsp:txBody>
      <dsp:txXfrm>
        <a:off x="9263932" y="2443656"/>
        <a:ext cx="1190167" cy="738973"/>
      </dsp:txXfrm>
    </dsp:sp>
    <dsp:sp modelId="{266C72B4-E780-4748-A6A4-7B741B2FCC42}">
      <dsp:nvSpPr>
        <dsp:cNvPr id="0" name=""/>
        <dsp:cNvSpPr/>
      </dsp:nvSpPr>
      <dsp:spPr>
        <a:xfrm>
          <a:off x="9103593" y="3434650"/>
          <a:ext cx="1236147" cy="78495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C6F7007-D5BA-4B85-8CF5-139D048B8689}">
      <dsp:nvSpPr>
        <dsp:cNvPr id="0" name=""/>
        <dsp:cNvSpPr/>
      </dsp:nvSpPr>
      <dsp:spPr>
        <a:xfrm>
          <a:off x="9240942" y="3565132"/>
          <a:ext cx="1236147" cy="78495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/>
            <a:t>Referenti</a:t>
          </a:r>
        </a:p>
      </dsp:txBody>
      <dsp:txXfrm>
        <a:off x="9263932" y="3588122"/>
        <a:ext cx="1190167" cy="73897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29A20A-0111-47D5-9452-9FDFCA43EBAD}" type="datetimeFigureOut">
              <a:rPr lang="cs-CZ" smtClean="0"/>
              <a:t>20.01.2024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6BDB50-DFA8-4E5D-B2E8-5974500074E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011615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60E2B-D3B3-41D0-A12A-36AF5ADC3B34}" type="datetimeFigureOut">
              <a:rPr lang="cs-CZ" smtClean="0"/>
              <a:t>20.01.2024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CB037E-BA96-47AD-B17C-2E36E4D268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64676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60E2B-D3B3-41D0-A12A-36AF5ADC3B34}" type="datetimeFigureOut">
              <a:rPr lang="cs-CZ" smtClean="0"/>
              <a:t>20.01.2024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CB037E-BA96-47AD-B17C-2E36E4D268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70543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60E2B-D3B3-41D0-A12A-36AF5ADC3B34}" type="datetimeFigureOut">
              <a:rPr lang="cs-CZ" smtClean="0"/>
              <a:t>20.01.2024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CB037E-BA96-47AD-B17C-2E36E4D268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937493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0319" y="702879"/>
            <a:ext cx="10515600" cy="1325563"/>
          </a:xfrm>
        </p:spPr>
        <p:txBody>
          <a:bodyPr>
            <a:normAutofit/>
          </a:bodyPr>
          <a:lstStyle>
            <a:lvl1pPr>
              <a:defRPr sz="4000" b="1"/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68879" y="1858579"/>
            <a:ext cx="10515600" cy="4351338"/>
          </a:xfrm>
        </p:spPr>
        <p:txBody>
          <a:bodyPr/>
          <a:lstStyle/>
          <a:p>
            <a:pPr lvl="0"/>
            <a:r>
              <a:rPr lang="cs-CZ" dirty="0"/>
              <a:t>Upravte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60E2B-D3B3-41D0-A12A-36AF5ADC3B34}" type="datetimeFigureOut">
              <a:rPr lang="cs-CZ" smtClean="0"/>
              <a:t>20.01.2024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CB037E-BA96-47AD-B17C-2E36E4D268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965450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60E2B-D3B3-41D0-A12A-36AF5ADC3B34}" type="datetimeFigureOut">
              <a:rPr lang="cs-CZ" smtClean="0"/>
              <a:t>20.01.2024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CB037E-BA96-47AD-B17C-2E36E4D268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532612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60E2B-D3B3-41D0-A12A-36AF5ADC3B34}" type="datetimeFigureOut">
              <a:rPr lang="cs-CZ" smtClean="0"/>
              <a:t>20.01.2024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CB037E-BA96-47AD-B17C-2E36E4D268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139145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60E2B-D3B3-41D0-A12A-36AF5ADC3B34}" type="datetimeFigureOut">
              <a:rPr lang="cs-CZ" smtClean="0"/>
              <a:t>20.01.2024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CB037E-BA96-47AD-B17C-2E36E4D268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98294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60E2B-D3B3-41D0-A12A-36AF5ADC3B34}" type="datetimeFigureOut">
              <a:rPr lang="cs-CZ" smtClean="0"/>
              <a:t>20.01.2024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CB037E-BA96-47AD-B17C-2E36E4D268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961570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60E2B-D3B3-41D0-A12A-36AF5ADC3B34}" type="datetimeFigureOut">
              <a:rPr lang="cs-CZ" smtClean="0"/>
              <a:t>20.01.2024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CB037E-BA96-47AD-B17C-2E36E4D268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851212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60E2B-D3B3-41D0-A12A-36AF5ADC3B34}" type="datetimeFigureOut">
              <a:rPr lang="cs-CZ" smtClean="0"/>
              <a:t>20.01.2024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CB037E-BA96-47AD-B17C-2E36E4D268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89198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60E2B-D3B3-41D0-A12A-36AF5ADC3B34}" type="datetimeFigureOut">
              <a:rPr lang="cs-CZ" smtClean="0"/>
              <a:t>20.01.2024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CB037E-BA96-47AD-B17C-2E36E4D268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386923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260E2B-D3B3-41D0-A12A-36AF5ADC3B34}" type="datetimeFigureOut">
              <a:rPr lang="cs-CZ" smtClean="0"/>
              <a:t>20.01.2024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CB037E-BA96-47AD-B17C-2E36E4D268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952742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407458" y="5167703"/>
            <a:ext cx="9144000" cy="1013651"/>
          </a:xfrm>
        </p:spPr>
        <p:txBody>
          <a:bodyPr>
            <a:noAutofit/>
          </a:bodyPr>
          <a:lstStyle/>
          <a:p>
            <a:r>
              <a:rPr lang="cs-CZ" sz="2400" dirty="0">
                <a:latin typeface="+mn-lt"/>
              </a:rPr>
              <a:t>Ing. Veronika Šanderová, MSc. - kvestorka</a:t>
            </a:r>
            <a:endParaRPr lang="cs-CZ" sz="7000" dirty="0">
              <a:latin typeface="+mn-lt"/>
            </a:endParaRPr>
          </a:p>
        </p:txBody>
      </p:sp>
      <p:sp>
        <p:nvSpPr>
          <p:cNvPr id="10" name="Nadpis 1"/>
          <p:cNvSpPr txBox="1">
            <a:spLocks/>
          </p:cNvSpPr>
          <p:nvPr/>
        </p:nvSpPr>
        <p:spPr>
          <a:xfrm>
            <a:off x="89916" y="6344602"/>
            <a:ext cx="5020056" cy="30854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900" dirty="0">
                <a:solidFill>
                  <a:schemeClr val="bg1">
                    <a:lumMod val="65000"/>
                  </a:schemeClr>
                </a:solidFill>
                <a:latin typeface="+mn-lt"/>
              </a:rPr>
              <a:t>Vysoká škola technická a ekonomická v Českých Budějovicích, Okružní 517/10, 370 01 České Budějovice</a:t>
            </a:r>
          </a:p>
        </p:txBody>
      </p:sp>
      <p:sp>
        <p:nvSpPr>
          <p:cNvPr id="11" name="Nadpis 1"/>
          <p:cNvSpPr txBox="1">
            <a:spLocks/>
          </p:cNvSpPr>
          <p:nvPr/>
        </p:nvSpPr>
        <p:spPr>
          <a:xfrm>
            <a:off x="11137392" y="6040468"/>
            <a:ext cx="1008888" cy="60826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900" dirty="0">
                <a:solidFill>
                  <a:schemeClr val="bg1">
                    <a:lumMod val="65000"/>
                  </a:schemeClr>
                </a:solidFill>
                <a:latin typeface="+mn-lt"/>
              </a:rPr>
              <a:t>vstecb.cz</a:t>
            </a:r>
          </a:p>
        </p:txBody>
      </p:sp>
      <p:sp>
        <p:nvSpPr>
          <p:cNvPr id="5" name="Nadpis 4">
            <a:extLst>
              <a:ext uri="{FF2B5EF4-FFF2-40B4-BE49-F238E27FC236}">
                <a16:creationId xmlns:a16="http://schemas.microsoft.com/office/drawing/2014/main" id="{150B61A8-8413-4EA0-A365-BAC383A2F9E4}"/>
              </a:ext>
            </a:extLst>
          </p:cNvPr>
          <p:cNvSpPr txBox="1">
            <a:spLocks/>
          </p:cNvSpPr>
          <p:nvPr/>
        </p:nvSpPr>
        <p:spPr>
          <a:xfrm>
            <a:off x="427383" y="783561"/>
            <a:ext cx="11509513" cy="315233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7200" b="1" dirty="0"/>
              <a:t>Pravidla komunikace na VŠTE:  </a:t>
            </a:r>
            <a:r>
              <a:rPr lang="cs-CZ" sz="7200" b="1" dirty="0">
                <a:solidFill>
                  <a:srgbClr val="FF0000"/>
                </a:solidFill>
              </a:rPr>
              <a:t>úsek kvestora</a:t>
            </a:r>
          </a:p>
        </p:txBody>
      </p:sp>
    </p:spTree>
    <p:extLst>
      <p:ext uri="{BB962C8B-B14F-4D97-AF65-F5344CB8AC3E}">
        <p14:creationId xmlns:p14="http://schemas.microsoft.com/office/powerpoint/2010/main" val="41810321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86192F"/>
                </a:solidFill>
              </a:rPr>
              <a:t>Komunikace na úseku kvestora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168878" y="1858579"/>
            <a:ext cx="10714469" cy="4351338"/>
          </a:xfrm>
        </p:spPr>
        <p:txBody>
          <a:bodyPr>
            <a:normAutofit lnSpcReduction="10000"/>
          </a:bodyPr>
          <a:lstStyle/>
          <a:p>
            <a:r>
              <a:rPr lang="cs-CZ" dirty="0"/>
              <a:t>Dodržování nastavených pravidel komunikace na úseku je </a:t>
            </a:r>
            <a:r>
              <a:rPr lang="cs-CZ" b="1" dirty="0">
                <a:solidFill>
                  <a:srgbClr val="FF0000"/>
                </a:solidFill>
              </a:rPr>
              <a:t>důležité</a:t>
            </a:r>
            <a:r>
              <a:rPr lang="cs-CZ" dirty="0"/>
              <a:t> pro </a:t>
            </a:r>
            <a:r>
              <a:rPr lang="cs-CZ" b="1" dirty="0">
                <a:solidFill>
                  <a:srgbClr val="FF0000"/>
                </a:solidFill>
              </a:rPr>
              <a:t>efektivní práci </a:t>
            </a:r>
            <a:r>
              <a:rPr lang="cs-CZ" dirty="0"/>
              <a:t>všech zaměstnanců.</a:t>
            </a:r>
          </a:p>
          <a:p>
            <a:r>
              <a:rPr lang="cs-CZ" dirty="0"/>
              <a:t>Na obrázku níže je zobrazen systém komunikace ve formální rovině, kdy je </a:t>
            </a:r>
            <a:r>
              <a:rPr lang="cs-CZ" b="1" dirty="0">
                <a:solidFill>
                  <a:srgbClr val="FF0000"/>
                </a:solidFill>
              </a:rPr>
              <a:t>nutné dodržet vertikální a horizontální směr komunikace</a:t>
            </a:r>
            <a:r>
              <a:rPr lang="cs-CZ" dirty="0"/>
              <a:t>, nikoli směr komunikace napříč!!! </a:t>
            </a:r>
          </a:p>
          <a:p>
            <a:r>
              <a:rPr lang="cs-CZ" dirty="0"/>
              <a:t>Každý komunikuje s kolegy </a:t>
            </a:r>
            <a:r>
              <a:rPr lang="cs-CZ" b="1" dirty="0">
                <a:solidFill>
                  <a:srgbClr val="FF0000"/>
                </a:solidFill>
              </a:rPr>
              <a:t>vždy ve směru šipek</a:t>
            </a:r>
            <a:r>
              <a:rPr lang="cs-CZ" dirty="0"/>
              <a:t>. </a:t>
            </a:r>
          </a:p>
          <a:p>
            <a:r>
              <a:rPr lang="cs-CZ" u="sng" dirty="0"/>
              <a:t>Výjimky:</a:t>
            </a:r>
          </a:p>
          <a:p>
            <a:pPr lvl="1"/>
            <a:r>
              <a:rPr lang="cs-CZ" b="1" dirty="0">
                <a:solidFill>
                  <a:srgbClr val="FF0000"/>
                </a:solidFill>
              </a:rPr>
              <a:t>Personalista</a:t>
            </a:r>
            <a:r>
              <a:rPr lang="cs-CZ" dirty="0"/>
              <a:t>:</a:t>
            </a:r>
            <a:r>
              <a:rPr lang="cs-CZ" b="1" dirty="0">
                <a:solidFill>
                  <a:srgbClr val="FF0000"/>
                </a:solidFill>
              </a:rPr>
              <a:t> </a:t>
            </a:r>
            <a:r>
              <a:rPr lang="cs-CZ" dirty="0"/>
              <a:t>poskytuje služby všem zaměstnancům. Každý však musí </a:t>
            </a:r>
            <a:r>
              <a:rPr lang="cs-CZ" b="1" dirty="0">
                <a:solidFill>
                  <a:srgbClr val="FF0000"/>
                </a:solidFill>
              </a:rPr>
              <a:t>dodržovat úřední hodiny</a:t>
            </a:r>
            <a:r>
              <a:rPr lang="cs-CZ" dirty="0"/>
              <a:t>.</a:t>
            </a:r>
          </a:p>
          <a:p>
            <a:pPr lvl="1"/>
            <a:r>
              <a:rPr lang="cs-CZ" b="1" dirty="0"/>
              <a:t>Správa majetku</a:t>
            </a:r>
            <a:r>
              <a:rPr lang="cs-CZ" dirty="0"/>
              <a:t>: každý pracovník má povinnost pečovat o svěřený majetek VŠTE. 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703664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6B957BC-8B69-496D-B4C1-20F406E450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318" y="702879"/>
            <a:ext cx="11943405" cy="1573182"/>
          </a:xfrm>
        </p:spPr>
        <p:txBody>
          <a:bodyPr/>
          <a:lstStyle/>
          <a:p>
            <a:r>
              <a:rPr lang="cs-CZ" dirty="0">
                <a:solidFill>
                  <a:srgbClr val="86192F"/>
                </a:solidFill>
              </a:rPr>
              <a:t>Systém komunikace na úseku kvestora a s úsekem kvestora</a:t>
            </a:r>
          </a:p>
        </p:txBody>
      </p:sp>
      <p:graphicFrame>
        <p:nvGraphicFramePr>
          <p:cNvPr id="4" name="Zástupný obsah 3">
            <a:extLst>
              <a:ext uri="{FF2B5EF4-FFF2-40B4-BE49-F238E27FC236}">
                <a16:creationId xmlns:a16="http://schemas.microsoft.com/office/drawing/2014/main" id="{61FCC8C1-99DC-464C-8D94-2926D9E3792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79122161"/>
              </p:ext>
            </p:extLst>
          </p:nvPr>
        </p:nvGraphicFramePr>
        <p:xfrm>
          <a:off x="168275" y="1858963"/>
          <a:ext cx="10515600" cy="43513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6" name="Přímá spojnice se šipkou 5">
            <a:extLst>
              <a:ext uri="{FF2B5EF4-FFF2-40B4-BE49-F238E27FC236}">
                <a16:creationId xmlns:a16="http://schemas.microsoft.com/office/drawing/2014/main" id="{AD7E008D-0798-45D9-86AD-39E8CF15F1DF}"/>
              </a:ext>
            </a:extLst>
          </p:cNvPr>
          <p:cNvCxnSpPr/>
          <p:nvPr/>
        </p:nvCxnSpPr>
        <p:spPr>
          <a:xfrm>
            <a:off x="4468785" y="3529913"/>
            <a:ext cx="2689412" cy="0"/>
          </a:xfrm>
          <a:prstGeom prst="straightConnector1">
            <a:avLst/>
          </a:prstGeom>
          <a:ln w="7620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Přímá spojnice se šipkou 7">
            <a:extLst>
              <a:ext uri="{FF2B5EF4-FFF2-40B4-BE49-F238E27FC236}">
                <a16:creationId xmlns:a16="http://schemas.microsoft.com/office/drawing/2014/main" id="{559810D0-FF12-49E7-871D-EAC4C2A78A6F}"/>
              </a:ext>
            </a:extLst>
          </p:cNvPr>
          <p:cNvCxnSpPr>
            <a:cxnSpLocks/>
          </p:cNvCxnSpPr>
          <p:nvPr/>
        </p:nvCxnSpPr>
        <p:spPr>
          <a:xfrm>
            <a:off x="4661452" y="5486400"/>
            <a:ext cx="2357186" cy="0"/>
          </a:xfrm>
          <a:prstGeom prst="straightConnector1">
            <a:avLst/>
          </a:prstGeom>
          <a:ln w="76200">
            <a:solidFill>
              <a:srgbClr val="FF0000"/>
            </a:solidFill>
            <a:headEnd type="triangle"/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nice se šipkou 10">
            <a:extLst>
              <a:ext uri="{FF2B5EF4-FFF2-40B4-BE49-F238E27FC236}">
                <a16:creationId xmlns:a16="http://schemas.microsoft.com/office/drawing/2014/main" id="{9E866DBF-3E12-4CF2-B739-01C9D2D644DD}"/>
              </a:ext>
            </a:extLst>
          </p:cNvPr>
          <p:cNvCxnSpPr/>
          <p:nvPr/>
        </p:nvCxnSpPr>
        <p:spPr>
          <a:xfrm>
            <a:off x="5506278" y="4651513"/>
            <a:ext cx="665921" cy="0"/>
          </a:xfrm>
          <a:prstGeom prst="straightConnector1">
            <a:avLst/>
          </a:prstGeom>
          <a:ln w="76200">
            <a:solidFill>
              <a:srgbClr val="FF0000"/>
            </a:solidFill>
            <a:headEnd type="triangle"/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nice se šipkou 12">
            <a:extLst>
              <a:ext uri="{FF2B5EF4-FFF2-40B4-BE49-F238E27FC236}">
                <a16:creationId xmlns:a16="http://schemas.microsoft.com/office/drawing/2014/main" id="{72AC476F-D07E-46BD-A7CC-0A19720D448E}"/>
              </a:ext>
            </a:extLst>
          </p:cNvPr>
          <p:cNvCxnSpPr/>
          <p:nvPr/>
        </p:nvCxnSpPr>
        <p:spPr>
          <a:xfrm flipV="1">
            <a:off x="3935896" y="2355574"/>
            <a:ext cx="0" cy="3061252"/>
          </a:xfrm>
          <a:prstGeom prst="straightConnector1">
            <a:avLst/>
          </a:prstGeom>
          <a:ln w="76200">
            <a:solidFill>
              <a:srgbClr val="FF0000"/>
            </a:solidFill>
            <a:headEnd type="triangle"/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542337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41879CD-AEFA-BEF6-033A-B784564683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319" y="702880"/>
            <a:ext cx="11021690" cy="996712"/>
          </a:xfrm>
        </p:spPr>
        <p:txBody>
          <a:bodyPr/>
          <a:lstStyle/>
          <a:p>
            <a:r>
              <a:rPr lang="cs-CZ" dirty="0">
                <a:solidFill>
                  <a:srgbClr val="86192F"/>
                </a:solidFill>
              </a:rPr>
              <a:t>Nastavení komunikace Hospodářsko-provozní úsek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E655E1D-5604-82E1-934A-67525798E4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8878" y="1858579"/>
            <a:ext cx="10803921" cy="4351338"/>
          </a:xfrm>
        </p:spPr>
        <p:txBody>
          <a:bodyPr>
            <a:normAutofit/>
          </a:bodyPr>
          <a:lstStyle/>
          <a:p>
            <a:r>
              <a:rPr lang="cs-CZ" b="1" dirty="0">
                <a:solidFill>
                  <a:srgbClr val="FF0000"/>
                </a:solidFill>
              </a:rPr>
              <a:t>Standardní situace</a:t>
            </a:r>
            <a:r>
              <a:rPr lang="cs-CZ" b="1" dirty="0"/>
              <a:t>:</a:t>
            </a:r>
            <a:r>
              <a:rPr lang="cs-CZ" dirty="0"/>
              <a:t> Poruchy, škody, apod. každý hlásí ideálně </a:t>
            </a:r>
            <a:r>
              <a:rPr lang="cs-CZ" b="1" dirty="0"/>
              <a:t>osobně, mailem nebo telefonicky</a:t>
            </a:r>
            <a:r>
              <a:rPr lang="cs-CZ" dirty="0"/>
              <a:t> </a:t>
            </a:r>
            <a:r>
              <a:rPr lang="cs-CZ" b="1" dirty="0">
                <a:solidFill>
                  <a:srgbClr val="FF0000"/>
                </a:solidFill>
              </a:rPr>
              <a:t>pracovnici recepce</a:t>
            </a:r>
            <a:r>
              <a:rPr lang="cs-CZ" dirty="0"/>
              <a:t>. Recepční informaci zaznamená. Následně dle priorit úsek kvestora vyřeší. </a:t>
            </a:r>
          </a:p>
          <a:p>
            <a:r>
              <a:rPr lang="cs-CZ" b="1" dirty="0">
                <a:solidFill>
                  <a:srgbClr val="FF0000"/>
                </a:solidFill>
              </a:rPr>
              <a:t>Mimořádná situace</a:t>
            </a:r>
            <a:r>
              <a:rPr lang="cs-CZ" b="1" dirty="0"/>
              <a:t>: </a:t>
            </a:r>
            <a:r>
              <a:rPr lang="cs-CZ" dirty="0"/>
              <a:t>Poruchy, škody, havárie, které nesnesou odkladu, každý hlásí </a:t>
            </a:r>
            <a:r>
              <a:rPr lang="cs-CZ" b="1" dirty="0"/>
              <a:t>osobně nebo telefonicky</a:t>
            </a:r>
            <a:r>
              <a:rPr lang="cs-CZ" dirty="0"/>
              <a:t> </a:t>
            </a:r>
            <a:r>
              <a:rPr lang="cs-CZ" b="1" dirty="0">
                <a:solidFill>
                  <a:srgbClr val="FF0000"/>
                </a:solidFill>
              </a:rPr>
              <a:t>pracovnici recepce</a:t>
            </a:r>
            <a:r>
              <a:rPr lang="cs-CZ" dirty="0"/>
              <a:t>.</a:t>
            </a:r>
          </a:p>
          <a:p>
            <a:endParaRPr lang="cs-CZ" dirty="0"/>
          </a:p>
          <a:p>
            <a:pPr algn="ctr"/>
            <a:r>
              <a:rPr lang="cs-CZ" b="1" dirty="0">
                <a:solidFill>
                  <a:schemeClr val="accent1">
                    <a:lumMod val="50000"/>
                  </a:schemeClr>
                </a:solidFill>
              </a:rPr>
              <a:t>Osobně: </a:t>
            </a:r>
            <a:r>
              <a:rPr lang="cs-CZ" b="1" dirty="0">
                <a:solidFill>
                  <a:srgbClr val="FF0000"/>
                </a:solidFill>
              </a:rPr>
              <a:t>recepce budovy D, areál Okružní</a:t>
            </a:r>
          </a:p>
          <a:p>
            <a:pPr algn="ctr"/>
            <a:r>
              <a:rPr lang="cs-CZ" b="1" dirty="0">
                <a:solidFill>
                  <a:schemeClr val="accent1">
                    <a:lumMod val="50000"/>
                  </a:schemeClr>
                </a:solidFill>
              </a:rPr>
              <a:t>Mailem: </a:t>
            </a:r>
            <a:r>
              <a:rPr lang="cs-CZ" b="1" dirty="0" err="1">
                <a:solidFill>
                  <a:srgbClr val="FF0000"/>
                </a:solidFill>
              </a:rPr>
              <a:t>vstecb@vstecb.cz</a:t>
            </a:r>
            <a:endParaRPr lang="cs-CZ" b="1" dirty="0">
              <a:solidFill>
                <a:srgbClr val="FF0000"/>
              </a:solidFill>
            </a:endParaRPr>
          </a:p>
          <a:p>
            <a:pPr algn="ctr"/>
            <a:r>
              <a:rPr lang="cs-CZ" b="1" dirty="0">
                <a:solidFill>
                  <a:schemeClr val="accent1">
                    <a:lumMod val="50000"/>
                  </a:schemeClr>
                </a:solidFill>
              </a:rPr>
              <a:t>Telefonicky: </a:t>
            </a:r>
            <a:r>
              <a:rPr lang="cs-CZ" b="1" dirty="0">
                <a:solidFill>
                  <a:srgbClr val="FF0000"/>
                </a:solidFill>
              </a:rPr>
              <a:t>+420 387 842 111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559358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6508415-2A81-5A79-5E4A-2F562460F4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318" y="842027"/>
            <a:ext cx="11815847" cy="758173"/>
          </a:xfrm>
        </p:spPr>
        <p:txBody>
          <a:bodyPr/>
          <a:lstStyle/>
          <a:p>
            <a:r>
              <a:rPr lang="cs-CZ" dirty="0">
                <a:solidFill>
                  <a:srgbClr val="86192F"/>
                </a:solidFill>
              </a:rPr>
              <a:t>PERSONALISTA – úřední doba platná od 1.2.2024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F213FC7-C8E6-90D6-A67A-7F9E76E9A7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8757" y="1749248"/>
            <a:ext cx="10515600" cy="4631673"/>
          </a:xfrm>
        </p:spPr>
        <p:txBody>
          <a:bodyPr>
            <a:normAutofit/>
          </a:bodyPr>
          <a:lstStyle/>
          <a:p>
            <a:r>
              <a:rPr lang="cs-CZ" dirty="0"/>
              <a:t>PONDĚLÍ 	9:30 – 11:00		12:00 – 14:30</a:t>
            </a:r>
          </a:p>
          <a:p>
            <a:r>
              <a:rPr lang="cs-CZ" dirty="0"/>
              <a:t>ÚTERÝ 	9:30 – 11:00		12:00 – 14:30</a:t>
            </a:r>
          </a:p>
          <a:p>
            <a:r>
              <a:rPr lang="cs-CZ" dirty="0"/>
              <a:t>STŘEDA	9:30 – 11:00		12:00 – 14:30</a:t>
            </a:r>
          </a:p>
          <a:p>
            <a:r>
              <a:rPr lang="cs-CZ" dirty="0"/>
              <a:t>ČTVRTEK	9:30 – 11:00	  	12:00 – 14:30</a:t>
            </a:r>
          </a:p>
          <a:p>
            <a:r>
              <a:rPr lang="cs-CZ" dirty="0"/>
              <a:t>PÁTEK	ZAVŘENO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Kancelář č. 514, budova D, Okružní 517/10, České Budějovice</a:t>
            </a:r>
          </a:p>
          <a:p>
            <a:pPr marL="0" indent="0">
              <a:buNone/>
            </a:pPr>
            <a:endParaRPr lang="cs-CZ" sz="1100" dirty="0"/>
          </a:p>
          <a:p>
            <a:pPr marL="0" indent="0">
              <a:buNone/>
            </a:pPr>
            <a:r>
              <a:rPr lang="cs-CZ" dirty="0">
                <a:solidFill>
                  <a:srgbClr val="FF0000"/>
                </a:solidFill>
              </a:rPr>
              <a:t>Mimo úřední hodiny zasílejte požadavky na mail: </a:t>
            </a:r>
            <a:r>
              <a:rPr lang="cs-CZ" b="1" u="sng" dirty="0">
                <a:solidFill>
                  <a:schemeClr val="accent1">
                    <a:lumMod val="75000"/>
                  </a:schemeClr>
                </a:solidFill>
              </a:rPr>
              <a:t>hr@vste.cz</a:t>
            </a:r>
          </a:p>
        </p:txBody>
      </p:sp>
    </p:spTree>
    <p:extLst>
      <p:ext uri="{BB962C8B-B14F-4D97-AF65-F5344CB8AC3E}">
        <p14:creationId xmlns:p14="http://schemas.microsoft.com/office/powerpoint/2010/main" val="25866702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354C61F-2F8A-4F03-930E-44689A83DB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8879" y="869576"/>
            <a:ext cx="10515600" cy="5340341"/>
          </a:xfrm>
        </p:spPr>
        <p:txBody>
          <a:bodyPr/>
          <a:lstStyle/>
          <a:p>
            <a:pPr marL="0" indent="0" algn="ctr">
              <a:buNone/>
            </a:pPr>
            <a:endParaRPr lang="cs-CZ" dirty="0"/>
          </a:p>
          <a:p>
            <a:pPr marL="0" indent="0" algn="ctr">
              <a:buNone/>
            </a:pPr>
            <a:endParaRPr lang="cs-CZ" dirty="0"/>
          </a:p>
          <a:p>
            <a:pPr marL="0" indent="0" algn="ctr">
              <a:buNone/>
            </a:pPr>
            <a:endParaRPr lang="cs-CZ" dirty="0"/>
          </a:p>
          <a:p>
            <a:pPr marL="0" indent="0" algn="ctr">
              <a:buNone/>
            </a:pPr>
            <a:r>
              <a:rPr lang="cs-CZ" sz="4400" b="1" dirty="0">
                <a:solidFill>
                  <a:srgbClr val="86192F"/>
                </a:solidFill>
              </a:rPr>
              <a:t>Děkuji za pochopení a za dodržování stanovených pravidel </a:t>
            </a:r>
            <a:r>
              <a:rPr lang="cs-CZ" sz="4400" b="1" dirty="0">
                <a:solidFill>
                  <a:srgbClr val="86192F"/>
                </a:solidFill>
                <a:sym typeface="Wingdings" pitchFamily="2" charset="2"/>
              </a:rPr>
              <a:t></a:t>
            </a:r>
            <a:endParaRPr lang="cs-CZ" sz="4400" b="1" dirty="0">
              <a:solidFill>
                <a:srgbClr val="86192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64205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1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e" id="{F89E4E32-916C-4FEE-A629-A9A950A3027B}" vid="{AA0E4966-80CC-4FAF-8169-648CA1EB6FFC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1313</TotalTime>
  <Words>325</Words>
  <Application>Microsoft Office PowerPoint</Application>
  <PresentationFormat>Širokoúhlá obrazovka</PresentationFormat>
  <Paragraphs>49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Motiv1</vt:lpstr>
      <vt:lpstr>Ing. Veronika Šanderová, MSc. - kvestorka</vt:lpstr>
      <vt:lpstr>Komunikace na úseku kvestora</vt:lpstr>
      <vt:lpstr>Systém komunikace na úseku kvestora a s úsekem kvestora</vt:lpstr>
      <vt:lpstr>Nastavení komunikace Hospodářsko-provozní úsek</vt:lpstr>
      <vt:lpstr>PERSONALISTA – úřední doba platná od 1.2.2024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Miroslav Vovesný</dc:creator>
  <cp:lastModifiedBy>Veronika Šanderová</cp:lastModifiedBy>
  <cp:revision>80</cp:revision>
  <dcterms:created xsi:type="dcterms:W3CDTF">2021-01-13T08:54:08Z</dcterms:created>
  <dcterms:modified xsi:type="dcterms:W3CDTF">2024-01-20T17:25:08Z</dcterms:modified>
</cp:coreProperties>
</file>