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62" r:id="rId2"/>
    <p:sldId id="263" r:id="rId3"/>
    <p:sldId id="258" r:id="rId4"/>
    <p:sldId id="279" r:id="rId5"/>
    <p:sldId id="280" r:id="rId6"/>
    <p:sldId id="289" r:id="rId7"/>
    <p:sldId id="290" r:id="rId8"/>
    <p:sldId id="291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A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579" autoAdjust="0"/>
  </p:normalViewPr>
  <p:slideViewPr>
    <p:cSldViewPr snapToGrid="0">
      <p:cViewPr varScale="1">
        <p:scale>
          <a:sx n="105" d="100"/>
          <a:sy n="105" d="100"/>
        </p:scale>
        <p:origin x="83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ndula Velková" userId="d0a736bd-599d-4451-a108-af86c05341fa" providerId="ADAL" clId="{803F1EBF-D05E-4EE6-83E4-17450F3DB626}"/>
    <pc:docChg chg="undo custSel delSld modSld">
      <pc:chgData name="Vendula Velková" userId="d0a736bd-599d-4451-a108-af86c05341fa" providerId="ADAL" clId="{803F1EBF-D05E-4EE6-83E4-17450F3DB626}" dt="2021-11-22T12:43:48.506" v="33" actId="47"/>
      <pc:docMkLst>
        <pc:docMk/>
      </pc:docMkLst>
      <pc:sldChg chg="del">
        <pc:chgData name="Vendula Velková" userId="d0a736bd-599d-4451-a108-af86c05341fa" providerId="ADAL" clId="{803F1EBF-D05E-4EE6-83E4-17450F3DB626}" dt="2021-11-22T12:43:36.125" v="20" actId="47"/>
        <pc:sldMkLst>
          <pc:docMk/>
          <pc:sldMk cId="3083934462" sldId="257"/>
        </pc:sldMkLst>
      </pc:sldChg>
      <pc:sldChg chg="modSp mod">
        <pc:chgData name="Vendula Velková" userId="d0a736bd-599d-4451-a108-af86c05341fa" providerId="ADAL" clId="{803F1EBF-D05E-4EE6-83E4-17450F3DB626}" dt="2021-11-22T12:42:54.448" v="18" actId="207"/>
        <pc:sldMkLst>
          <pc:docMk/>
          <pc:sldMk cId="2983012844" sldId="258"/>
        </pc:sldMkLst>
        <pc:spChg chg="mod">
          <ac:chgData name="Vendula Velková" userId="d0a736bd-599d-4451-a108-af86c05341fa" providerId="ADAL" clId="{803F1EBF-D05E-4EE6-83E4-17450F3DB626}" dt="2021-11-22T12:42:30.401" v="16"/>
          <ac:spMkLst>
            <pc:docMk/>
            <pc:sldMk cId="2983012844" sldId="258"/>
            <ac:spMk id="2" creationId="{E684FDEF-45DE-46C3-A451-449393FC4AE4}"/>
          </ac:spMkLst>
        </pc:spChg>
        <pc:spChg chg="mod">
          <ac:chgData name="Vendula Velková" userId="d0a736bd-599d-4451-a108-af86c05341fa" providerId="ADAL" clId="{803F1EBF-D05E-4EE6-83E4-17450F3DB626}" dt="2021-11-22T12:42:54.448" v="18" actId="207"/>
          <ac:spMkLst>
            <pc:docMk/>
            <pc:sldMk cId="2983012844" sldId="258"/>
            <ac:spMk id="3" creationId="{A4750DB8-09C3-4B35-AF4E-2B94568D9039}"/>
          </ac:spMkLst>
        </pc:spChg>
      </pc:sldChg>
      <pc:sldChg chg="modSp mod">
        <pc:chgData name="Vendula Velková" userId="d0a736bd-599d-4451-a108-af86c05341fa" providerId="ADAL" clId="{803F1EBF-D05E-4EE6-83E4-17450F3DB626}" dt="2021-11-22T12:40:43.907" v="5"/>
        <pc:sldMkLst>
          <pc:docMk/>
          <pc:sldMk cId="2735733014" sldId="262"/>
        </pc:sldMkLst>
        <pc:spChg chg="mod">
          <ac:chgData name="Vendula Velková" userId="d0a736bd-599d-4451-a108-af86c05341fa" providerId="ADAL" clId="{803F1EBF-D05E-4EE6-83E4-17450F3DB626}" dt="2021-11-22T12:40:43.907" v="5"/>
          <ac:spMkLst>
            <pc:docMk/>
            <pc:sldMk cId="2735733014" sldId="262"/>
            <ac:spMk id="16" creationId="{796D887F-F4B8-4E78-8FB2-E2495F4F1464}"/>
          </ac:spMkLst>
        </pc:spChg>
      </pc:sldChg>
      <pc:sldChg chg="modSp mod">
        <pc:chgData name="Vendula Velková" userId="d0a736bd-599d-4451-a108-af86c05341fa" providerId="ADAL" clId="{803F1EBF-D05E-4EE6-83E4-17450F3DB626}" dt="2021-11-22T12:41:45.298" v="15" actId="20577"/>
        <pc:sldMkLst>
          <pc:docMk/>
          <pc:sldMk cId="4031305239" sldId="263"/>
        </pc:sldMkLst>
        <pc:spChg chg="mod">
          <ac:chgData name="Vendula Velková" userId="d0a736bd-599d-4451-a108-af86c05341fa" providerId="ADAL" clId="{803F1EBF-D05E-4EE6-83E4-17450F3DB626}" dt="2021-11-22T12:41:45.298" v="15" actId="20577"/>
          <ac:spMkLst>
            <pc:docMk/>
            <pc:sldMk cId="4031305239" sldId="263"/>
            <ac:spMk id="7" creationId="{93F941C6-24CD-4AD5-B2D4-1B17D7E5C0CD}"/>
          </ac:spMkLst>
        </pc:spChg>
        <pc:spChg chg="mod">
          <ac:chgData name="Vendula Velková" userId="d0a736bd-599d-4451-a108-af86c05341fa" providerId="ADAL" clId="{803F1EBF-D05E-4EE6-83E4-17450F3DB626}" dt="2021-11-22T12:41:18.018" v="8" actId="20577"/>
          <ac:spMkLst>
            <pc:docMk/>
            <pc:sldMk cId="4031305239" sldId="263"/>
            <ac:spMk id="12" creationId="{DF75FFF4-7154-46F3-A7CC-08957B0D4150}"/>
          </ac:spMkLst>
        </pc:spChg>
        <pc:spChg chg="mod">
          <ac:chgData name="Vendula Velková" userId="d0a736bd-599d-4451-a108-af86c05341fa" providerId="ADAL" clId="{803F1EBF-D05E-4EE6-83E4-17450F3DB626}" dt="2021-11-22T12:41:30.121" v="12" actId="20577"/>
          <ac:spMkLst>
            <pc:docMk/>
            <pc:sldMk cId="4031305239" sldId="263"/>
            <ac:spMk id="21" creationId="{E2A1E244-B188-4288-A596-5E3BEE702194}"/>
          </ac:spMkLst>
        </pc:spChg>
        <pc:picChg chg="mod">
          <ac:chgData name="Vendula Velková" userId="d0a736bd-599d-4451-a108-af86c05341fa" providerId="ADAL" clId="{803F1EBF-D05E-4EE6-83E4-17450F3DB626}" dt="2021-11-22T12:41:26.907" v="11" actId="1076"/>
          <ac:picMkLst>
            <pc:docMk/>
            <pc:sldMk cId="4031305239" sldId="263"/>
            <ac:picMk id="5" creationId="{5A3BC917-124F-41F0-AAFB-DB7B7E27BD24}"/>
          </ac:picMkLst>
        </pc:picChg>
      </pc:sldChg>
      <pc:sldChg chg="del">
        <pc:chgData name="Vendula Velková" userId="d0a736bd-599d-4451-a108-af86c05341fa" providerId="ADAL" clId="{803F1EBF-D05E-4EE6-83E4-17450F3DB626}" dt="2021-11-22T12:43:36.647" v="21" actId="47"/>
        <pc:sldMkLst>
          <pc:docMk/>
          <pc:sldMk cId="3484783508" sldId="264"/>
        </pc:sldMkLst>
      </pc:sldChg>
      <pc:sldChg chg="del">
        <pc:chgData name="Vendula Velková" userId="d0a736bd-599d-4451-a108-af86c05341fa" providerId="ADAL" clId="{803F1EBF-D05E-4EE6-83E4-17450F3DB626}" dt="2021-11-22T12:43:37.244" v="22" actId="47"/>
        <pc:sldMkLst>
          <pc:docMk/>
          <pc:sldMk cId="2261845242" sldId="265"/>
        </pc:sldMkLst>
      </pc:sldChg>
      <pc:sldChg chg="del">
        <pc:chgData name="Vendula Velková" userId="d0a736bd-599d-4451-a108-af86c05341fa" providerId="ADAL" clId="{803F1EBF-D05E-4EE6-83E4-17450F3DB626}" dt="2021-11-22T12:43:38.138" v="23" actId="47"/>
        <pc:sldMkLst>
          <pc:docMk/>
          <pc:sldMk cId="2085790606" sldId="266"/>
        </pc:sldMkLst>
      </pc:sldChg>
      <pc:sldChg chg="del">
        <pc:chgData name="Vendula Velková" userId="d0a736bd-599d-4451-a108-af86c05341fa" providerId="ADAL" clId="{803F1EBF-D05E-4EE6-83E4-17450F3DB626}" dt="2021-11-22T12:43:40.842" v="25" actId="47"/>
        <pc:sldMkLst>
          <pc:docMk/>
          <pc:sldMk cId="1666852906" sldId="268"/>
        </pc:sldMkLst>
      </pc:sldChg>
      <pc:sldChg chg="del">
        <pc:chgData name="Vendula Velková" userId="d0a736bd-599d-4451-a108-af86c05341fa" providerId="ADAL" clId="{803F1EBF-D05E-4EE6-83E4-17450F3DB626}" dt="2021-11-22T12:43:42.060" v="26" actId="47"/>
        <pc:sldMkLst>
          <pc:docMk/>
          <pc:sldMk cId="3142723480" sldId="269"/>
        </pc:sldMkLst>
      </pc:sldChg>
      <pc:sldChg chg="del">
        <pc:chgData name="Vendula Velková" userId="d0a736bd-599d-4451-a108-af86c05341fa" providerId="ADAL" clId="{803F1EBF-D05E-4EE6-83E4-17450F3DB626}" dt="2021-11-22T12:43:42.979" v="27" actId="47"/>
        <pc:sldMkLst>
          <pc:docMk/>
          <pc:sldMk cId="3513058614" sldId="270"/>
        </pc:sldMkLst>
      </pc:sldChg>
      <pc:sldChg chg="del">
        <pc:chgData name="Vendula Velková" userId="d0a736bd-599d-4451-a108-af86c05341fa" providerId="ADAL" clId="{803F1EBF-D05E-4EE6-83E4-17450F3DB626}" dt="2021-11-22T12:43:44.289" v="28" actId="47"/>
        <pc:sldMkLst>
          <pc:docMk/>
          <pc:sldMk cId="2577275937" sldId="271"/>
        </pc:sldMkLst>
      </pc:sldChg>
      <pc:sldChg chg="del">
        <pc:chgData name="Vendula Velková" userId="d0a736bd-599d-4451-a108-af86c05341fa" providerId="ADAL" clId="{803F1EBF-D05E-4EE6-83E4-17450F3DB626}" dt="2021-11-22T12:43:46.514" v="30" actId="47"/>
        <pc:sldMkLst>
          <pc:docMk/>
          <pc:sldMk cId="1943558879" sldId="272"/>
        </pc:sldMkLst>
      </pc:sldChg>
      <pc:sldChg chg="del">
        <pc:chgData name="Vendula Velková" userId="d0a736bd-599d-4451-a108-af86c05341fa" providerId="ADAL" clId="{803F1EBF-D05E-4EE6-83E4-17450F3DB626}" dt="2021-11-22T12:43:47.219" v="31" actId="47"/>
        <pc:sldMkLst>
          <pc:docMk/>
          <pc:sldMk cId="3459522007" sldId="273"/>
        </pc:sldMkLst>
      </pc:sldChg>
      <pc:sldChg chg="del">
        <pc:chgData name="Vendula Velková" userId="d0a736bd-599d-4451-a108-af86c05341fa" providerId="ADAL" clId="{803F1EBF-D05E-4EE6-83E4-17450F3DB626}" dt="2021-11-22T12:43:47.851" v="32" actId="47"/>
        <pc:sldMkLst>
          <pc:docMk/>
          <pc:sldMk cId="3162484927" sldId="274"/>
        </pc:sldMkLst>
      </pc:sldChg>
      <pc:sldChg chg="del">
        <pc:chgData name="Vendula Velková" userId="d0a736bd-599d-4451-a108-af86c05341fa" providerId="ADAL" clId="{803F1EBF-D05E-4EE6-83E4-17450F3DB626}" dt="2021-11-22T12:43:48.506" v="33" actId="47"/>
        <pc:sldMkLst>
          <pc:docMk/>
          <pc:sldMk cId="1045132222" sldId="275"/>
        </pc:sldMkLst>
      </pc:sldChg>
      <pc:sldChg chg="del">
        <pc:chgData name="Vendula Velková" userId="d0a736bd-599d-4451-a108-af86c05341fa" providerId="ADAL" clId="{803F1EBF-D05E-4EE6-83E4-17450F3DB626}" dt="2021-11-22T12:43:34.907" v="19" actId="47"/>
        <pc:sldMkLst>
          <pc:docMk/>
          <pc:sldMk cId="2086599456" sldId="276"/>
        </pc:sldMkLst>
      </pc:sldChg>
      <pc:sldChg chg="del">
        <pc:chgData name="Vendula Velková" userId="d0a736bd-599d-4451-a108-af86c05341fa" providerId="ADAL" clId="{803F1EBF-D05E-4EE6-83E4-17450F3DB626}" dt="2021-11-22T12:43:39.134" v="24" actId="47"/>
        <pc:sldMkLst>
          <pc:docMk/>
          <pc:sldMk cId="404367263" sldId="277"/>
        </pc:sldMkLst>
      </pc:sldChg>
      <pc:sldChg chg="del">
        <pc:chgData name="Vendula Velková" userId="d0a736bd-599d-4451-a108-af86c05341fa" providerId="ADAL" clId="{803F1EBF-D05E-4EE6-83E4-17450F3DB626}" dt="2021-11-22T12:43:45.894" v="29" actId="47"/>
        <pc:sldMkLst>
          <pc:docMk/>
          <pc:sldMk cId="2123004141" sldId="278"/>
        </pc:sldMkLst>
      </pc:sldChg>
      <pc:sldChg chg="del">
        <pc:chgData name="Vendula Velková" userId="d0a736bd-599d-4451-a108-af86c05341fa" providerId="ADAL" clId="{803F1EBF-D05E-4EE6-83E4-17450F3DB626}" dt="2021-11-22T12:39:40.242" v="0" actId="47"/>
        <pc:sldMkLst>
          <pc:docMk/>
          <pc:sldMk cId="3978598646" sldId="284"/>
        </pc:sldMkLst>
      </pc:sldChg>
      <pc:sldChg chg="del">
        <pc:chgData name="Vendula Velková" userId="d0a736bd-599d-4451-a108-af86c05341fa" providerId="ADAL" clId="{803F1EBF-D05E-4EE6-83E4-17450F3DB626}" dt="2021-11-22T12:39:41.615" v="1" actId="47"/>
        <pc:sldMkLst>
          <pc:docMk/>
          <pc:sldMk cId="3915889784" sldId="285"/>
        </pc:sldMkLst>
      </pc:sldChg>
      <pc:sldChg chg="del">
        <pc:chgData name="Vendula Velková" userId="d0a736bd-599d-4451-a108-af86c05341fa" providerId="ADAL" clId="{803F1EBF-D05E-4EE6-83E4-17450F3DB626}" dt="2021-11-22T12:39:42.641" v="2" actId="47"/>
        <pc:sldMkLst>
          <pc:docMk/>
          <pc:sldMk cId="2320904244" sldId="286"/>
        </pc:sldMkLst>
      </pc:sldChg>
      <pc:sldChg chg="del">
        <pc:chgData name="Vendula Velková" userId="d0a736bd-599d-4451-a108-af86c05341fa" providerId="ADAL" clId="{803F1EBF-D05E-4EE6-83E4-17450F3DB626}" dt="2021-11-22T12:39:43.490" v="3" actId="47"/>
        <pc:sldMkLst>
          <pc:docMk/>
          <pc:sldMk cId="1085670455" sldId="287"/>
        </pc:sldMkLst>
      </pc:sldChg>
      <pc:sldChg chg="del">
        <pc:chgData name="Vendula Velková" userId="d0a736bd-599d-4451-a108-af86c05341fa" providerId="ADAL" clId="{803F1EBF-D05E-4EE6-83E4-17450F3DB626}" dt="2021-11-22T12:39:44.250" v="4" actId="47"/>
        <pc:sldMkLst>
          <pc:docMk/>
          <pc:sldMk cId="1484143850" sldId="2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1D7BD-FA50-4435-8531-3E34E8B3264B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562DC-0BEC-47B0-9A66-62A1492857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651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ivDqV6GG9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VBAUlmL8Ek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FACB0D-6A9A-4700-8EBF-BF7E9A4A2EF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8394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FACB0D-6A9A-4700-8EBF-BF7E9A4A2EF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831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FACB0D-6A9A-4700-8EBF-BF7E9A4A2EF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235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60000"/>
              </a:lnSpc>
              <a:buNone/>
            </a:pPr>
            <a:r>
              <a:rPr lang="pl-PL" dirty="0"/>
              <a:t>Online forms:  https://forms.office.com/r/AQzN10qvKZ</a:t>
            </a:r>
            <a:endParaRPr lang="sk-SK" dirty="0"/>
          </a:p>
          <a:p>
            <a:pPr marL="0" indent="0">
              <a:lnSpc>
                <a:spcPct val="160000"/>
              </a:lnSpc>
              <a:buNone/>
            </a:pPr>
            <a:r>
              <a:rPr lang="sk-SK" dirty="0"/>
              <a:t>Vzdelávacie video k danému okruhu: </a:t>
            </a:r>
            <a:r>
              <a:rPr lang="sk-SK" sz="1200" dirty="0">
                <a:hlinkClick r:id="rId3"/>
              </a:rPr>
              <a:t>https://www.youtube.com/watch?v=TivDqV6GG9M </a:t>
            </a:r>
            <a:endParaRPr lang="sk-SK" sz="12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562DC-0BEC-47B0-9A66-62A14928571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4238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60000"/>
              </a:lnSpc>
              <a:buNone/>
            </a:pPr>
            <a:r>
              <a:rPr lang="pl-PL" dirty="0"/>
              <a:t>Online forms: </a:t>
            </a:r>
            <a:r>
              <a:rPr lang="cs-CZ" dirty="0"/>
              <a:t>https://forms.office.com/r/3CwduEwmsS</a:t>
            </a: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/>
              <a:t>Vzdelávacie video k danému okruhu:  </a:t>
            </a:r>
            <a:r>
              <a:rPr lang="cs-CZ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https://www.youtube.com/watch?v=JVBAUlmL8Ek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562DC-0BEC-47B0-9A66-62A14928571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1021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60000"/>
              </a:lnSpc>
              <a:buNone/>
            </a:pPr>
            <a:r>
              <a:rPr lang="pl-PL" dirty="0"/>
              <a:t>Online forms:  https://forms.office.com/r/xPeCrUMvg0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sk-SK" dirty="0"/>
              <a:t>Vzdelávacie video k danému okruhu:</a:t>
            </a:r>
            <a:r>
              <a:rPr lang="en-GB" dirty="0"/>
              <a:t> https://www.youtube.com/watch?v=4ndAW29Om_k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562DC-0BEC-47B0-9A66-62A14928571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0562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60000"/>
              </a:lnSpc>
              <a:buNone/>
            </a:pPr>
            <a:r>
              <a:rPr lang="pl-PL" dirty="0"/>
              <a:t>Online forms:  https://forms.office.com/r/u89MUjVF8a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sk-SK" dirty="0"/>
              <a:t>Vzdelávacie video k danému okruhu:</a:t>
            </a:r>
            <a:r>
              <a:rPr lang="en-GB" dirty="0"/>
              <a:t> https://www.youtube.com/watch?v=bdPOA8L2P9Q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562DC-0BEC-47B0-9A66-62A14928571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1413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39AA35"/>
          </a:solidFill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1514" y="5281388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 kontakt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8150" y="6041362"/>
            <a:ext cx="1343706" cy="365125"/>
          </a:xfrm>
        </p:spPr>
        <p:txBody>
          <a:bodyPr/>
          <a:lstStyle/>
          <a:p>
            <a:fld id="{08B9EBBA-996F-894A-B54A-D6246ED52CEA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514" y="6041362"/>
            <a:ext cx="65040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12363" y="5921864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solidFill>
            <a:srgbClr val="39AA35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solidFill>
            <a:srgbClr val="39AA35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39AA35"/>
          </a:solidFill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solidFill>
            <a:srgbClr val="39AA35"/>
          </a:solidFill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39AA35"/>
          </a:solidFill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9AA35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39AA35"/>
          </a:solidFill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39AA35"/>
          </a:solidFill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39AA35"/>
          </a:solidFill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solidFill>
            <a:srgbClr val="39AA35"/>
          </a:solidFill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5915889"/>
            <a:ext cx="5250643" cy="8025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2157" y="5897869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880" y="6340973"/>
            <a:ext cx="1062155" cy="386908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C2B7D5A-B7E7-45E0-9D4C-88B218A650F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791478" y="5529674"/>
            <a:ext cx="1188722" cy="118872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2D865E6-9A55-4428-A610-55DF4261BE51}"/>
              </a:ext>
            </a:extLst>
          </p:cNvPr>
          <p:cNvSpPr txBox="1"/>
          <p:nvPr userDrawn="1"/>
        </p:nvSpPr>
        <p:spPr>
          <a:xfrm>
            <a:off x="7559934" y="6358549"/>
            <a:ext cx="375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Ústav podnikové strategie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rms.office.com/r/AQzN10qvKZ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TivDqV6GG9M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www.youtube.com/watch?v=JVBAUlmL8Ek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forms.office.com/r/3CwduEwmsS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www.youtube.com/watch?v=4ndAW29Om_k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forms.office.com/r/xPeCrUMvg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www.youtube.com/watch?v=bdPOA8L2P9Q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forms.office.com/r/u89MUjVF8a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D7DFAE-5733-41F5-B969-FE4D4319B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A3BC917-124F-41F0-AAFB-DB7B7E27BD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3F941C6-24CD-4AD5-B2D4-1B17D7E5C0CD}"/>
              </a:ext>
            </a:extLst>
          </p:cNvPr>
          <p:cNvSpPr txBox="1"/>
          <p:nvPr/>
        </p:nvSpPr>
        <p:spPr>
          <a:xfrm>
            <a:off x="1481328" y="302981"/>
            <a:ext cx="817547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Vysoká škola technická a ekonomická </a:t>
            </a:r>
          </a:p>
          <a:p>
            <a:pPr algn="ctr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Českých Budějovicích</a:t>
            </a:r>
          </a:p>
          <a:p>
            <a:pPr algn="ctr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Ústav podnikové strategie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627DAA5-6140-41AB-9D94-6D00427D1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3296" y="74165"/>
            <a:ext cx="1982213" cy="179847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0F472D1-3C34-4E47-BEB4-23124FE98A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4227" y="54164"/>
            <a:ext cx="1932432" cy="1771170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35CF7852-9958-46E5-9102-9F30BDE88BE9}"/>
              </a:ext>
            </a:extLst>
          </p:cNvPr>
          <p:cNvSpPr txBox="1"/>
          <p:nvPr/>
        </p:nvSpPr>
        <p:spPr>
          <a:xfrm>
            <a:off x="3323844" y="2326142"/>
            <a:ext cx="6099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Interní grantová soutěž 2021</a:t>
            </a:r>
            <a:endParaRPr lang="cs-CZ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796D887F-F4B8-4E78-8FB2-E2495F4F1464}"/>
              </a:ext>
            </a:extLst>
          </p:cNvPr>
          <p:cNvSpPr txBox="1"/>
          <p:nvPr/>
        </p:nvSpPr>
        <p:spPr>
          <a:xfrm>
            <a:off x="201168" y="3408474"/>
            <a:ext cx="114665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Příprava výukových materiálů pro podporu </a:t>
            </a:r>
            <a:r>
              <a:rPr kumimoji="0" lang="cs-CZ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blended</a:t>
            </a: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learning, </a:t>
            </a:r>
            <a:r>
              <a:rPr kumimoji="0" lang="cs-CZ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reg</a:t>
            </a: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 č. 2UPS</a:t>
            </a:r>
            <a:endParaRPr lang="cs-CZ" sz="2000" b="1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2C9DE95E-7658-4D1F-BF88-015CCF8FB49C}"/>
              </a:ext>
            </a:extLst>
          </p:cNvPr>
          <p:cNvSpPr txBox="1"/>
          <p:nvPr/>
        </p:nvSpPr>
        <p:spPr>
          <a:xfrm>
            <a:off x="3323844" y="5502569"/>
            <a:ext cx="6099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SzTx/>
              <a:buFont typeface="Wingdings 2" charset="2"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Hlavní řešitel: </a:t>
            </a: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Ing. Petra Pártlová, Ph.D.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733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D7DFAE-5733-41F5-B969-FE4D4319B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A3BC917-124F-41F0-AAFB-DB7B7E27BD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88359" y="-54164"/>
            <a:ext cx="12192000" cy="6858000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3F941C6-24CD-4AD5-B2D4-1B17D7E5C0CD}"/>
              </a:ext>
            </a:extLst>
          </p:cNvPr>
          <p:cNvSpPr txBox="1"/>
          <p:nvPr/>
        </p:nvSpPr>
        <p:spPr>
          <a:xfrm>
            <a:off x="1481328" y="559657"/>
            <a:ext cx="81754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Informace o projektu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627DAA5-6140-41AB-9D94-6D00427D1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3296" y="74165"/>
            <a:ext cx="1982213" cy="179847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0F472D1-3C34-4E47-BEB4-23124FE98A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4227" y="54164"/>
            <a:ext cx="1932432" cy="177117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DF75FFF4-7154-46F3-A7CC-08957B0D4150}"/>
              </a:ext>
            </a:extLst>
          </p:cNvPr>
          <p:cNvSpPr txBox="1"/>
          <p:nvPr/>
        </p:nvSpPr>
        <p:spPr>
          <a:xfrm>
            <a:off x="457198" y="2324219"/>
            <a:ext cx="838369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i="0" u="none" strike="noStrike" baseline="0" dirty="0">
                <a:latin typeface="Cambria" panose="02040503050406030204" pitchFamily="18" charset="0"/>
              </a:rPr>
              <a:t>Název projektu: Příprava výukových materiálů pro podporu </a:t>
            </a:r>
            <a:r>
              <a:rPr lang="cs-CZ" b="1" i="0" u="none" strike="noStrike" baseline="0" dirty="0" err="1">
                <a:latin typeface="Cambria" panose="02040503050406030204" pitchFamily="18" charset="0"/>
              </a:rPr>
              <a:t>blended</a:t>
            </a:r>
            <a:r>
              <a:rPr lang="cs-CZ" b="1" i="0" u="none" strike="noStrike" baseline="0" dirty="0">
                <a:latin typeface="Cambria" panose="02040503050406030204" pitchFamily="18" charset="0"/>
              </a:rPr>
              <a:t> learning </a:t>
            </a:r>
            <a:r>
              <a:rPr lang="cs-CZ" b="0" i="0" u="none" strike="noStrike" baseline="0" dirty="0">
                <a:latin typeface="Cambria" panose="02040503050406030204" pitchFamily="18" charset="0"/>
              </a:rPr>
              <a:t>	</a:t>
            </a:r>
          </a:p>
          <a:p>
            <a:r>
              <a:rPr lang="cs-CZ" b="1" i="0" u="none" strike="noStrike" baseline="0" dirty="0">
                <a:latin typeface="Cambria" panose="02040503050406030204" pitchFamily="18" charset="0"/>
              </a:rPr>
              <a:t>Identifikační číslo projektu: projekt UPS2</a:t>
            </a:r>
          </a:p>
          <a:p>
            <a:r>
              <a:rPr lang="cs-CZ" b="1" i="0" u="none" strike="noStrike" baseline="0" dirty="0">
                <a:latin typeface="Cambria" panose="02040503050406030204" pitchFamily="18" charset="0"/>
              </a:rPr>
              <a:t>Realizace projektu: 1.6.2021-30.11.2021</a:t>
            </a:r>
          </a:p>
          <a:p>
            <a:endParaRPr lang="cs-CZ" b="1" i="0" u="none" strike="noStrike" baseline="0" dirty="0">
              <a:latin typeface="Cambria" panose="02040503050406030204" pitchFamily="18" charset="0"/>
            </a:endParaRPr>
          </a:p>
          <a:p>
            <a:endParaRPr lang="cs-CZ" sz="2000" b="1" i="0" u="none" strike="noStrike" baseline="0" dirty="0">
              <a:latin typeface="Cambria" panose="02040503050406030204" pitchFamily="18" charset="0"/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93AD44C9-9B23-4730-8240-4A318386CCFD}"/>
              </a:ext>
            </a:extLst>
          </p:cNvPr>
          <p:cNvSpPr/>
          <p:nvPr/>
        </p:nvSpPr>
        <p:spPr>
          <a:xfrm>
            <a:off x="8840896" y="1997658"/>
            <a:ext cx="1982213" cy="1701888"/>
          </a:xfrm>
          <a:prstGeom prst="ellipse">
            <a:avLst/>
          </a:prstGeom>
          <a:noFill/>
          <a:ln w="571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314FBF22-3CEE-4883-A3EB-5EC539986A53}"/>
              </a:ext>
            </a:extLst>
          </p:cNvPr>
          <p:cNvSpPr/>
          <p:nvPr/>
        </p:nvSpPr>
        <p:spPr>
          <a:xfrm>
            <a:off x="9877178" y="2034745"/>
            <a:ext cx="2194580" cy="1664801"/>
          </a:xfrm>
          <a:prstGeom prst="ellipse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D27D68A5-B94A-4695-91F2-4DC095CAD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85028" y="2412401"/>
            <a:ext cx="507210" cy="923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D35C9BCF-637F-4581-AA45-C7EBB0E4C97E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>
            <a:off x="9117109" y="2412401"/>
            <a:ext cx="668995" cy="872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20EB1A45-30F1-4DA3-BC4F-AE7131426603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11042402" y="2412401"/>
            <a:ext cx="679192" cy="909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E2A1E244-B188-4288-A596-5E3BEE702194}"/>
              </a:ext>
            </a:extLst>
          </p:cNvPr>
          <p:cNvSpPr txBox="1"/>
          <p:nvPr/>
        </p:nvSpPr>
        <p:spPr>
          <a:xfrm>
            <a:off x="385876" y="3699546"/>
            <a:ext cx="1124353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600" b="1" i="0" u="none" strike="noStrike" baseline="0" dirty="0">
                <a:latin typeface="Cambria" panose="02040503050406030204" pitchFamily="18" charset="0"/>
              </a:rPr>
              <a:t>Dílčí cíl projektu: </a:t>
            </a:r>
          </a:p>
          <a:p>
            <a:pPr algn="just"/>
            <a:endParaRPr lang="cs-CZ" sz="1600" b="1" i="0" u="none" strike="noStrike" baseline="0" dirty="0">
              <a:latin typeface="Cambria" panose="02040503050406030204" pitchFamily="18" charset="0"/>
            </a:endParaRPr>
          </a:p>
          <a:p>
            <a:pPr algn="just"/>
            <a:endParaRPr lang="cs-CZ" sz="1600" b="1" i="0" u="none" strike="noStrike" baseline="0" dirty="0"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600" b="1" i="0" u="none" strike="noStrike" baseline="0" dirty="0">
                <a:latin typeface="Cambria" panose="02040503050406030204" pitchFamily="18" charset="0"/>
              </a:rPr>
              <a:t>vytvoření inovativních prezentací/kvízových otázek pro vybrané studijní předměty pro využití během výuky vybraných předmětů vyučovaných AP ÚPS za účelem průběžného operativního poskytnutí zpětné vazby studentům i vyučujícím</a:t>
            </a:r>
          </a:p>
        </p:txBody>
      </p:sp>
    </p:spTree>
    <p:extLst>
      <p:ext uri="{BB962C8B-B14F-4D97-AF65-F5344CB8AC3E}">
        <p14:creationId xmlns:p14="http://schemas.microsoft.com/office/powerpoint/2010/main" val="4031305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84FDEF-45DE-46C3-A451-449393FC4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12" y="573023"/>
            <a:ext cx="10867475" cy="970450"/>
          </a:xfrm>
        </p:spPr>
        <p:txBody>
          <a:bodyPr/>
          <a:lstStyle/>
          <a:p>
            <a:r>
              <a:rPr lang="cs-CZ" dirty="0"/>
              <a:t>Předměty, pro které byly vytvořeny kvízové otázky: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750DB8-09C3-4B35-AF4E-2B94568D9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Předmětem navrhovaného řešení budou také předměty: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Regionalistika a regionální politika (</a:t>
            </a:r>
            <a:r>
              <a:rPr lang="sv-SE" dirty="0"/>
              <a:t>Ing. Petra Pártlová, Ph.D.</a:t>
            </a:r>
            <a:r>
              <a:rPr lang="cs-CZ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Řízení inovací (Ph.D., Ing. Radka Vaníčková)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Řízení změn (</a:t>
            </a:r>
            <a:r>
              <a:rPr lang="en-US" dirty="0"/>
              <a:t>Ph.D., Ing. Tsolmon Jambal</a:t>
            </a:r>
            <a:r>
              <a:rPr lang="cs-CZ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Řízení jakosti (Mgr. Yaroslava Kostiuk)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Leadership (Mgr. Michal Konečný)</a:t>
            </a:r>
          </a:p>
        </p:txBody>
      </p:sp>
    </p:spTree>
    <p:extLst>
      <p:ext uri="{BB962C8B-B14F-4D97-AF65-F5344CB8AC3E}">
        <p14:creationId xmlns:p14="http://schemas.microsoft.com/office/powerpoint/2010/main" val="2983012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D7DFAE-5733-41F5-B969-FE4D4319B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A3BC917-124F-41F0-AAFB-DB7B7E27BD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3F941C6-24CD-4AD5-B2D4-1B17D7E5C0CD}"/>
              </a:ext>
            </a:extLst>
          </p:cNvPr>
          <p:cNvSpPr txBox="1"/>
          <p:nvPr/>
        </p:nvSpPr>
        <p:spPr>
          <a:xfrm>
            <a:off x="1481328" y="302981"/>
            <a:ext cx="817547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Vysoká škola technická a ekonomická </a:t>
            </a:r>
          </a:p>
          <a:p>
            <a:pPr algn="ctr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Českých Budějovicích</a:t>
            </a:r>
          </a:p>
          <a:p>
            <a:pPr algn="ctr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Ústav podnikové strategie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627DAA5-6140-41AB-9D94-6D00427D1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3296" y="74165"/>
            <a:ext cx="1982213" cy="179847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0F472D1-3C34-4E47-BEB4-23124FE98A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4227" y="54164"/>
            <a:ext cx="1932432" cy="1771170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796D887F-F4B8-4E78-8FB2-E2495F4F1464}"/>
              </a:ext>
            </a:extLst>
          </p:cNvPr>
          <p:cNvSpPr txBox="1"/>
          <p:nvPr/>
        </p:nvSpPr>
        <p:spPr>
          <a:xfrm>
            <a:off x="201168" y="3408474"/>
            <a:ext cx="114665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Řízení jakosti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2C9DE95E-7658-4D1F-BF88-015CCF8FB49C}"/>
              </a:ext>
            </a:extLst>
          </p:cNvPr>
          <p:cNvSpPr txBox="1"/>
          <p:nvPr/>
        </p:nvSpPr>
        <p:spPr>
          <a:xfrm>
            <a:off x="3323844" y="5502569"/>
            <a:ext cx="6099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SzTx/>
              <a:buFont typeface="Wingdings 2" charset="2"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řešitel: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Mgr. Yaroslava Kostiuk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793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D7DFAE-5733-41F5-B969-FE4D4319B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Řízení jakosti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AC94AA-EDFB-4012-91F7-B734B6B7F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1" y="2390862"/>
            <a:ext cx="10044361" cy="37247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800" b="1" dirty="0"/>
              <a:t>Okruh 1. Vymezení problematiky jakosti, základních principů, norem a požadavků moderního řízení jakosti.</a:t>
            </a:r>
            <a:endParaRPr lang="cs-CZ" sz="2800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lnSpc>
                <a:spcPct val="160000"/>
              </a:lnSpc>
              <a:buNone/>
            </a:pPr>
            <a:r>
              <a:rPr lang="pl-PL" dirty="0"/>
              <a:t>	</a:t>
            </a:r>
            <a:r>
              <a:rPr lang="sk-SK" dirty="0"/>
              <a:t>	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BE7C9D1-9FC9-47AD-8F6C-437C4734A04F}"/>
              </a:ext>
            </a:extLst>
          </p:cNvPr>
          <p:cNvSpPr txBox="1"/>
          <p:nvPr/>
        </p:nvSpPr>
        <p:spPr>
          <a:xfrm>
            <a:off x="882241" y="6264756"/>
            <a:ext cx="6104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řešitel: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Mgr. Yaroslava Kostiuk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C47BFC2-63A1-4815-9F3D-D19ABD0AB3BF}"/>
              </a:ext>
            </a:extLst>
          </p:cNvPr>
          <p:cNvSpPr/>
          <p:nvPr/>
        </p:nvSpPr>
        <p:spPr>
          <a:xfrm>
            <a:off x="1428204" y="3503817"/>
            <a:ext cx="9326883" cy="189430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0C85D0A-E156-4B05-A4A9-AA050CAF3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913" y="3473337"/>
            <a:ext cx="9326883" cy="1955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>
            <a:hlinkClick r:id="rId4"/>
            <a:extLst>
              <a:ext uri="{FF2B5EF4-FFF2-40B4-BE49-F238E27FC236}">
                <a16:creationId xmlns:a16="http://schemas.microsoft.com/office/drawing/2014/main" id="{611FE550-732C-464C-B47C-61E5FC7F3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756" y="4603006"/>
            <a:ext cx="432901" cy="418485"/>
          </a:xfrm>
          <a:prstGeom prst="rect">
            <a:avLst/>
          </a:prstGeom>
        </p:spPr>
      </p:pic>
      <p:pic>
        <p:nvPicPr>
          <p:cNvPr id="17" name="Obrázek 16">
            <a:hlinkClick r:id="rId6"/>
            <a:extLst>
              <a:ext uri="{FF2B5EF4-FFF2-40B4-BE49-F238E27FC236}">
                <a16:creationId xmlns:a16="http://schemas.microsoft.com/office/drawing/2014/main" id="{A67EDFE1-48F6-4682-BF0F-C150C24274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027" y="3782818"/>
            <a:ext cx="906780" cy="52442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198166A-7DF0-415F-B1EF-BE7A2B56C2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7248" y="2076440"/>
            <a:ext cx="1229427" cy="122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39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D7DFAE-5733-41F5-B969-FE4D4319B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Řízení jakosti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AC94AA-EDFB-4012-91F7-B734B6B7F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44883"/>
            <a:ext cx="9896526" cy="37247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800" b="1" dirty="0"/>
              <a:t>Okruh 2. Integrovaný systém řízení kvality, lidský faktor a státní politika jakosti.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lnSpc>
                <a:spcPct val="160000"/>
              </a:lnSpc>
              <a:buNone/>
            </a:pPr>
            <a:r>
              <a:rPr lang="pl-PL" dirty="0"/>
              <a:t>	</a:t>
            </a:r>
            <a:r>
              <a:rPr lang="sk-SK" dirty="0"/>
              <a:t>	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BE7C9D1-9FC9-47AD-8F6C-437C4734A04F}"/>
              </a:ext>
            </a:extLst>
          </p:cNvPr>
          <p:cNvSpPr txBox="1"/>
          <p:nvPr/>
        </p:nvSpPr>
        <p:spPr>
          <a:xfrm>
            <a:off x="882241" y="6264756"/>
            <a:ext cx="6104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řešitel: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Mgr. Yaroslava Kostiuk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C47BFC2-63A1-4815-9F3D-D19ABD0AB3BF}"/>
              </a:ext>
            </a:extLst>
          </p:cNvPr>
          <p:cNvSpPr/>
          <p:nvPr/>
        </p:nvSpPr>
        <p:spPr>
          <a:xfrm>
            <a:off x="1428205" y="3503817"/>
            <a:ext cx="9270276" cy="189430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hlinkClick r:id="rId3"/>
            <a:extLst>
              <a:ext uri="{FF2B5EF4-FFF2-40B4-BE49-F238E27FC236}">
                <a16:creationId xmlns:a16="http://schemas.microsoft.com/office/drawing/2014/main" id="{611FE550-732C-464C-B47C-61E5FC7F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35" y="4539907"/>
            <a:ext cx="432901" cy="418485"/>
          </a:xfrm>
          <a:prstGeom prst="rect">
            <a:avLst/>
          </a:prstGeom>
        </p:spPr>
      </p:pic>
      <p:pic>
        <p:nvPicPr>
          <p:cNvPr id="17" name="Obrázek 16">
            <a:hlinkClick r:id="rId5"/>
            <a:extLst>
              <a:ext uri="{FF2B5EF4-FFF2-40B4-BE49-F238E27FC236}">
                <a16:creationId xmlns:a16="http://schemas.microsoft.com/office/drawing/2014/main" id="{A67EDFE1-48F6-4682-BF0F-C150C24274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424" y="3716699"/>
            <a:ext cx="906780" cy="52442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9CFB0BD-8334-4270-BD6B-5646935135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6763" y="3472258"/>
            <a:ext cx="9221717" cy="1973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QRCode pro Řízení kvality. Okruh 2.">
            <a:extLst>
              <a:ext uri="{FF2B5EF4-FFF2-40B4-BE49-F238E27FC236}">
                <a16:creationId xmlns:a16="http://schemas.microsoft.com/office/drawing/2014/main" id="{F682644C-A876-4164-8B9A-9C3A3A413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986" y="2102977"/>
            <a:ext cx="1326023" cy="132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392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D7DFAE-5733-41F5-B969-FE4D4319B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Řízení jakosti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AC94AA-EDFB-4012-91F7-B734B6B7F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44883"/>
            <a:ext cx="9896526" cy="3724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/>
              <a:t>Okruh 3. </a:t>
            </a:r>
            <a:r>
              <a:rPr lang="pl-PL" sz="2800" b="1" dirty="0"/>
              <a:t>Jakost v predvýrobní etapě a v procesu výroby.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lnSpc>
                <a:spcPct val="160000"/>
              </a:lnSpc>
              <a:buNone/>
            </a:pPr>
            <a:r>
              <a:rPr lang="pl-PL" dirty="0"/>
              <a:t>	</a:t>
            </a:r>
            <a:r>
              <a:rPr lang="sk-SK" dirty="0"/>
              <a:t>	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BE7C9D1-9FC9-47AD-8F6C-437C4734A04F}"/>
              </a:ext>
            </a:extLst>
          </p:cNvPr>
          <p:cNvSpPr txBox="1"/>
          <p:nvPr/>
        </p:nvSpPr>
        <p:spPr>
          <a:xfrm>
            <a:off x="882241" y="6264756"/>
            <a:ext cx="6104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řešitel: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Mgr. Yaroslava Kostiuk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C47BFC2-63A1-4815-9F3D-D19ABD0AB3BF}"/>
              </a:ext>
            </a:extLst>
          </p:cNvPr>
          <p:cNvSpPr/>
          <p:nvPr/>
        </p:nvSpPr>
        <p:spPr>
          <a:xfrm>
            <a:off x="1428205" y="3503817"/>
            <a:ext cx="9270276" cy="189430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hlinkClick r:id="rId3"/>
            <a:extLst>
              <a:ext uri="{FF2B5EF4-FFF2-40B4-BE49-F238E27FC236}">
                <a16:creationId xmlns:a16="http://schemas.microsoft.com/office/drawing/2014/main" id="{611FE550-732C-464C-B47C-61E5FC7F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35" y="4539907"/>
            <a:ext cx="432901" cy="418485"/>
          </a:xfrm>
          <a:prstGeom prst="rect">
            <a:avLst/>
          </a:prstGeom>
        </p:spPr>
      </p:pic>
      <p:pic>
        <p:nvPicPr>
          <p:cNvPr id="17" name="Obrázek 16">
            <a:hlinkClick r:id="rId5"/>
            <a:extLst>
              <a:ext uri="{FF2B5EF4-FFF2-40B4-BE49-F238E27FC236}">
                <a16:creationId xmlns:a16="http://schemas.microsoft.com/office/drawing/2014/main" id="{A67EDFE1-48F6-4682-BF0F-C150C24274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424" y="3716699"/>
            <a:ext cx="906780" cy="52442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6E4CA39-6939-4479-951C-27C04976B64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945"/>
          <a:stretch/>
        </p:blipFill>
        <p:spPr>
          <a:xfrm>
            <a:off x="1411448" y="3503817"/>
            <a:ext cx="9287034" cy="1989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QRCode pro Řízení kvality. Okruh 3.">
            <a:extLst>
              <a:ext uri="{FF2B5EF4-FFF2-40B4-BE49-F238E27FC236}">
                <a16:creationId xmlns:a16="http://schemas.microsoft.com/office/drawing/2014/main" id="{9E720AE3-5631-4E01-A0EA-68ABC5291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927" y="2079961"/>
            <a:ext cx="1364722" cy="136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417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D7DFAE-5733-41F5-B969-FE4D4319B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Řízení jakosti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AC94AA-EDFB-4012-91F7-B734B6B7F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44883"/>
            <a:ext cx="9896526" cy="37247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800" b="1" dirty="0"/>
              <a:t>Okruh 4. J</a:t>
            </a:r>
            <a:r>
              <a:rPr lang="pl-PL" sz="2800" b="1" dirty="0"/>
              <a:t>akost v poprodejní etapě, přezkoumaní a zlepšovaní systému řízení jakosti.</a:t>
            </a:r>
            <a:endParaRPr lang="sk-SK" dirty="0"/>
          </a:p>
          <a:p>
            <a:pPr marL="0" indent="0" algn="just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lnSpc>
                <a:spcPct val="160000"/>
              </a:lnSpc>
              <a:buNone/>
            </a:pPr>
            <a:r>
              <a:rPr lang="pl-PL" dirty="0"/>
              <a:t>	</a:t>
            </a:r>
            <a:r>
              <a:rPr lang="sk-SK" dirty="0"/>
              <a:t>	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BE7C9D1-9FC9-47AD-8F6C-437C4734A04F}"/>
              </a:ext>
            </a:extLst>
          </p:cNvPr>
          <p:cNvSpPr txBox="1"/>
          <p:nvPr/>
        </p:nvSpPr>
        <p:spPr>
          <a:xfrm>
            <a:off x="882241" y="6264756"/>
            <a:ext cx="6104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řešitel: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Mgr. Yaroslava Kostiuk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C47BFC2-63A1-4815-9F3D-D19ABD0AB3BF}"/>
              </a:ext>
            </a:extLst>
          </p:cNvPr>
          <p:cNvSpPr/>
          <p:nvPr/>
        </p:nvSpPr>
        <p:spPr>
          <a:xfrm>
            <a:off x="1428205" y="3503817"/>
            <a:ext cx="9270276" cy="189430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hlinkClick r:id="rId3"/>
            <a:extLst>
              <a:ext uri="{FF2B5EF4-FFF2-40B4-BE49-F238E27FC236}">
                <a16:creationId xmlns:a16="http://schemas.microsoft.com/office/drawing/2014/main" id="{611FE550-732C-464C-B47C-61E5FC7F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35" y="4539907"/>
            <a:ext cx="432901" cy="418485"/>
          </a:xfrm>
          <a:prstGeom prst="rect">
            <a:avLst/>
          </a:prstGeom>
        </p:spPr>
      </p:pic>
      <p:pic>
        <p:nvPicPr>
          <p:cNvPr id="17" name="Obrázek 16">
            <a:hlinkClick r:id="rId5"/>
            <a:extLst>
              <a:ext uri="{FF2B5EF4-FFF2-40B4-BE49-F238E27FC236}">
                <a16:creationId xmlns:a16="http://schemas.microsoft.com/office/drawing/2014/main" id="{A67EDFE1-48F6-4682-BF0F-C150C24274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424" y="3716699"/>
            <a:ext cx="906780" cy="52442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1E4CF44-7A0F-4E1D-B935-6F6E37C833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5186" y="3503816"/>
            <a:ext cx="9281628" cy="1894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QRCode pro Řízení kvality. Okruh 4.">
            <a:extLst>
              <a:ext uri="{FF2B5EF4-FFF2-40B4-BE49-F238E27FC236}">
                <a16:creationId xmlns:a16="http://schemas.microsoft.com/office/drawing/2014/main" id="{0D87EEFF-01D0-4BA1-9664-753A3416D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641" y="2046179"/>
            <a:ext cx="1292358" cy="129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395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630F90-85F6-48D0-A7C0-E5105D38E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Dekujeme za pozornost</a:t>
            </a:r>
            <a:r>
              <a:rPr lang="en-GB" dirty="0"/>
              <a:t>!</a:t>
            </a:r>
            <a:endParaRPr lang="cs-CZ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1D387A01-1528-4CBD-A5B6-3A78B757141C}"/>
              </a:ext>
            </a:extLst>
          </p:cNvPr>
          <p:cNvSpPr/>
          <p:nvPr/>
        </p:nvSpPr>
        <p:spPr>
          <a:xfrm>
            <a:off x="4478615" y="3373454"/>
            <a:ext cx="1982213" cy="1701888"/>
          </a:xfrm>
          <a:prstGeom prst="ellipse">
            <a:avLst/>
          </a:prstGeom>
          <a:noFill/>
          <a:ln w="571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21854F22-B379-4FFC-881B-2D0301F9A1C1}"/>
              </a:ext>
            </a:extLst>
          </p:cNvPr>
          <p:cNvSpPr/>
          <p:nvPr/>
        </p:nvSpPr>
        <p:spPr>
          <a:xfrm>
            <a:off x="5514897" y="3410541"/>
            <a:ext cx="2194580" cy="1664801"/>
          </a:xfrm>
          <a:prstGeom prst="ellipse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FD4B570-5745-4058-B695-8F19F8CB3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2747" y="3788197"/>
            <a:ext cx="507210" cy="923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A832FF9-2393-40C9-B02C-432F762C4AF6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4754828" y="3788197"/>
            <a:ext cx="668995" cy="872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E372C72-2D9D-415C-9E5F-0B2FB33DC21F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6680121" y="3788197"/>
            <a:ext cx="679192" cy="909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794333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375</TotalTime>
  <Words>431</Words>
  <Application>Microsoft Office PowerPoint</Application>
  <PresentationFormat>Širokoúhlá obrazovka</PresentationFormat>
  <Paragraphs>85</Paragraphs>
  <Slides>9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8" baseType="lpstr">
      <vt:lpstr>Arial</vt:lpstr>
      <vt:lpstr>Calibri</vt:lpstr>
      <vt:lpstr>Cambria</vt:lpstr>
      <vt:lpstr>Century Gothic</vt:lpstr>
      <vt:lpstr>Open Sans</vt:lpstr>
      <vt:lpstr>Times New Roman</vt:lpstr>
      <vt:lpstr>Wingdings</vt:lpstr>
      <vt:lpstr>Wingdings 2</vt:lpstr>
      <vt:lpstr>Citáty</vt:lpstr>
      <vt:lpstr>Prezentace aplikace PowerPoint</vt:lpstr>
      <vt:lpstr>Prezentace aplikace PowerPoint</vt:lpstr>
      <vt:lpstr>Předměty, pro které byly vytvořeny kvízové otázky:</vt:lpstr>
      <vt:lpstr>Prezentace aplikace PowerPoint</vt:lpstr>
      <vt:lpstr>Řízení jakosti</vt:lpstr>
      <vt:lpstr>Řízení jakosti</vt:lpstr>
      <vt:lpstr>Řízení jakosti</vt:lpstr>
      <vt:lpstr>Řízení jakosti</vt:lpstr>
      <vt:lpstr>Dekujeme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Karolína Brodská</dc:creator>
  <cp:lastModifiedBy>Vendula Velková</cp:lastModifiedBy>
  <cp:revision>15</cp:revision>
  <dcterms:created xsi:type="dcterms:W3CDTF">2021-05-25T07:05:29Z</dcterms:created>
  <dcterms:modified xsi:type="dcterms:W3CDTF">2021-11-22T12:44:03Z</dcterms:modified>
</cp:coreProperties>
</file>