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58" r:id="rId4"/>
    <p:sldId id="257" r:id="rId5"/>
    <p:sldId id="273" r:id="rId6"/>
    <p:sldId id="264" r:id="rId7"/>
    <p:sldId id="270" r:id="rId8"/>
    <p:sldId id="265" r:id="rId9"/>
    <p:sldId id="274" r:id="rId10"/>
    <p:sldId id="266" r:id="rId11"/>
    <p:sldId id="268" r:id="rId12"/>
    <p:sldId id="272" r:id="rId13"/>
    <p:sldId id="27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40" d="100"/>
          <a:sy n="40" d="100"/>
        </p:scale>
        <p:origin x="72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ula Velková" userId="d0a736bd-599d-4451-a108-af86c05341fa" providerId="ADAL" clId="{658751A9-4BB5-44F9-9B54-1D367F98DD7A}"/>
    <pc:docChg chg="undo custSel modSld">
      <pc:chgData name="Vendula Velková" userId="d0a736bd-599d-4451-a108-af86c05341fa" providerId="ADAL" clId="{658751A9-4BB5-44F9-9B54-1D367F98DD7A}" dt="2021-11-22T12:43:21.144" v="425" actId="113"/>
      <pc:docMkLst>
        <pc:docMk/>
      </pc:docMkLst>
      <pc:sldChg chg="addSp modSp mod">
        <pc:chgData name="Vendula Velková" userId="d0a736bd-599d-4451-a108-af86c05341fa" providerId="ADAL" clId="{658751A9-4BB5-44F9-9B54-1D367F98DD7A}" dt="2021-11-22T09:04:48.632" v="415" actId="1076"/>
        <pc:sldMkLst>
          <pc:docMk/>
          <pc:sldMk cId="3083934462" sldId="257"/>
        </pc:sldMkLst>
        <pc:spChg chg="mod">
          <ac:chgData name="Vendula Velková" userId="d0a736bd-599d-4451-a108-af86c05341fa" providerId="ADAL" clId="{658751A9-4BB5-44F9-9B54-1D367F98DD7A}" dt="2021-11-22T08:41:34.034" v="352" actId="113"/>
          <ac:spMkLst>
            <pc:docMk/>
            <pc:sldMk cId="3083934462" sldId="257"/>
            <ac:spMk id="3" creationId="{66AC94AA-EDFB-4012-91F7-B734B6B7FE91}"/>
          </ac:spMkLst>
        </pc:spChg>
        <pc:picChg chg="add mod">
          <ac:chgData name="Vendula Velková" userId="d0a736bd-599d-4451-a108-af86c05341fa" providerId="ADAL" clId="{658751A9-4BB5-44F9-9B54-1D367F98DD7A}" dt="2021-11-22T09:04:48.632" v="415" actId="1076"/>
          <ac:picMkLst>
            <pc:docMk/>
            <pc:sldMk cId="3083934462" sldId="257"/>
            <ac:picMk id="6" creationId="{BEA4542C-1C69-4577-B2AB-23A5674465EC}"/>
          </ac:picMkLst>
        </pc:picChg>
      </pc:sldChg>
      <pc:sldChg chg="modSp mod">
        <pc:chgData name="Vendula Velková" userId="d0a736bd-599d-4451-a108-af86c05341fa" providerId="ADAL" clId="{658751A9-4BB5-44F9-9B54-1D367F98DD7A}" dt="2021-11-22T12:43:21.144" v="425" actId="113"/>
        <pc:sldMkLst>
          <pc:docMk/>
          <pc:sldMk cId="2983012844" sldId="258"/>
        </pc:sldMkLst>
        <pc:spChg chg="mod">
          <ac:chgData name="Vendula Velková" userId="d0a736bd-599d-4451-a108-af86c05341fa" providerId="ADAL" clId="{658751A9-4BB5-44F9-9B54-1D367F98DD7A}" dt="2021-11-22T08:37:50.798" v="130" actId="20577"/>
          <ac:spMkLst>
            <pc:docMk/>
            <pc:sldMk cId="2983012844" sldId="258"/>
            <ac:spMk id="2" creationId="{E684FDEF-45DE-46C3-A451-449393FC4AE4}"/>
          </ac:spMkLst>
        </pc:spChg>
        <pc:spChg chg="mod">
          <ac:chgData name="Vendula Velková" userId="d0a736bd-599d-4451-a108-af86c05341fa" providerId="ADAL" clId="{658751A9-4BB5-44F9-9B54-1D367F98DD7A}" dt="2021-11-22T12:43:21.144" v="425" actId="113"/>
          <ac:spMkLst>
            <pc:docMk/>
            <pc:sldMk cId="2983012844" sldId="258"/>
            <ac:spMk id="3" creationId="{A4750DB8-09C3-4B35-AF4E-2B94568D9039}"/>
          </ac:spMkLst>
        </pc:spChg>
      </pc:sldChg>
      <pc:sldChg chg="modSp mod">
        <pc:chgData name="Vendula Velková" userId="d0a736bd-599d-4451-a108-af86c05341fa" providerId="ADAL" clId="{658751A9-4BB5-44F9-9B54-1D367F98DD7A}" dt="2021-11-22T08:24:40.091" v="17" actId="6549"/>
        <pc:sldMkLst>
          <pc:docMk/>
          <pc:sldMk cId="2735733014" sldId="262"/>
        </pc:sldMkLst>
        <pc:spChg chg="mod">
          <ac:chgData name="Vendula Velková" userId="d0a736bd-599d-4451-a108-af86c05341fa" providerId="ADAL" clId="{658751A9-4BB5-44F9-9B54-1D367F98DD7A}" dt="2021-11-22T08:24:40.091" v="17" actId="6549"/>
          <ac:spMkLst>
            <pc:docMk/>
            <pc:sldMk cId="2735733014" sldId="262"/>
            <ac:spMk id="16" creationId="{796D887F-F4B8-4E78-8FB2-E2495F4F1464}"/>
          </ac:spMkLst>
        </pc:spChg>
      </pc:sldChg>
      <pc:sldChg chg="modSp mod">
        <pc:chgData name="Vendula Velková" userId="d0a736bd-599d-4451-a108-af86c05341fa" providerId="ADAL" clId="{658751A9-4BB5-44F9-9B54-1D367F98DD7A}" dt="2021-11-22T08:35:58.293" v="34" actId="20577"/>
        <pc:sldMkLst>
          <pc:docMk/>
          <pc:sldMk cId="4031305239" sldId="263"/>
        </pc:sldMkLst>
        <pc:spChg chg="mod">
          <ac:chgData name="Vendula Velková" userId="d0a736bd-599d-4451-a108-af86c05341fa" providerId="ADAL" clId="{658751A9-4BB5-44F9-9B54-1D367F98DD7A}" dt="2021-11-22T08:35:43.199" v="33" actId="20577"/>
          <ac:spMkLst>
            <pc:docMk/>
            <pc:sldMk cId="4031305239" sldId="263"/>
            <ac:spMk id="7" creationId="{93F941C6-24CD-4AD5-B2D4-1B17D7E5C0CD}"/>
          </ac:spMkLst>
        </pc:spChg>
        <pc:spChg chg="mod">
          <ac:chgData name="Vendula Velková" userId="d0a736bd-599d-4451-a108-af86c05341fa" providerId="ADAL" clId="{658751A9-4BB5-44F9-9B54-1D367F98DD7A}" dt="2021-11-22T08:35:58.293" v="34" actId="20577"/>
          <ac:spMkLst>
            <pc:docMk/>
            <pc:sldMk cId="4031305239" sldId="263"/>
            <ac:spMk id="21" creationId="{E2A1E244-B188-4288-A596-5E3BEE702194}"/>
          </ac:spMkLst>
        </pc:spChg>
      </pc:sldChg>
      <pc:sldChg chg="addSp modSp mod">
        <pc:chgData name="Vendula Velková" userId="d0a736bd-599d-4451-a108-af86c05341fa" providerId="ADAL" clId="{658751A9-4BB5-44F9-9B54-1D367F98DD7A}" dt="2021-11-22T09:04:56.664" v="417" actId="1076"/>
        <pc:sldMkLst>
          <pc:docMk/>
          <pc:sldMk cId="3484783508" sldId="264"/>
        </pc:sldMkLst>
        <pc:spChg chg="mod">
          <ac:chgData name="Vendula Velková" userId="d0a736bd-599d-4451-a108-af86c05341fa" providerId="ADAL" clId="{658751A9-4BB5-44F9-9B54-1D367F98DD7A}" dt="2021-11-22T08:40:56.783" v="344" actId="27636"/>
          <ac:spMkLst>
            <pc:docMk/>
            <pc:sldMk cId="3484783508" sldId="264"/>
            <ac:spMk id="3" creationId="{66AC94AA-EDFB-4012-91F7-B734B6B7FE91}"/>
          </ac:spMkLst>
        </pc:spChg>
        <pc:spChg chg="add mod">
          <ac:chgData name="Vendula Velková" userId="d0a736bd-599d-4451-a108-af86c05341fa" providerId="ADAL" clId="{658751A9-4BB5-44F9-9B54-1D367F98DD7A}" dt="2021-11-22T08:41:13.651" v="347" actId="1076"/>
          <ac:spMkLst>
            <pc:docMk/>
            <pc:sldMk cId="3484783508" sldId="264"/>
            <ac:spMk id="8" creationId="{7E986C8C-013A-4206-9837-7BA3A277CB43}"/>
          </ac:spMkLst>
        </pc:spChg>
        <pc:spChg chg="mod">
          <ac:chgData name="Vendula Velková" userId="d0a736bd-599d-4451-a108-af86c05341fa" providerId="ADAL" clId="{658751A9-4BB5-44F9-9B54-1D367F98DD7A}" dt="2021-11-22T08:41:00.457" v="345" actId="1076"/>
          <ac:spMkLst>
            <pc:docMk/>
            <pc:sldMk cId="3484783508" sldId="264"/>
            <ac:spMk id="9" creationId="{3CC3191D-44FC-4A87-AE11-A45BB36C957C}"/>
          </ac:spMkLst>
        </pc:spChg>
        <pc:picChg chg="add mod">
          <ac:chgData name="Vendula Velková" userId="d0a736bd-599d-4451-a108-af86c05341fa" providerId="ADAL" clId="{658751A9-4BB5-44F9-9B54-1D367F98DD7A}" dt="2021-11-22T09:04:56.664" v="417" actId="1076"/>
          <ac:picMkLst>
            <pc:docMk/>
            <pc:sldMk cId="3484783508" sldId="264"/>
            <ac:picMk id="10" creationId="{1451FC1D-1DE7-470C-9EE0-6550BBDCECE1}"/>
          </ac:picMkLst>
        </pc:picChg>
      </pc:sldChg>
      <pc:sldChg chg="addSp modSp mod">
        <pc:chgData name="Vendula Velková" userId="d0a736bd-599d-4451-a108-af86c05341fa" providerId="ADAL" clId="{658751A9-4BB5-44F9-9B54-1D367F98DD7A}" dt="2021-11-22T09:05:04.408" v="419" actId="1076"/>
        <pc:sldMkLst>
          <pc:docMk/>
          <pc:sldMk cId="2261845242" sldId="265"/>
        </pc:sldMkLst>
        <pc:spChg chg="mod">
          <ac:chgData name="Vendula Velková" userId="d0a736bd-599d-4451-a108-af86c05341fa" providerId="ADAL" clId="{658751A9-4BB5-44F9-9B54-1D367F98DD7A}" dt="2021-11-22T08:42:15.652" v="399" actId="27636"/>
          <ac:spMkLst>
            <pc:docMk/>
            <pc:sldMk cId="2261845242" sldId="265"/>
            <ac:spMk id="3" creationId="{66AC94AA-EDFB-4012-91F7-B734B6B7FE91}"/>
          </ac:spMkLst>
        </pc:spChg>
        <pc:picChg chg="add mod">
          <ac:chgData name="Vendula Velková" userId="d0a736bd-599d-4451-a108-af86c05341fa" providerId="ADAL" clId="{658751A9-4BB5-44F9-9B54-1D367F98DD7A}" dt="2021-11-22T09:05:04.408" v="419" actId="1076"/>
          <ac:picMkLst>
            <pc:docMk/>
            <pc:sldMk cId="2261845242" sldId="265"/>
            <ac:picMk id="6" creationId="{CD22F6F8-6375-4BF5-8FA7-9C6D4DE35DB8}"/>
          </ac:picMkLst>
        </pc:picChg>
      </pc:sldChg>
      <pc:sldChg chg="addSp modSp mod">
        <pc:chgData name="Vendula Velková" userId="d0a736bd-599d-4451-a108-af86c05341fa" providerId="ADAL" clId="{658751A9-4BB5-44F9-9B54-1D367F98DD7A}" dt="2021-11-22T09:05:13.712" v="421" actId="1076"/>
        <pc:sldMkLst>
          <pc:docMk/>
          <pc:sldMk cId="2085790606" sldId="266"/>
        </pc:sldMkLst>
        <pc:spChg chg="mod">
          <ac:chgData name="Vendula Velková" userId="d0a736bd-599d-4451-a108-af86c05341fa" providerId="ADAL" clId="{658751A9-4BB5-44F9-9B54-1D367F98DD7A}" dt="2021-11-22T08:42:34.491" v="406" actId="6549"/>
          <ac:spMkLst>
            <pc:docMk/>
            <pc:sldMk cId="2085790606" sldId="266"/>
            <ac:spMk id="3" creationId="{66AC94AA-EDFB-4012-91F7-B734B6B7FE91}"/>
          </ac:spMkLst>
        </pc:spChg>
        <pc:picChg chg="add mod">
          <ac:chgData name="Vendula Velková" userId="d0a736bd-599d-4451-a108-af86c05341fa" providerId="ADAL" clId="{658751A9-4BB5-44F9-9B54-1D367F98DD7A}" dt="2021-11-22T09:05:13.712" v="421" actId="1076"/>
          <ac:picMkLst>
            <pc:docMk/>
            <pc:sldMk cId="2085790606" sldId="266"/>
            <ac:picMk id="6" creationId="{5E4E8F43-2806-487E-AFAE-77AD44672131}"/>
          </ac:picMkLst>
        </pc:picChg>
      </pc:sldChg>
      <pc:sldChg chg="modAnim">
        <pc:chgData name="Vendula Velková" userId="d0a736bd-599d-4451-a108-af86c05341fa" providerId="ADAL" clId="{658751A9-4BB5-44F9-9B54-1D367F98DD7A}" dt="2021-11-22T09:04:02.731" v="409"/>
        <pc:sldMkLst>
          <pc:docMk/>
          <pc:sldMk cId="1279433353" sldId="267"/>
        </pc:sldMkLst>
      </pc:sldChg>
      <pc:sldChg chg="addSp delSp modSp mod">
        <pc:chgData name="Vendula Velková" userId="d0a736bd-599d-4451-a108-af86c05341fa" providerId="ADAL" clId="{658751A9-4BB5-44F9-9B54-1D367F98DD7A}" dt="2021-11-22T09:05:31.064" v="423" actId="1076"/>
        <pc:sldMkLst>
          <pc:docMk/>
          <pc:sldMk cId="1829207017" sldId="268"/>
        </pc:sldMkLst>
        <pc:picChg chg="add mod">
          <ac:chgData name="Vendula Velková" userId="d0a736bd-599d-4451-a108-af86c05341fa" providerId="ADAL" clId="{658751A9-4BB5-44F9-9B54-1D367F98DD7A}" dt="2021-11-22T09:05:31.064" v="423" actId="1076"/>
          <ac:picMkLst>
            <pc:docMk/>
            <pc:sldMk cId="1829207017" sldId="268"/>
            <ac:picMk id="9" creationId="{633D3F1F-CC6D-4435-B3F5-FBCC108F0704}"/>
          </ac:picMkLst>
        </pc:picChg>
        <pc:picChg chg="add del">
          <ac:chgData name="Vendula Velková" userId="d0a736bd-599d-4451-a108-af86c05341fa" providerId="ADAL" clId="{658751A9-4BB5-44F9-9B54-1D367F98DD7A}" dt="2021-11-22T09:04:23.225" v="411" actId="21"/>
          <ac:picMkLst>
            <pc:docMk/>
            <pc:sldMk cId="1829207017" sldId="268"/>
            <ac:picMk id="18" creationId="{DD5C4FEC-A42B-4847-96B0-B283E3144AB8}"/>
          </ac:picMkLst>
        </pc:picChg>
      </pc:sldChg>
      <pc:sldChg chg="addSp modSp mod">
        <pc:chgData name="Vendula Velková" userId="d0a736bd-599d-4451-a108-af86c05341fa" providerId="ADAL" clId="{658751A9-4BB5-44F9-9B54-1D367F98DD7A}" dt="2021-11-22T09:04:31.619" v="413" actId="1076"/>
        <pc:sldMkLst>
          <pc:docMk/>
          <pc:sldMk cId="1284429392" sldId="272"/>
        </pc:sldMkLst>
        <pc:spChg chg="add mod">
          <ac:chgData name="Vendula Velková" userId="d0a736bd-599d-4451-a108-af86c05341fa" providerId="ADAL" clId="{658751A9-4BB5-44F9-9B54-1D367F98DD7A}" dt="2021-11-22T08:42:49.328" v="408" actId="1076"/>
          <ac:spMkLst>
            <pc:docMk/>
            <pc:sldMk cId="1284429392" sldId="272"/>
            <ac:spMk id="8" creationId="{49C816C5-E188-40CC-AA7E-12371784FBC8}"/>
          </ac:spMkLst>
        </pc:spChg>
        <pc:picChg chg="add mod">
          <ac:chgData name="Vendula Velková" userId="d0a736bd-599d-4451-a108-af86c05341fa" providerId="ADAL" clId="{658751A9-4BB5-44F9-9B54-1D367F98DD7A}" dt="2021-11-22T09:04:31.619" v="413" actId="1076"/>
          <ac:picMkLst>
            <pc:docMk/>
            <pc:sldMk cId="1284429392" sldId="272"/>
            <ac:picMk id="10" creationId="{4B3539DB-4B8E-43B0-811A-2B5BBC6463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1D7BD-FA50-4435-8531-3E34E8B3264B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62DC-0BEC-47B0-9A66-62A1492857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65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83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14" y="5281388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kontakt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8150" y="6041362"/>
            <a:ext cx="1343706" cy="365125"/>
          </a:xfrm>
        </p:spPr>
        <p:txBody>
          <a:bodyPr/>
          <a:lstStyle/>
          <a:p>
            <a:fld id="{08B9EBBA-996F-894A-B54A-D6246ED52CEA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65040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2363" y="5921864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9AA35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5915889"/>
            <a:ext cx="5250643" cy="802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2157" y="589786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880" y="6340973"/>
            <a:ext cx="1062155" cy="386908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2B7D5A-B7E7-45E0-9D4C-88B218A650F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1478" y="5529674"/>
            <a:ext cx="1188722" cy="11887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D865E6-9A55-4428-A610-55DF4261BE51}"/>
              </a:ext>
            </a:extLst>
          </p:cNvPr>
          <p:cNvSpPr txBox="1"/>
          <p:nvPr userDrawn="1"/>
        </p:nvSpPr>
        <p:spPr>
          <a:xfrm>
            <a:off x="7559934" y="6358549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Ústav podnikové strategie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P-9lxDw3LhAtflMiD7WSwdUQzlIU1NQVzY4T1o0QUpET0hGTUM1OTdISi4u" TargetMode="External"/><Relationship Id="rId2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sual.ec.europa.eu/en/video/I-200053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audiovisual.ec.europa.eu/en/video/I-2000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P-9lxDw3LhAtflMiD7WSwdUM1VTUFgwSjA4VDdWNzJHSU1GMkZJV0NBQS4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HikajLNWrN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P-9lxDw3LhAtflMiD7WSwdUNFU3SFc0SEJWTzM4TENFS05HQUhPN09BRS4u" TargetMode="External"/><Relationship Id="rId2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d8rnJA478" TargetMode="External"/><Relationship Id="rId2" Type="http://schemas.openxmlformats.org/officeDocument/2006/relationships/hyperlink" Target="https://www.youtube.com/watch?v=RpnUIMqKgp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svg"/><Relationship Id="rId2" Type="http://schemas.openxmlformats.org/officeDocument/2006/relationships/hyperlink" Target="https://forms.office.com/Pages/ShareFormPage.aspx?id=BlQ26E9OPEm2ucfBDG4-kP-9lxDw3LhAtflMiD7WSwdUNzZMRDk5QTBFVUZSN04xMVJHUTIyVk5NOS4u&amp;sharetoken=mDgLvcxW5YOx3CZnBa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4" Type="http://schemas.openxmlformats.org/officeDocument/2006/relationships/hyperlink" Target="https://forms.office.com/Pages/ResponsePage.aspx?id=BlQ26E9OPEm2ucfBDG4-kP-9lxDw3LhAtflMiD7WSwdUNzZMRDk5QTBFVUZSN04xMVJHUTIyVk5NOS4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RpnUIMqKgp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office.com/Pages/ResponsePage.aspx?id=BlQ26E9OPEm2ucfBDG4-kP-9lxDw3LhAtflMiD7WSwdUREMzODUzN0FOTjBHQjRFMDg4S1ZGWEJYOS4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TEHP9SPyA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302981"/>
            <a:ext cx="81754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Českých Budějovicích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podnikové strategie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CF7852-9958-46E5-9102-9F30BDE88BE9}"/>
              </a:ext>
            </a:extLst>
          </p:cNvPr>
          <p:cNvSpPr txBox="1"/>
          <p:nvPr/>
        </p:nvSpPr>
        <p:spPr>
          <a:xfrm>
            <a:off x="3323844" y="2326142"/>
            <a:ext cx="609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Interní grantová soutěž 2021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6D887F-F4B8-4E78-8FB2-E2495F4F1464}"/>
              </a:ext>
            </a:extLst>
          </p:cNvPr>
          <p:cNvSpPr txBox="1"/>
          <p:nvPr/>
        </p:nvSpPr>
        <p:spPr>
          <a:xfrm>
            <a:off x="201168" y="3408474"/>
            <a:ext cx="11466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Příprava výukových materiálů pro podporu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blended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learning,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č. 2UPS</a:t>
            </a:r>
            <a:endParaRPr lang="cs-CZ" sz="20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C9DE95E-7658-4D1F-BF88-015CCF8FB49C}"/>
              </a:ext>
            </a:extLst>
          </p:cNvPr>
          <p:cNvSpPr txBox="1"/>
          <p:nvPr/>
        </p:nvSpPr>
        <p:spPr>
          <a:xfrm>
            <a:off x="3323844" y="5502569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Hlavní řešitel: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Ing. Petra Pártlová, Ph.D.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3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Regionalistika a regionální politika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83" y="2390862"/>
            <a:ext cx="10554574" cy="387389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5100" b="1" dirty="0"/>
          </a:p>
          <a:p>
            <a:pPr marL="0" indent="0">
              <a:buNone/>
            </a:pPr>
            <a:endParaRPr lang="cs-CZ" sz="7000" b="1" dirty="0"/>
          </a:p>
          <a:p>
            <a:pPr marL="0" indent="0">
              <a:buNone/>
            </a:pPr>
            <a:r>
              <a:rPr lang="cs-CZ" sz="8600" b="1" dirty="0"/>
              <a:t>Okruh 4. </a:t>
            </a:r>
            <a:endParaRPr lang="cs-CZ" sz="86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5500" dirty="0"/>
              <a:t>Pro vstup do kvízu klikněte na níže uvedený odkaz:</a:t>
            </a:r>
            <a:endParaRPr lang="sk-SK" sz="55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5500" dirty="0"/>
          </a:p>
          <a:p>
            <a:pPr marL="0" indent="0" algn="ctr">
              <a:buNone/>
            </a:pPr>
            <a:r>
              <a:rPr lang="cs-CZ" sz="55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Evropská a národní dotační politika (EU, měnová unie)</a:t>
            </a:r>
            <a:endParaRPr lang="cs-CZ" sz="55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Petra Pártlová, Ph.D.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4BB626-1641-4603-B143-A7CDBA6D4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42" y="2428875"/>
            <a:ext cx="8089697" cy="2000250"/>
          </a:xfrm>
          <a:prstGeom prst="rect">
            <a:avLst/>
          </a:prstGeom>
        </p:spPr>
      </p:pic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5E4E8F43-2806-487E-AFAE-77AD44672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1044" y="5402349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Video:  Evropská a národní dotační politika</a:t>
            </a:r>
            <a:endParaRPr lang="cs-CZ" sz="3100" b="0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Together we have built Europe_</a:t>
            </a:r>
            <a:r>
              <a:rPr lang="cs-CZ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CZE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subtitle</a:t>
            </a:r>
            <a:endParaRPr lang="cs-CZ"/>
          </a:p>
          <a:p>
            <a:endParaRPr lang="cs-CZ"/>
          </a:p>
          <a:p>
            <a:pPr marL="0" indent="0">
              <a:buNone/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Together we have built Europe - Europe between the two blocks - CZE subtitle</a:t>
            </a:r>
            <a:endParaRPr lang="cs-CZ"/>
          </a:p>
          <a:p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FA2C0D-099E-43B6-9B39-62C1D47E0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5" r="2" b="725"/>
          <a:stretch/>
        </p:blipFill>
        <p:spPr>
          <a:xfrm>
            <a:off x="7443272" y="3429000"/>
            <a:ext cx="3778306" cy="20740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1957A0-41EC-41EE-AA5F-31722C7A55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" r="2" b="2"/>
          <a:stretch/>
        </p:blipFill>
        <p:spPr>
          <a:xfrm>
            <a:off x="7443272" y="1181140"/>
            <a:ext cx="3778306" cy="2082294"/>
          </a:xfrm>
          <a:prstGeom prst="rect">
            <a:avLst/>
          </a:prstGeom>
        </p:spPr>
      </p:pic>
      <p:pic>
        <p:nvPicPr>
          <p:cNvPr id="18" name="Grafický objekt 17" descr="Ruka s ukazováčkem ukazujícím doprava obrys">
            <a:extLst>
              <a:ext uri="{FF2B5EF4-FFF2-40B4-BE49-F238E27FC236}">
                <a16:creationId xmlns:a16="http://schemas.microsoft.com/office/drawing/2014/main" id="{DD5C4FEC-A42B-4847-96B0-B283E3144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296" y="3354742"/>
            <a:ext cx="464783" cy="464783"/>
          </a:xfrm>
          <a:prstGeom prst="rect">
            <a:avLst/>
          </a:prstGeom>
        </p:spPr>
      </p:pic>
      <p:pic>
        <p:nvPicPr>
          <p:cNvPr id="9" name="Grafický objekt 8" descr="Ruka s ukazováčkem ukazujícím doprava obrys">
            <a:extLst>
              <a:ext uri="{FF2B5EF4-FFF2-40B4-BE49-F238E27FC236}">
                <a16:creationId xmlns:a16="http://schemas.microsoft.com/office/drawing/2014/main" id="{633D3F1F-CC6D-4435-B3F5-FBCC108F0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362" y="4119538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Regionalistika a regionální politika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90862"/>
            <a:ext cx="10554574" cy="3467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Okruh 5. </a:t>
            </a:r>
            <a:endParaRPr lang="cs-CZ" sz="28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Petra Pártlová, Ph.D.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D7577D-3B1A-401E-8BDE-14BAA142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40" y="2328859"/>
            <a:ext cx="8458200" cy="14763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BC4BD93-F1AF-437C-A622-0EBA3266CB14}"/>
              </a:ext>
            </a:extLst>
          </p:cNvPr>
          <p:cNvSpPr txBox="1"/>
          <p:nvPr/>
        </p:nvSpPr>
        <p:spPr>
          <a:xfrm>
            <a:off x="2931953" y="4378139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Aktéři regionálního rozvoje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C816C5-E188-40CC-AA7E-12371784FBC8}"/>
              </a:ext>
            </a:extLst>
          </p:cNvPr>
          <p:cNvSpPr txBox="1"/>
          <p:nvPr/>
        </p:nvSpPr>
        <p:spPr>
          <a:xfrm>
            <a:off x="3046601" y="3907020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k-SK" sz="1800" dirty="0"/>
              <a:t>Pro vstup do kvízu klikněte na níže uvedený odkaz:</a:t>
            </a:r>
            <a:endParaRPr lang="sk-SK" sz="18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Grafický objekt 9" descr="Ruka s ukazováčkem ukazujícím doprava obrys">
            <a:extLst>
              <a:ext uri="{FF2B5EF4-FFF2-40B4-BE49-F238E27FC236}">
                <a16:creationId xmlns:a16="http://schemas.microsoft.com/office/drawing/2014/main" id="{4B3539DB-4B8E-43B0-811A-2B5BBC646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7173" y="4384474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Video: Aktéři regionálního rozvoje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Meziobecní spolupráce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5486AC-01D1-4DF4-9631-BAF3E4231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98" r="21701" b="-1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  <p:pic>
        <p:nvPicPr>
          <p:cNvPr id="8" name="Grafický objekt 7" descr="Ruka s ukazováčkem ukazujícím doprava obrys">
            <a:extLst>
              <a:ext uri="{FF2B5EF4-FFF2-40B4-BE49-F238E27FC236}">
                <a16:creationId xmlns:a16="http://schemas.microsoft.com/office/drawing/2014/main" id="{F2B1FC16-BADB-4305-BA35-6DFFCA176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296" y="3678592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4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30F90-85F6-48D0-A7C0-E5105D38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Dekujeme za pozornost</a:t>
            </a:r>
            <a:r>
              <a:rPr lang="en-GB" dirty="0"/>
              <a:t>!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24FAEC5-9A3F-45EA-BB71-979EADAC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78" y="3209445"/>
            <a:ext cx="3346994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4165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559657"/>
            <a:ext cx="8175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F75FFF4-7154-46F3-A7CC-08957B0D4150}"/>
              </a:ext>
            </a:extLst>
          </p:cNvPr>
          <p:cNvSpPr txBox="1"/>
          <p:nvPr/>
        </p:nvSpPr>
        <p:spPr>
          <a:xfrm>
            <a:off x="457198" y="2324219"/>
            <a:ext cx="838369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Název projektu: Příprava výukových materiálů pro podporu </a:t>
            </a:r>
            <a:r>
              <a:rPr lang="cs-CZ" b="1" i="0" u="none" strike="noStrike" baseline="0" dirty="0" err="1">
                <a:latin typeface="Cambria" panose="02040503050406030204" pitchFamily="18" charset="0"/>
              </a:rPr>
              <a:t>blended</a:t>
            </a:r>
            <a:r>
              <a:rPr lang="cs-CZ" b="1" i="0" u="none" strike="noStrike" baseline="0" dirty="0">
                <a:latin typeface="Cambria" panose="02040503050406030204" pitchFamily="18" charset="0"/>
              </a:rPr>
              <a:t> learning </a:t>
            </a:r>
            <a:r>
              <a:rPr lang="cs-CZ" b="0" i="0" u="none" strike="noStrike" baseline="0" dirty="0">
                <a:latin typeface="Cambria" panose="02040503050406030204" pitchFamily="18" charset="0"/>
              </a:rPr>
              <a:t>	</a:t>
            </a:r>
          </a:p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Identifikační číslo projektu: projekt UPS2</a:t>
            </a:r>
          </a:p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Realizace projektu: 1.6.2021-30.11.2021</a:t>
            </a:r>
          </a:p>
          <a:p>
            <a:endParaRPr lang="cs-CZ" sz="2000" b="1" i="0" u="none" strike="noStrike" baseline="0" dirty="0">
              <a:latin typeface="Cambria" panose="02040503050406030204" pitchFamily="18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3AD44C9-9B23-4730-8240-4A318386CCFD}"/>
              </a:ext>
            </a:extLst>
          </p:cNvPr>
          <p:cNvSpPr/>
          <p:nvPr/>
        </p:nvSpPr>
        <p:spPr>
          <a:xfrm>
            <a:off x="8840896" y="1997658"/>
            <a:ext cx="1982213" cy="1701888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14FBF22-3CEE-4883-A3EB-5EC539986A53}"/>
              </a:ext>
            </a:extLst>
          </p:cNvPr>
          <p:cNvSpPr/>
          <p:nvPr/>
        </p:nvSpPr>
        <p:spPr>
          <a:xfrm>
            <a:off x="9877178" y="2034745"/>
            <a:ext cx="2194580" cy="1664801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27D68A5-B94A-4695-91F2-4DC095CAD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5028" y="2412401"/>
            <a:ext cx="507210" cy="9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35C9BCF-637F-4581-AA45-C7EBB0E4C97E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117109" y="2412401"/>
            <a:ext cx="668995" cy="87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0EB1A45-30F1-4DA3-BC4F-AE713142660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1042402" y="2412401"/>
            <a:ext cx="679192" cy="90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1E244-B188-4288-A596-5E3BEE702194}"/>
              </a:ext>
            </a:extLst>
          </p:cNvPr>
          <p:cNvSpPr txBox="1"/>
          <p:nvPr/>
        </p:nvSpPr>
        <p:spPr>
          <a:xfrm>
            <a:off x="358444" y="3750474"/>
            <a:ext cx="1124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i="0" u="none" strike="noStrike" baseline="0" dirty="0">
                <a:latin typeface="Cambria" panose="02040503050406030204" pitchFamily="18" charset="0"/>
              </a:rPr>
              <a:t>Dílčí cíl projektu: </a:t>
            </a:r>
          </a:p>
          <a:p>
            <a:pPr algn="just"/>
            <a:endParaRPr lang="cs-CZ" sz="1600" b="1" i="0" u="none" strike="noStrike" baseline="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b="1" i="0" u="none" strike="noStrike" baseline="0" dirty="0">
                <a:latin typeface="Cambria" panose="02040503050406030204" pitchFamily="18" charset="0"/>
              </a:rPr>
              <a:t>vytvoření inovativních prezentací/kvízových otázek pro vybrané studijní předměty pro využití během výuky vybraných předmětů vyučovaných AP ÚPS za účelem průběžného operativního poskytnutí zpětné vazby studentům i vyučujícím</a:t>
            </a:r>
          </a:p>
        </p:txBody>
      </p:sp>
    </p:spTree>
    <p:extLst>
      <p:ext uri="{BB962C8B-B14F-4D97-AF65-F5344CB8AC3E}">
        <p14:creationId xmlns:p14="http://schemas.microsoft.com/office/powerpoint/2010/main" val="403130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4FDEF-45DE-46C3-A451-449393FC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573023"/>
            <a:ext cx="10867475" cy="970450"/>
          </a:xfrm>
        </p:spPr>
        <p:txBody>
          <a:bodyPr/>
          <a:lstStyle/>
          <a:p>
            <a:r>
              <a:rPr lang="cs-CZ" dirty="0"/>
              <a:t>Předměty, pro které byly vytvořeny kvízové otázky: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50DB8-09C3-4B35-AF4E-2B94568D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Regionalistika a regionální politika (</a:t>
            </a:r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Ing. Petra Pártlová, Ph.D.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inovací (Ph.D., Ing. Radka Vaníčková)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změn (</a:t>
            </a:r>
            <a:r>
              <a:rPr lang="en-US" dirty="0"/>
              <a:t>Ph.D., Ing. Tsolmon Jambal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jakosti (Mgr. Yaroslava Kostiuk)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Leadership (Mgr. Michal Konečný)</a:t>
            </a:r>
          </a:p>
        </p:txBody>
      </p:sp>
    </p:spTree>
    <p:extLst>
      <p:ext uri="{BB962C8B-B14F-4D97-AF65-F5344CB8AC3E}">
        <p14:creationId xmlns:p14="http://schemas.microsoft.com/office/powerpoint/2010/main" val="298301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Regionalistika a regionální politika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90862"/>
            <a:ext cx="10554574" cy="387389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r>
              <a:rPr lang="cs-CZ" sz="7000" b="1" dirty="0"/>
              <a:t>Okruh 1.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5500" dirty="0"/>
          </a:p>
          <a:p>
            <a:pPr marL="0" indent="0" algn="ctr">
              <a:buNone/>
            </a:pPr>
            <a:r>
              <a:rPr lang="sk-SK" sz="5500" dirty="0"/>
              <a:t>Pro vstup do kvízu klikněte na níže uvedený odkaz:</a:t>
            </a:r>
            <a:endParaRPr lang="sk-SK" sz="55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sz="45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Regionální management </a:t>
            </a:r>
            <a:endParaRPr lang="cs-CZ" sz="4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Petra Pártlová, Ph.D.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A94B9B-81FB-463C-A223-0BEE47947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950" y="2390862"/>
            <a:ext cx="8001344" cy="2296292"/>
          </a:xfrm>
          <a:prstGeom prst="rect">
            <a:avLst/>
          </a:prstGeom>
        </p:spPr>
      </p:pic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BEA4542C-1C69-4577-B2AB-23A567446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734" y="5493935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3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Video: Regionální management – 1.část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endParaRPr lang="cs-CZ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do EU citizens think about EU Cohesion Policy?_ CZE subtitles</a:t>
            </a:r>
            <a:endParaRPr lang="cs-CZ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A87439-6E0F-4009-8B89-9F4FFD52B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33" r="24708" b="-1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  <p:pic>
        <p:nvPicPr>
          <p:cNvPr id="9" name="Grafický objekt 8" descr="Ruka s ukazováčkem ukazujícím doprava obrys">
            <a:extLst>
              <a:ext uri="{FF2B5EF4-FFF2-40B4-BE49-F238E27FC236}">
                <a16:creationId xmlns:a16="http://schemas.microsoft.com/office/drawing/2014/main" id="{C1FA9156-85A1-480B-9011-2A54F09CE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6510" y="3945292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Regionalistika a regionální politika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53" y="2256640"/>
            <a:ext cx="10651833" cy="2608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Okruh 2. 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Petra Pártlová, Ph.D.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AF01DE-BD83-471D-A906-06122143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871" y="2428466"/>
            <a:ext cx="8002812" cy="217709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CC3191D-44FC-4A87-AE11-A45BB36C957C}"/>
              </a:ext>
            </a:extLst>
          </p:cNvPr>
          <p:cNvSpPr txBox="1"/>
          <p:nvPr/>
        </p:nvSpPr>
        <p:spPr>
          <a:xfrm>
            <a:off x="3928555" y="5335286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Regionální rozvoj, regionální politika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986C8C-013A-4206-9837-7BA3A277CB43}"/>
              </a:ext>
            </a:extLst>
          </p:cNvPr>
          <p:cNvSpPr txBox="1"/>
          <p:nvPr/>
        </p:nvSpPr>
        <p:spPr>
          <a:xfrm>
            <a:off x="3046601" y="4796362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k-SK" sz="1800" dirty="0"/>
              <a:t>Pro vstup do kvízu klikněte na níže uvedený odkaz:</a:t>
            </a:r>
            <a:endParaRPr lang="sk-SK" sz="18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Grafický objekt 9" descr="Ruka s ukazováčkem ukazujícím doprava obrys">
            <a:extLst>
              <a:ext uri="{FF2B5EF4-FFF2-40B4-BE49-F238E27FC236}">
                <a16:creationId xmlns:a16="http://schemas.microsoft.com/office/drawing/2014/main" id="{1451FC1D-1DE7-470C-9EE0-6550BBDCE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1279" y="5332794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8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Video: Regionální management – 2.část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Cohesion policy 2021-2027_CZE subtitles</a:t>
            </a:r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7BD7EA-0884-4345-BCAB-9E7AC5615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78" r="23764" b="-1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  <p:pic>
        <p:nvPicPr>
          <p:cNvPr id="11" name="Grafický objekt 10" descr="Ruka s ukazováčkem ukazujícím doprava obrys">
            <a:extLst>
              <a:ext uri="{FF2B5EF4-FFF2-40B4-BE49-F238E27FC236}">
                <a16:creationId xmlns:a16="http://schemas.microsoft.com/office/drawing/2014/main" id="{79D1ED03-4D24-493C-8511-45F36B54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136" y="3897667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Regionalistika a regionální politika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39861"/>
            <a:ext cx="10580710" cy="3514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Okruh 3.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1800" dirty="0"/>
              <a:t>                               </a:t>
            </a:r>
          </a:p>
          <a:p>
            <a:pPr marL="0" indent="0" algn="ctr">
              <a:buNone/>
            </a:pPr>
            <a:endParaRPr lang="sk-SK" sz="1800" dirty="0"/>
          </a:p>
          <a:p>
            <a:pPr marL="0" indent="0" algn="ctr">
              <a:buNone/>
            </a:pPr>
            <a:endParaRPr lang="sk-SK" sz="1800" dirty="0"/>
          </a:p>
          <a:p>
            <a:pPr marL="0" indent="0" algn="ctr">
              <a:buNone/>
            </a:pPr>
            <a:r>
              <a:rPr lang="sk-SK" sz="1800" dirty="0"/>
              <a:t> Pro vstup do kvízu klikněte na níže uvedený odkaz: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Strategické plánování, regionální analýza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endParaRPr lang="cs-CZ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Petra Pártlová, Ph.D.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3382795-8D01-4D6D-BCF7-5A914AA3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88" y="2504578"/>
            <a:ext cx="7931327" cy="1276760"/>
          </a:xfrm>
          <a:prstGeom prst="rect">
            <a:avLst/>
          </a:prstGeom>
        </p:spPr>
      </p:pic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CD22F6F8-6375-4BF5-8FA7-9C6D4DE35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055" y="4915094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Video: Strategické plánování – regionální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Videokurz - SWOT analýza_pro obec, město, kraj</a:t>
            </a:r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2941BE-E05B-488E-ACE3-F0B686794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6" r="29115" b="-1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  <p:pic>
        <p:nvPicPr>
          <p:cNvPr id="8" name="Grafický objekt 7" descr="Ruka s ukazováčkem ukazujícím doprava obrys">
            <a:extLst>
              <a:ext uri="{FF2B5EF4-FFF2-40B4-BE49-F238E27FC236}">
                <a16:creationId xmlns:a16="http://schemas.microsoft.com/office/drawing/2014/main" id="{FDDA90F8-1BD5-4A8E-BE15-8FE70C217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940" y="3735742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2245</TotalTime>
  <Words>423</Words>
  <Application>Microsoft Office PowerPoint</Application>
  <PresentationFormat>Širokoúhlá obrazovka</PresentationFormat>
  <Paragraphs>112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Calibri</vt:lpstr>
      <vt:lpstr>Cambria</vt:lpstr>
      <vt:lpstr>Century Gothic</vt:lpstr>
      <vt:lpstr>Open Sans</vt:lpstr>
      <vt:lpstr>Times New Roman</vt:lpstr>
      <vt:lpstr>Wingdings</vt:lpstr>
      <vt:lpstr>Wingdings 2</vt:lpstr>
      <vt:lpstr>Citáty</vt:lpstr>
      <vt:lpstr>Prezentace aplikace PowerPoint</vt:lpstr>
      <vt:lpstr>Prezentace aplikace PowerPoint</vt:lpstr>
      <vt:lpstr>Předměty, pro které byly vytvořeny kvízové otázky:</vt:lpstr>
      <vt:lpstr>Regionalistika a regionální politika </vt:lpstr>
      <vt:lpstr>Video: Regionální management – 1.část</vt:lpstr>
      <vt:lpstr>Regionalistika a regionální politika </vt:lpstr>
      <vt:lpstr>Video: Regionální management – 2.část</vt:lpstr>
      <vt:lpstr>Regionalistika a regionální politika </vt:lpstr>
      <vt:lpstr>Video: Strategické plánování – regionální analýza</vt:lpstr>
      <vt:lpstr>Regionalistika a regionální politika </vt:lpstr>
      <vt:lpstr>Video:  Evropská a národní dotační politika</vt:lpstr>
      <vt:lpstr>Regionalistika a regionální politika </vt:lpstr>
      <vt:lpstr>Video: Aktéři regionálního rozvoje</vt:lpstr>
      <vt:lpstr>Dekujeme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Brodská</dc:creator>
  <cp:lastModifiedBy>Kristína Korená</cp:lastModifiedBy>
  <cp:revision>19</cp:revision>
  <dcterms:created xsi:type="dcterms:W3CDTF">2021-05-25T07:05:29Z</dcterms:created>
  <dcterms:modified xsi:type="dcterms:W3CDTF">2021-12-02T18:50:05Z</dcterms:modified>
</cp:coreProperties>
</file>