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14"/>
  </p:notesMasterIdLst>
  <p:handoutMasterIdLst>
    <p:handoutMasterId r:id="rId15"/>
  </p:handoutMasterIdLst>
  <p:sldIdLst>
    <p:sldId id="257" r:id="rId5"/>
    <p:sldId id="287" r:id="rId6"/>
    <p:sldId id="291" r:id="rId7"/>
    <p:sldId id="286" r:id="rId8"/>
    <p:sldId id="290" r:id="rId9"/>
    <p:sldId id="288" r:id="rId10"/>
    <p:sldId id="297" r:id="rId11"/>
    <p:sldId id="289" r:id="rId12"/>
    <p:sldId id="296" r:id="rId13"/>
  </p:sldIdLst>
  <p:sldSz cx="12188825" cy="6858000"/>
  <p:notesSz cx="6858000" cy="9144000"/>
  <p:defaultTextStyle>
    <a:defPPr rtl="0">
      <a:defRPr lang="cs-CZ"/>
    </a:defPPr>
    <a:lvl1pPr marL="0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493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8987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480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7973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7467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6960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6453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5947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5" pos="383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94404"/>
    <a:srgbClr val="5F6F0F"/>
    <a:srgbClr val="718412"/>
    <a:srgbClr val="65741A"/>
    <a:srgbClr val="70811D"/>
    <a:srgbClr val="7B8D1F"/>
    <a:srgbClr val="839721"/>
    <a:srgbClr val="95AB25"/>
    <a:srgbClr val="BC5500"/>
    <a:srgbClr val="C45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06" autoAdjust="0"/>
    <p:restoredTop sz="84483" autoAdjust="0"/>
  </p:normalViewPr>
  <p:slideViewPr>
    <p:cSldViewPr>
      <p:cViewPr varScale="1">
        <p:scale>
          <a:sx n="114" d="100"/>
          <a:sy n="114" d="100"/>
        </p:scale>
        <p:origin x="504" y="114"/>
      </p:cViewPr>
      <p:guideLst>
        <p:guide orient="horz" pos="2160"/>
        <p:guide pos="383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89" d="100"/>
          <a:sy n="89" d="100"/>
        </p:scale>
        <p:origin x="3750" y="6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notesMaster" Target="notesMasters/notesMaster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Vendula Velková" userId="d0a736bd-599d-4451-a108-af86c05341fa" providerId="ADAL" clId="{A424EDCE-1BAB-417E-94DF-E09EE21F1473}"/>
    <pc:docChg chg="custSel modSld">
      <pc:chgData name="Vendula Velková" userId="d0a736bd-599d-4451-a108-af86c05341fa" providerId="ADAL" clId="{A424EDCE-1BAB-417E-94DF-E09EE21F1473}" dt="2021-11-29T09:19:17.078" v="2"/>
      <pc:docMkLst>
        <pc:docMk/>
      </pc:docMkLst>
      <pc:sldChg chg="addSp delSp modSp mod">
        <pc:chgData name="Vendula Velková" userId="d0a736bd-599d-4451-a108-af86c05341fa" providerId="ADAL" clId="{A424EDCE-1BAB-417E-94DF-E09EE21F1473}" dt="2021-11-29T09:19:17.078" v="2"/>
        <pc:sldMkLst>
          <pc:docMk/>
          <pc:sldMk cId="1332291891" sldId="257"/>
        </pc:sldMkLst>
        <pc:spChg chg="del">
          <ac:chgData name="Vendula Velková" userId="d0a736bd-599d-4451-a108-af86c05341fa" providerId="ADAL" clId="{A424EDCE-1BAB-417E-94DF-E09EE21F1473}" dt="2021-11-29T09:19:13.822" v="0" actId="478"/>
          <ac:spMkLst>
            <pc:docMk/>
            <pc:sldMk cId="1332291891" sldId="257"/>
            <ac:spMk id="5" creationId="{00000000-0000-0000-0000-000000000000}"/>
          </ac:spMkLst>
        </pc:spChg>
        <pc:spChg chg="add del mod">
          <ac:chgData name="Vendula Velková" userId="d0a736bd-599d-4451-a108-af86c05341fa" providerId="ADAL" clId="{A424EDCE-1BAB-417E-94DF-E09EE21F1473}" dt="2021-11-29T09:19:16.083" v="1" actId="478"/>
          <ac:spMkLst>
            <pc:docMk/>
            <pc:sldMk cId="1332291891" sldId="257"/>
            <ac:spMk id="7" creationId="{B1ABDE04-E046-4E85-A70D-BB9252BF2352}"/>
          </ac:spMkLst>
        </pc:spChg>
        <pc:spChg chg="add mod">
          <ac:chgData name="Vendula Velková" userId="d0a736bd-599d-4451-a108-af86c05341fa" providerId="ADAL" clId="{A424EDCE-1BAB-417E-94DF-E09EE21F1473}" dt="2021-11-29T09:19:17.078" v="2"/>
          <ac:spMkLst>
            <pc:docMk/>
            <pc:sldMk cId="1332291891" sldId="257"/>
            <ac:spMk id="8" creationId="{FE8B71B3-283E-4B3F-ACFC-5C8F636FBE75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rtl="0"/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algn="r" rtl="0"/>
            <a:fld id="{D92DAF1D-8F38-49AC-B404-1337A10650DD}" type="datetime1">
              <a:rPr lang="cs-CZ" smtClean="0"/>
              <a:pPr algn="r" rtl="0"/>
              <a:t>29.11.2021</a:t>
            </a:fld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rtl="0"/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algn="r" rtl="0"/>
            <a:fld id="{79429053-DC2A-4342-ADD4-2FD729D91E2C}" type="slidenum">
              <a:rPr lang="cs-CZ" smtClean="0"/>
              <a:pPr algn="r"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3204575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rtl="0"/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rtl="0">
              <a:defRPr sz="1200"/>
            </a:lvl1pPr>
          </a:lstStyle>
          <a:p>
            <a:fld id="{2084BE0D-C9E9-4F18-B817-2DBEF890598A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cs-CZ" dirty="0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dirty="0"/>
              <a:t>Kliknutím lze 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rtl="0"/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algn="r"/>
            <a:fld id="{3EBA5BD7-F043-4D1B-AA17-CD412FC534DE}" type="slidenum">
              <a:rPr lang="cs-CZ" smtClean="0"/>
              <a:pPr algn="r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767057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609493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1218987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828480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2437973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3047467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3656960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4266453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4875947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algn="r"/>
            <a:fld id="{3EBA5BD7-F043-4D1B-AA17-CD412FC534DE}" type="slidenum">
              <a:rPr lang="cs-CZ" smtClean="0"/>
              <a:pPr algn="r"/>
              <a:t>1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5241181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algn="r"/>
            <a:fld id="{3EBA5BD7-F043-4D1B-AA17-CD412FC534DE}" type="slidenum">
              <a:rPr lang="cs-CZ" smtClean="0"/>
              <a:pPr algn="r"/>
              <a:t>2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3448483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algn="r"/>
            <a:fld id="{3EBA5BD7-F043-4D1B-AA17-CD412FC534DE}" type="slidenum">
              <a:rPr lang="cs-CZ" smtClean="0"/>
              <a:pPr algn="r"/>
              <a:t>3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4870275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algn="r"/>
            <a:fld id="{3EBA5BD7-F043-4D1B-AA17-CD412FC534DE}" type="slidenum">
              <a:rPr lang="cs-CZ" smtClean="0"/>
              <a:pPr algn="r"/>
              <a:t>4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1586061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algn="r"/>
            <a:fld id="{3EBA5BD7-F043-4D1B-AA17-CD412FC534DE}" type="slidenum">
              <a:rPr lang="cs-CZ" smtClean="0"/>
              <a:pPr algn="r"/>
              <a:t>5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2227505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algn="r"/>
            <a:fld id="{3EBA5BD7-F043-4D1B-AA17-CD412FC534DE}" type="slidenum">
              <a:rPr lang="cs-CZ" smtClean="0"/>
              <a:pPr algn="r"/>
              <a:t>6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9854045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1218987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EBA5BD7-F043-4D1B-AA17-CD412FC534DE}" type="slidenum">
              <a:rPr kumimoji="0" lang="cs-CZ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1218987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7</a:t>
            </a:fld>
            <a:endParaRPr kumimoji="0" lang="cs-CZ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87200816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algn="r"/>
            <a:fld id="{3EBA5BD7-F043-4D1B-AA17-CD412FC534DE}" type="slidenum">
              <a:rPr lang="cs-CZ" smtClean="0"/>
              <a:pPr algn="r"/>
              <a:t>8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5264260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1218987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3EBA5BD7-F043-4D1B-AA17-CD412FC534DE}" type="slidenum">
              <a:rPr kumimoji="0" lang="cs-CZ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1218987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9</a:t>
            </a:fld>
            <a:endParaRPr kumimoji="0" lang="cs-CZ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4767141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úhlopříčky"/>
          <p:cNvGrpSpPr/>
          <p:nvPr/>
        </p:nvGrpSpPr>
        <p:grpSpPr>
          <a:xfrm>
            <a:off x="7516443" y="4145281"/>
            <a:ext cx="4686117" cy="2731407"/>
            <a:chOff x="5638800" y="3108960"/>
            <a:chExt cx="3515503" cy="2048555"/>
          </a:xfrm>
        </p:grpSpPr>
        <p:cxnSp>
          <p:nvCxnSpPr>
            <p:cNvPr id="14" name="Přímá spojnice 13"/>
            <p:cNvCxnSpPr/>
            <p:nvPr/>
          </p:nvCxnSpPr>
          <p:spPr>
            <a:xfrm flipV="1">
              <a:off x="5638800" y="3108960"/>
              <a:ext cx="3515503" cy="2037116"/>
            </a:xfrm>
            <a:prstGeom prst="line">
              <a:avLst/>
            </a:prstGeom>
            <a:noFill/>
            <a:ln w="38100">
              <a:gradFill>
                <a:gsLst>
                  <a:gs pos="50000">
                    <a:schemeClr val="accent1">
                      <a:lumMod val="75000"/>
                    </a:schemeClr>
                  </a:gs>
                  <a:gs pos="0">
                    <a:schemeClr val="accent1"/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cxnSp>
          <p:nvCxnSpPr>
            <p:cNvPr id="17" name="Přímá spojnice 16"/>
            <p:cNvCxnSpPr/>
            <p:nvPr/>
          </p:nvCxnSpPr>
          <p:spPr>
            <a:xfrm flipV="1">
              <a:off x="6004643" y="3333750"/>
              <a:ext cx="3149660" cy="1823765"/>
            </a:xfrm>
            <a:prstGeom prst="line">
              <a:avLst/>
            </a:prstGeom>
            <a:noFill/>
            <a:ln w="28575">
              <a:gradFill>
                <a:gsLst>
                  <a:gs pos="0">
                    <a:schemeClr val="accent1">
                      <a:lumMod val="75000"/>
                    </a:schemeClr>
                  </a:gs>
                  <a:gs pos="50000">
                    <a:schemeClr val="accent1">
                      <a:lumMod val="75000"/>
                    </a:schemeClr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cxnSp>
          <p:nvCxnSpPr>
            <p:cNvPr id="19" name="Přímá spojnice 18"/>
            <p:cNvCxnSpPr/>
            <p:nvPr/>
          </p:nvCxnSpPr>
          <p:spPr>
            <a:xfrm flipV="1">
              <a:off x="6388342" y="3549891"/>
              <a:ext cx="2765961" cy="1600149"/>
            </a:xfrm>
            <a:prstGeom prst="line">
              <a:avLst/>
            </a:prstGeom>
            <a:noFill/>
            <a:ln w="25400">
              <a:gradFill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>
                      <a:lumMod val="75000"/>
                    </a:schemeClr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grpSp>
        <p:nvGrpSpPr>
          <p:cNvPr id="12" name="řádky dole"/>
          <p:cNvGrpSpPr/>
          <p:nvPr/>
        </p:nvGrpSpPr>
        <p:grpSpPr>
          <a:xfrm>
            <a:off x="-8916" y="6057149"/>
            <a:ext cx="5498726" cy="820207"/>
            <a:chOff x="-6689" y="4553748"/>
            <a:chExt cx="4125119" cy="615155"/>
          </a:xfrm>
        </p:grpSpPr>
        <p:sp>
          <p:nvSpPr>
            <p:cNvPr id="9" name="Volný tvar 8"/>
            <p:cNvSpPr/>
            <p:nvPr/>
          </p:nvSpPr>
          <p:spPr>
            <a:xfrm rot="16200000">
              <a:off x="1754302" y="2802395"/>
              <a:ext cx="612775" cy="4115481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4115481 h 4115481"/>
                <a:gd name="connsiteX1" fmla="*/ 612775 w 612775"/>
                <a:gd name="connsiteY1" fmla="*/ 3180443 h 4115481"/>
                <a:gd name="connsiteX2" fmla="*/ 612775 w 612775"/>
                <a:gd name="connsiteY2" fmla="*/ 0 h 4115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12775" h="4115481">
                  <a:moveTo>
                    <a:pt x="0" y="4115481"/>
                  </a:moveTo>
                  <a:lnTo>
                    <a:pt x="612775" y="3180443"/>
                  </a:lnTo>
                  <a:lnTo>
                    <a:pt x="612775" y="0"/>
                  </a:lnTo>
                </a:path>
              </a:pathLst>
            </a:custGeom>
            <a:noFill/>
            <a:ln w="38100">
              <a:gradFill>
                <a:gsLst>
                  <a:gs pos="50000">
                    <a:schemeClr val="accent1">
                      <a:lumMod val="75000"/>
                    </a:schemeClr>
                  </a:gs>
                  <a:gs pos="0">
                    <a:schemeClr val="accent1"/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algn="ctr" rtl="0"/>
              <a:endParaRPr lang="cs-CZ" dirty="0"/>
            </a:p>
          </p:txBody>
        </p:sp>
        <p:sp>
          <p:nvSpPr>
            <p:cNvPr id="10" name="Volný tvar 9"/>
            <p:cNvSpPr/>
            <p:nvPr/>
          </p:nvSpPr>
          <p:spPr>
            <a:xfrm rot="16200000">
              <a:off x="1604659" y="3152814"/>
              <a:ext cx="410751" cy="3621427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3919538 h 3919538"/>
                <a:gd name="connsiteX1" fmla="*/ 202024 w 612775"/>
                <a:gd name="connsiteY1" fmla="*/ 3607676 h 3919538"/>
                <a:gd name="connsiteX2" fmla="*/ 612775 w 612775"/>
                <a:gd name="connsiteY2" fmla="*/ 2984500 h 3919538"/>
                <a:gd name="connsiteX3" fmla="*/ 612775 w 612775"/>
                <a:gd name="connsiteY3" fmla="*/ 0 h 3919538"/>
                <a:gd name="connsiteX0" fmla="*/ 0 w 410751"/>
                <a:gd name="connsiteY0" fmla="*/ 3607676 h 3607676"/>
                <a:gd name="connsiteX1" fmla="*/ 410751 w 410751"/>
                <a:gd name="connsiteY1" fmla="*/ 2984500 h 3607676"/>
                <a:gd name="connsiteX2" fmla="*/ 410751 w 410751"/>
                <a:gd name="connsiteY2" fmla="*/ 0 h 3607676"/>
                <a:gd name="connsiteX0" fmla="*/ 0 w 410751"/>
                <a:gd name="connsiteY0" fmla="*/ 3607676 h 3607676"/>
                <a:gd name="connsiteX1" fmla="*/ 410751 w 410751"/>
                <a:gd name="connsiteY1" fmla="*/ 2984500 h 3607676"/>
                <a:gd name="connsiteX2" fmla="*/ 409575 w 410751"/>
                <a:gd name="connsiteY2" fmla="*/ 185820 h 3607676"/>
                <a:gd name="connsiteX3" fmla="*/ 410751 w 410751"/>
                <a:gd name="connsiteY3" fmla="*/ 0 h 3607676"/>
                <a:gd name="connsiteX0" fmla="*/ 0 w 410751"/>
                <a:gd name="connsiteY0" fmla="*/ 3421856 h 3421856"/>
                <a:gd name="connsiteX1" fmla="*/ 410751 w 410751"/>
                <a:gd name="connsiteY1" fmla="*/ 2798680 h 3421856"/>
                <a:gd name="connsiteX2" fmla="*/ 409575 w 410751"/>
                <a:gd name="connsiteY2" fmla="*/ 0 h 3421856"/>
                <a:gd name="connsiteX0" fmla="*/ 0 w 410751"/>
                <a:gd name="connsiteY0" fmla="*/ 3614170 h 3614170"/>
                <a:gd name="connsiteX1" fmla="*/ 410751 w 410751"/>
                <a:gd name="connsiteY1" fmla="*/ 2990994 h 3614170"/>
                <a:gd name="connsiteX2" fmla="*/ 405947 w 410751"/>
                <a:gd name="connsiteY2" fmla="*/ 0 h 3614170"/>
                <a:gd name="connsiteX0" fmla="*/ 0 w 410751"/>
                <a:gd name="connsiteY0" fmla="*/ 3621427 h 3621427"/>
                <a:gd name="connsiteX1" fmla="*/ 410751 w 410751"/>
                <a:gd name="connsiteY1" fmla="*/ 2998251 h 3621427"/>
                <a:gd name="connsiteX2" fmla="*/ 405947 w 410751"/>
                <a:gd name="connsiteY2" fmla="*/ 0 h 36214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10751" h="3621427">
                  <a:moveTo>
                    <a:pt x="0" y="3621427"/>
                  </a:moveTo>
                  <a:lnTo>
                    <a:pt x="410751" y="2998251"/>
                  </a:lnTo>
                  <a:cubicBezTo>
                    <a:pt x="410359" y="2065358"/>
                    <a:pt x="406339" y="932893"/>
                    <a:pt x="405947" y="0"/>
                  </a:cubicBezTo>
                </a:path>
              </a:pathLst>
            </a:custGeom>
            <a:noFill/>
            <a:ln w="28575">
              <a:gradFill>
                <a:gsLst>
                  <a:gs pos="0">
                    <a:schemeClr val="accent1">
                      <a:lumMod val="75000"/>
                    </a:schemeClr>
                  </a:gs>
                  <a:gs pos="50000">
                    <a:schemeClr val="accent1">
                      <a:lumMod val="75000"/>
                    </a:schemeClr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algn="ctr" rtl="0"/>
              <a:endParaRPr lang="cs-CZ" dirty="0"/>
            </a:p>
          </p:txBody>
        </p:sp>
        <p:sp>
          <p:nvSpPr>
            <p:cNvPr id="11" name="Volný tvar 10"/>
            <p:cNvSpPr/>
            <p:nvPr/>
          </p:nvSpPr>
          <p:spPr>
            <a:xfrm rot="16200000">
              <a:off x="1462308" y="3453376"/>
              <a:ext cx="241768" cy="3179761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3919538 h 3919538"/>
                <a:gd name="connsiteX1" fmla="*/ 373856 w 612775"/>
                <a:gd name="connsiteY1" fmla="*/ 3344891 h 3919538"/>
                <a:gd name="connsiteX2" fmla="*/ 612775 w 612775"/>
                <a:gd name="connsiteY2" fmla="*/ 2984500 h 3919538"/>
                <a:gd name="connsiteX3" fmla="*/ 612775 w 612775"/>
                <a:gd name="connsiteY3" fmla="*/ 0 h 3919538"/>
                <a:gd name="connsiteX0" fmla="*/ 0 w 238919"/>
                <a:gd name="connsiteY0" fmla="*/ 3344891 h 3344891"/>
                <a:gd name="connsiteX1" fmla="*/ 238919 w 238919"/>
                <a:gd name="connsiteY1" fmla="*/ 2984500 h 3344891"/>
                <a:gd name="connsiteX2" fmla="*/ 238919 w 238919"/>
                <a:gd name="connsiteY2" fmla="*/ 0 h 3344891"/>
                <a:gd name="connsiteX0" fmla="*/ 0 w 238919"/>
                <a:gd name="connsiteY0" fmla="*/ 3344891 h 3344891"/>
                <a:gd name="connsiteX1" fmla="*/ 238919 w 238919"/>
                <a:gd name="connsiteY1" fmla="*/ 2984500 h 3344891"/>
                <a:gd name="connsiteX2" fmla="*/ 238125 w 238919"/>
                <a:gd name="connsiteY2" fmla="*/ 368330 h 3344891"/>
                <a:gd name="connsiteX3" fmla="*/ 238919 w 238919"/>
                <a:gd name="connsiteY3" fmla="*/ 0 h 3344891"/>
                <a:gd name="connsiteX0" fmla="*/ 0 w 238919"/>
                <a:gd name="connsiteY0" fmla="*/ 2976561 h 2976561"/>
                <a:gd name="connsiteX1" fmla="*/ 238919 w 238919"/>
                <a:gd name="connsiteY1" fmla="*/ 2616170 h 2976561"/>
                <a:gd name="connsiteX2" fmla="*/ 238125 w 238919"/>
                <a:gd name="connsiteY2" fmla="*/ 0 h 2976561"/>
                <a:gd name="connsiteX0" fmla="*/ 0 w 241768"/>
                <a:gd name="connsiteY0" fmla="*/ 3179761 h 3179761"/>
                <a:gd name="connsiteX1" fmla="*/ 238919 w 241768"/>
                <a:gd name="connsiteY1" fmla="*/ 2819370 h 3179761"/>
                <a:gd name="connsiteX2" fmla="*/ 241754 w 241768"/>
                <a:gd name="connsiteY2" fmla="*/ 0 h 31797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41768" h="3179761">
                  <a:moveTo>
                    <a:pt x="0" y="3179761"/>
                  </a:moveTo>
                  <a:lnTo>
                    <a:pt x="238919" y="2819370"/>
                  </a:lnTo>
                  <a:cubicBezTo>
                    <a:pt x="238654" y="1947313"/>
                    <a:pt x="242019" y="872057"/>
                    <a:pt x="241754" y="0"/>
                  </a:cubicBezTo>
                </a:path>
              </a:pathLst>
            </a:custGeom>
            <a:noFill/>
            <a:ln w="25400">
              <a:gradFill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>
                      <a:lumMod val="75000"/>
                    </a:schemeClr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algn="ctr" rtl="0"/>
              <a:endParaRPr lang="cs-CZ" dirty="0"/>
            </a:p>
          </p:txBody>
        </p:sp>
      </p:grpSp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625176" y="584200"/>
            <a:ext cx="8735325" cy="2000251"/>
          </a:xfrm>
        </p:spPr>
        <p:txBody>
          <a:bodyPr rtlCol="0">
            <a:normAutofit/>
          </a:bodyPr>
          <a:lstStyle>
            <a:lvl1pPr algn="l" rtl="0">
              <a:defRPr sz="5400"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 hasCustomPrompt="1"/>
          </p:nvPr>
        </p:nvSpPr>
        <p:spPr>
          <a:xfrm>
            <a:off x="1625176" y="2616200"/>
            <a:ext cx="8735325" cy="1752600"/>
          </a:xfrm>
        </p:spPr>
        <p:txBody>
          <a:bodyPr rtlCol="0">
            <a:normAutofit/>
          </a:bodyPr>
          <a:lstStyle>
            <a:lvl1pPr marL="0" indent="0" algn="l" rtl="0">
              <a:spcBef>
                <a:spcPts val="0"/>
              </a:spcBef>
              <a:buNone/>
              <a:defRPr sz="2800" cap="all" spc="200" baseline="0">
                <a:solidFill>
                  <a:schemeClr val="accent1"/>
                </a:solidFill>
              </a:defRPr>
            </a:lvl1pPr>
            <a:lvl2pPr marL="609493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8987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480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7973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467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6960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453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5947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dirty="0"/>
              <a:t>Kliknutím lze upravit styl předlohy.</a:t>
            </a:r>
          </a:p>
        </p:txBody>
      </p:sp>
      <p:sp>
        <p:nvSpPr>
          <p:cNvPr id="22" name="Zástupný symbol pro datum 2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933624B7-88E2-4120-AFAD-14AFCE9AD940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23" name="Zástupný symbol pro zápatí 2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24" name="Zástupný symbol pro číslo snímku 2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474885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rtl="0">
              <a:defRPr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 rtlCol="0"/>
          <a:lstStyle>
            <a:lvl5pPr algn="l" rtl="0">
              <a:defRPr/>
            </a:lvl5pPr>
            <a:lvl6pPr algn="l" rtl="0">
              <a:defRPr/>
            </a:lvl6pPr>
            <a:lvl7pPr algn="l" rtl="0">
              <a:defRPr/>
            </a:lvl7pPr>
            <a:lvl8pPr algn="l" rtl="0">
              <a:defRPr baseline="0"/>
            </a:lvl8pPr>
            <a:lvl9pPr algn="l" rtl="0">
              <a:defRPr baseline="0"/>
            </a:lvl9pPr>
          </a:lstStyle>
          <a:p>
            <a:pPr lvl="0" rtl="0"/>
            <a:r>
              <a:rPr lang="cs-CZ" dirty="0"/>
              <a:t>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0BBA07F0-6680-4943-BD7A-CAE075672D6F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9966751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836898" y="584200"/>
            <a:ext cx="2742486" cy="5588000"/>
          </a:xfrm>
        </p:spPr>
        <p:txBody>
          <a:bodyPr vert="eaVert" rtlCol="0"/>
          <a:lstStyle>
            <a:lvl1pPr rtl="0">
              <a:defRPr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 hasCustomPrompt="1"/>
          </p:nvPr>
        </p:nvSpPr>
        <p:spPr>
          <a:xfrm>
            <a:off x="1218882" y="584200"/>
            <a:ext cx="7414869" cy="5588000"/>
          </a:xfrm>
        </p:spPr>
        <p:txBody>
          <a:bodyPr vert="eaVert" rtlCol="0"/>
          <a:lstStyle>
            <a:lvl5pPr algn="l" rtl="0">
              <a:defRPr/>
            </a:lvl5pPr>
            <a:lvl6pPr algn="l" rtl="0">
              <a:defRPr/>
            </a:lvl6pPr>
            <a:lvl7pPr algn="l" rtl="0">
              <a:defRPr/>
            </a:lvl7pPr>
            <a:lvl8pPr algn="l" rtl="0">
              <a:defRPr/>
            </a:lvl8pPr>
            <a:lvl9pPr algn="l" rtl="0">
              <a:defRPr/>
            </a:lvl9pPr>
          </a:lstStyle>
          <a:p>
            <a:pPr lvl="0" rtl="0"/>
            <a:r>
              <a:rPr lang="cs-CZ" dirty="0"/>
              <a:t>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BABB6AFB-FD75-4ED4-B0A1-06DAC4B142EF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5958864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rtl="0">
              <a:defRPr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 hasCustomPrompt="1"/>
          </p:nvPr>
        </p:nvSpPr>
        <p:spPr/>
        <p:txBody>
          <a:bodyPr rtlCol="0"/>
          <a:lstStyle>
            <a:lvl5pPr algn="l" rtl="0">
              <a:defRPr/>
            </a:lvl5pPr>
            <a:lvl6pPr algn="l" rtl="0">
              <a:defRPr/>
            </a:lvl6pPr>
            <a:lvl7pPr algn="l" rtl="0">
              <a:defRPr/>
            </a:lvl7pPr>
            <a:lvl8pPr algn="l" rtl="0">
              <a:defRPr/>
            </a:lvl8pPr>
            <a:lvl9pPr algn="l" rtl="0">
              <a:defRPr/>
            </a:lvl9pPr>
          </a:lstStyle>
          <a:p>
            <a:pPr lvl="0" rtl="0"/>
            <a:r>
              <a:rPr lang="cs-CZ" dirty="0"/>
              <a:t>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0ABC4919-B29C-4171-8AC2-52CB8E2BF1DE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067690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úhlopříčky"/>
          <p:cNvGrpSpPr/>
          <p:nvPr/>
        </p:nvGrpSpPr>
        <p:grpSpPr>
          <a:xfrm>
            <a:off x="7516443" y="4145281"/>
            <a:ext cx="4686117" cy="2731407"/>
            <a:chOff x="5638800" y="3108960"/>
            <a:chExt cx="3515503" cy="2048555"/>
          </a:xfrm>
        </p:grpSpPr>
        <p:cxnSp>
          <p:nvCxnSpPr>
            <p:cNvPr id="12" name="Přímá spojnice 11"/>
            <p:cNvCxnSpPr/>
            <p:nvPr/>
          </p:nvCxnSpPr>
          <p:spPr>
            <a:xfrm flipV="1">
              <a:off x="5638800" y="3108960"/>
              <a:ext cx="3515503" cy="2037116"/>
            </a:xfrm>
            <a:prstGeom prst="line">
              <a:avLst/>
            </a:prstGeom>
            <a:noFill/>
            <a:ln w="38100">
              <a:gradFill>
                <a:gsLst>
                  <a:gs pos="50000">
                    <a:schemeClr val="accent1">
                      <a:lumMod val="75000"/>
                    </a:schemeClr>
                  </a:gs>
                  <a:gs pos="0">
                    <a:schemeClr val="accent1"/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cxnSp>
          <p:nvCxnSpPr>
            <p:cNvPr id="13" name="Přímá spojnice 12"/>
            <p:cNvCxnSpPr/>
            <p:nvPr/>
          </p:nvCxnSpPr>
          <p:spPr>
            <a:xfrm flipV="1">
              <a:off x="6004643" y="3333750"/>
              <a:ext cx="3149660" cy="1823765"/>
            </a:xfrm>
            <a:prstGeom prst="line">
              <a:avLst/>
            </a:prstGeom>
            <a:noFill/>
            <a:ln w="28575">
              <a:gradFill>
                <a:gsLst>
                  <a:gs pos="0">
                    <a:schemeClr val="accent1">
                      <a:lumMod val="75000"/>
                    </a:schemeClr>
                  </a:gs>
                  <a:gs pos="50000">
                    <a:schemeClr val="accent1">
                      <a:lumMod val="75000"/>
                    </a:schemeClr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cxnSp>
          <p:nvCxnSpPr>
            <p:cNvPr id="14" name="Přímá spojnice 13"/>
            <p:cNvCxnSpPr/>
            <p:nvPr/>
          </p:nvCxnSpPr>
          <p:spPr>
            <a:xfrm flipV="1">
              <a:off x="6388342" y="3549891"/>
              <a:ext cx="2765961" cy="1600149"/>
            </a:xfrm>
            <a:prstGeom prst="line">
              <a:avLst/>
            </a:prstGeom>
            <a:noFill/>
            <a:ln w="25400">
              <a:gradFill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>
                      <a:lumMod val="75000"/>
                    </a:schemeClr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625177" y="2209801"/>
            <a:ext cx="8938472" cy="2764335"/>
          </a:xfrm>
        </p:spPr>
        <p:txBody>
          <a:bodyPr rtlCol="0" anchor="b">
            <a:normAutofit/>
          </a:bodyPr>
          <a:lstStyle>
            <a:lvl1pPr algn="l" rtl="0">
              <a:defRPr sz="5400" b="0" cap="none" baseline="0"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 hasCustomPrompt="1"/>
          </p:nvPr>
        </p:nvSpPr>
        <p:spPr>
          <a:xfrm>
            <a:off x="1625176" y="4951266"/>
            <a:ext cx="7069519" cy="1220933"/>
          </a:xfrm>
        </p:spPr>
        <p:txBody>
          <a:bodyPr rtlCol="0" anchor="t">
            <a:normAutofit/>
          </a:bodyPr>
          <a:lstStyle>
            <a:lvl1pPr marL="0" indent="0" algn="l" rtl="0">
              <a:spcBef>
                <a:spcPts val="0"/>
              </a:spcBef>
              <a:buNone/>
              <a:defRPr sz="2800" cap="all" spc="200" baseline="0">
                <a:solidFill>
                  <a:schemeClr val="accent1"/>
                </a:solidFill>
              </a:defRPr>
            </a:lvl1pPr>
            <a:lvl2pPr marL="609493" indent="0" algn="l" rtl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18987" indent="0" algn="l" rtl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828480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437973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3047467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656960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4266453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875947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cs-CZ" dirty="0"/>
              <a:t>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DF32E52D-1DC2-4D1F-BE8C-CB8F7D7727B2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16330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ě obsahové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rtl="0">
              <a:defRPr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 hasCustomPrompt="1"/>
          </p:nvPr>
        </p:nvSpPr>
        <p:spPr>
          <a:xfrm>
            <a:off x="1218883" y="1706880"/>
            <a:ext cx="5078677" cy="4465320"/>
          </a:xfrm>
        </p:spPr>
        <p:txBody>
          <a:bodyPr rtlCol="0">
            <a:norm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/>
            </a:lvl6pPr>
            <a:lvl7pPr algn="l" rtl="0">
              <a:defRPr sz="2000"/>
            </a:lvl7pPr>
            <a:lvl8pPr algn="l" rtl="0">
              <a:defRPr sz="2000" baseline="0"/>
            </a:lvl8pPr>
            <a:lvl9pPr algn="l" rtl="0">
              <a:defRPr sz="2000" baseline="0"/>
            </a:lvl9pPr>
          </a:lstStyle>
          <a:p>
            <a:pPr lvl="0" rtl="0"/>
            <a:r>
              <a:rPr lang="cs-CZ" dirty="0"/>
              <a:t>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 hasCustomPrompt="1"/>
          </p:nvPr>
        </p:nvSpPr>
        <p:spPr>
          <a:xfrm>
            <a:off x="6500707" y="1706880"/>
            <a:ext cx="5078677" cy="4465320"/>
          </a:xfrm>
        </p:spPr>
        <p:txBody>
          <a:bodyPr rtlCol="0">
            <a:norm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/>
            </a:lvl6pPr>
            <a:lvl7pPr algn="l" rtl="0">
              <a:defRPr sz="2000"/>
            </a:lvl7pPr>
            <a:lvl8pPr algn="l" rtl="0">
              <a:defRPr sz="2000"/>
            </a:lvl8pPr>
            <a:lvl9pPr algn="l" rtl="0">
              <a:defRPr sz="2000"/>
            </a:lvl9pPr>
          </a:lstStyle>
          <a:p>
            <a:pPr lvl="0" rtl="0"/>
            <a:r>
              <a:rPr lang="cs-CZ" dirty="0"/>
              <a:t>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2038EBEA-6151-4C48-8157-C296FC19C9C6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57647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algn="l" rtl="0">
              <a:defRPr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 hasCustomPrompt="1"/>
          </p:nvPr>
        </p:nvSpPr>
        <p:spPr>
          <a:xfrm>
            <a:off x="1218883" y="1701800"/>
            <a:ext cx="5082740" cy="914400"/>
          </a:xfrm>
        </p:spPr>
        <p:txBody>
          <a:bodyPr rtlCol="0" anchor="b">
            <a:normAutofit/>
          </a:bodyPr>
          <a:lstStyle>
            <a:lvl1pPr marL="0" indent="0" algn="l" rtl="0">
              <a:spcBef>
                <a:spcPts val="0"/>
              </a:spcBef>
              <a:buNone/>
              <a:defRPr sz="2800" b="0" cap="all" spc="200" baseline="0">
                <a:solidFill>
                  <a:schemeClr val="accent1"/>
                </a:solidFill>
              </a:defRPr>
            </a:lvl1pPr>
            <a:lvl2pPr marL="609493" indent="0" algn="l" rtl="0">
              <a:buNone/>
              <a:defRPr sz="2700" b="1"/>
            </a:lvl2pPr>
            <a:lvl3pPr marL="1218987" indent="0" algn="l" rtl="0">
              <a:buNone/>
              <a:defRPr sz="2400" b="1"/>
            </a:lvl3pPr>
            <a:lvl4pPr marL="1828480" indent="0" algn="l" rtl="0">
              <a:buNone/>
              <a:defRPr sz="2100" b="1"/>
            </a:lvl4pPr>
            <a:lvl5pPr marL="2437973" indent="0" algn="l" rtl="0">
              <a:buNone/>
              <a:defRPr sz="2100" b="1"/>
            </a:lvl5pPr>
            <a:lvl6pPr marL="3047467" indent="0" algn="l" rtl="0">
              <a:buNone/>
              <a:defRPr sz="2100" b="1"/>
            </a:lvl6pPr>
            <a:lvl7pPr marL="3656960" indent="0" algn="l" rtl="0">
              <a:buNone/>
              <a:defRPr sz="2100" b="1"/>
            </a:lvl7pPr>
            <a:lvl8pPr marL="4266453" indent="0" algn="l" rtl="0">
              <a:buNone/>
              <a:defRPr sz="2100" b="1"/>
            </a:lvl8pPr>
            <a:lvl9pPr marL="4875947" indent="0" algn="l" rtl="0">
              <a:buNone/>
              <a:defRPr sz="2100" b="1"/>
            </a:lvl9pPr>
          </a:lstStyle>
          <a:p>
            <a:pPr lvl="0" rtl="0"/>
            <a:r>
              <a:rPr lang="cs-CZ" dirty="0"/>
              <a:t>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 hasCustomPrompt="1"/>
          </p:nvPr>
        </p:nvSpPr>
        <p:spPr>
          <a:xfrm>
            <a:off x="1218883" y="2717800"/>
            <a:ext cx="5078677" cy="3454400"/>
          </a:xfrm>
        </p:spPr>
        <p:txBody>
          <a:bodyPr rtlCol="0">
            <a:no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/>
            </a:lvl6pPr>
            <a:lvl7pPr algn="l" rtl="0">
              <a:defRPr sz="2000" baseline="0"/>
            </a:lvl7pPr>
            <a:lvl8pPr algn="l" rtl="0">
              <a:defRPr sz="2000" baseline="0"/>
            </a:lvl8pPr>
            <a:lvl9pPr algn="l" rtl="0">
              <a:defRPr sz="2000" baseline="0"/>
            </a:lvl9pPr>
          </a:lstStyle>
          <a:p>
            <a:pPr lvl="0" rtl="0"/>
            <a:r>
              <a:rPr lang="cs-CZ" dirty="0"/>
              <a:t>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 hasCustomPrompt="1"/>
          </p:nvPr>
        </p:nvSpPr>
        <p:spPr>
          <a:xfrm>
            <a:off x="6496644" y="1701800"/>
            <a:ext cx="5082740" cy="914400"/>
          </a:xfrm>
        </p:spPr>
        <p:txBody>
          <a:bodyPr rtlCol="0" anchor="b">
            <a:normAutofit/>
          </a:bodyPr>
          <a:lstStyle>
            <a:lvl1pPr marL="0" indent="0" algn="l" rtl="0">
              <a:spcBef>
                <a:spcPts val="0"/>
              </a:spcBef>
              <a:buNone/>
              <a:defRPr sz="2800" b="0" cap="all" spc="200" baseline="0">
                <a:solidFill>
                  <a:schemeClr val="accent1"/>
                </a:solidFill>
              </a:defRPr>
            </a:lvl1pPr>
            <a:lvl2pPr marL="609493" indent="0" algn="l" rtl="0">
              <a:buNone/>
              <a:defRPr sz="2700" b="1"/>
            </a:lvl2pPr>
            <a:lvl3pPr marL="1218987" indent="0" algn="l" rtl="0">
              <a:buNone/>
              <a:defRPr sz="2400" b="1"/>
            </a:lvl3pPr>
            <a:lvl4pPr marL="1828480" indent="0" algn="l" rtl="0">
              <a:buNone/>
              <a:defRPr sz="2100" b="1"/>
            </a:lvl4pPr>
            <a:lvl5pPr marL="2437973" indent="0" algn="l" rtl="0">
              <a:buNone/>
              <a:defRPr sz="2100" b="1"/>
            </a:lvl5pPr>
            <a:lvl6pPr marL="3047467" indent="0" algn="l" rtl="0">
              <a:buNone/>
              <a:defRPr sz="2100" b="1"/>
            </a:lvl6pPr>
            <a:lvl7pPr marL="3656960" indent="0" algn="l" rtl="0">
              <a:buNone/>
              <a:defRPr sz="2100" b="1"/>
            </a:lvl7pPr>
            <a:lvl8pPr marL="4266453" indent="0" algn="l" rtl="0">
              <a:buNone/>
              <a:defRPr sz="2100" b="1"/>
            </a:lvl8pPr>
            <a:lvl9pPr marL="4875947" indent="0" algn="l" rtl="0">
              <a:buNone/>
              <a:defRPr sz="2100" b="1"/>
            </a:lvl9pPr>
          </a:lstStyle>
          <a:p>
            <a:pPr lvl="0" rtl="0"/>
            <a:r>
              <a:rPr lang="cs-CZ" dirty="0"/>
              <a:t>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 hasCustomPrompt="1"/>
          </p:nvPr>
        </p:nvSpPr>
        <p:spPr>
          <a:xfrm>
            <a:off x="6500707" y="2717800"/>
            <a:ext cx="5078677" cy="3454400"/>
          </a:xfrm>
        </p:spPr>
        <p:txBody>
          <a:bodyPr rtlCol="0">
            <a:no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 baseline="0"/>
            </a:lvl6pPr>
            <a:lvl7pPr algn="l" rtl="0">
              <a:defRPr sz="2000" baseline="0"/>
            </a:lvl7pPr>
            <a:lvl8pPr algn="l" rtl="0">
              <a:defRPr sz="2000" baseline="0"/>
            </a:lvl8pPr>
            <a:lvl9pPr algn="l" rtl="0">
              <a:defRPr sz="2000" baseline="0"/>
            </a:lvl9pPr>
          </a:lstStyle>
          <a:p>
            <a:pPr lvl="0" rtl="0"/>
            <a:r>
              <a:rPr lang="cs-CZ" dirty="0"/>
              <a:t>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CDEF4067-9867-44E1-8104-A47AAADDD6D7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5953819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rtl="0">
              <a:defRPr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A8A307B0-F685-4A84-9D3C-1A601E3FC0A5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152291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0847830E-D3ED-4862-A3DA-519F54D317D1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724785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218882" y="1701800"/>
            <a:ext cx="4062942" cy="2438400"/>
          </a:xfrm>
        </p:spPr>
        <p:txBody>
          <a:bodyPr rtlCol="0" anchor="b">
            <a:normAutofit/>
          </a:bodyPr>
          <a:lstStyle>
            <a:lvl1pPr algn="l" rtl="0">
              <a:defRPr sz="2800" b="0" cap="all" spc="200" baseline="0">
                <a:solidFill>
                  <a:schemeClr val="accent1"/>
                </a:solidFill>
              </a:defRPr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 hasCustomPrompt="1"/>
          </p:nvPr>
        </p:nvSpPr>
        <p:spPr>
          <a:xfrm>
            <a:off x="1218882" y="4241800"/>
            <a:ext cx="4062942" cy="1930400"/>
          </a:xfrm>
        </p:spPr>
        <p:txBody>
          <a:bodyPr rtlCol="0">
            <a:normAutofit/>
          </a:bodyPr>
          <a:lstStyle>
            <a:lvl1pPr marL="0" indent="0" algn="l" rtl="0">
              <a:buNone/>
              <a:defRPr sz="2000"/>
            </a:lvl1pPr>
            <a:lvl2pPr marL="609493" indent="0" algn="l" rtl="0">
              <a:buNone/>
              <a:defRPr sz="1600"/>
            </a:lvl2pPr>
            <a:lvl3pPr marL="1218987" indent="0" algn="l" rtl="0">
              <a:buNone/>
              <a:defRPr sz="1300"/>
            </a:lvl3pPr>
            <a:lvl4pPr marL="1828480" indent="0" algn="l" rtl="0">
              <a:buNone/>
              <a:defRPr sz="1200"/>
            </a:lvl4pPr>
            <a:lvl5pPr marL="2437973" indent="0" algn="l" rtl="0">
              <a:buNone/>
              <a:defRPr sz="1200"/>
            </a:lvl5pPr>
            <a:lvl6pPr marL="3047467" indent="0" algn="l" rtl="0">
              <a:buNone/>
              <a:defRPr sz="1200"/>
            </a:lvl6pPr>
            <a:lvl7pPr marL="3656960" indent="0" algn="l" rtl="0">
              <a:buNone/>
              <a:defRPr sz="1200"/>
            </a:lvl7pPr>
            <a:lvl8pPr marL="4266453" indent="0" algn="l" rtl="0">
              <a:buNone/>
              <a:defRPr sz="1200"/>
            </a:lvl8pPr>
            <a:lvl9pPr marL="4875947" indent="0" algn="l" rtl="0">
              <a:buNone/>
              <a:defRPr sz="1200"/>
            </a:lvl9pPr>
          </a:lstStyle>
          <a:p>
            <a:pPr lvl="0" rtl="0"/>
            <a:r>
              <a:rPr lang="cs-CZ" dirty="0"/>
              <a:t>Upravit styly předlohy textu.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 hasCustomPrompt="1"/>
          </p:nvPr>
        </p:nvSpPr>
        <p:spPr>
          <a:xfrm>
            <a:off x="5484971" y="584200"/>
            <a:ext cx="6094413" cy="5588000"/>
          </a:xfrm>
        </p:spPr>
        <p:txBody>
          <a:bodyPr rtlCol="0">
            <a:norm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/>
            </a:lvl6pPr>
            <a:lvl7pPr algn="l" rtl="0">
              <a:defRPr sz="2000"/>
            </a:lvl7pPr>
            <a:lvl8pPr algn="l" rtl="0">
              <a:defRPr sz="2000" baseline="0"/>
            </a:lvl8pPr>
            <a:lvl9pPr algn="l" rtl="0">
              <a:defRPr sz="2000" baseline="0"/>
            </a:lvl9pPr>
          </a:lstStyle>
          <a:p>
            <a:pPr lvl="0" rtl="0"/>
            <a:r>
              <a:rPr lang="cs-CZ" dirty="0"/>
              <a:t>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69FC2B6D-D6B4-4A07-B229-6B7F217D9BA3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181393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218882" y="1701800"/>
            <a:ext cx="4062942" cy="2438400"/>
          </a:xfrm>
        </p:spPr>
        <p:txBody>
          <a:bodyPr rtlCol="0" anchor="b">
            <a:normAutofit/>
          </a:bodyPr>
          <a:lstStyle>
            <a:lvl1pPr algn="l" rtl="0">
              <a:defRPr sz="2800" b="0" cap="all" spc="200" baseline="0">
                <a:solidFill>
                  <a:schemeClr val="accent1"/>
                </a:solidFill>
              </a:defRPr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 hasCustomPrompt="1"/>
          </p:nvPr>
        </p:nvSpPr>
        <p:spPr>
          <a:xfrm>
            <a:off x="1218882" y="4241800"/>
            <a:ext cx="4062942" cy="1930400"/>
          </a:xfrm>
        </p:spPr>
        <p:txBody>
          <a:bodyPr rtlCol="0">
            <a:normAutofit/>
          </a:bodyPr>
          <a:lstStyle>
            <a:lvl1pPr marL="0" indent="0" algn="l" rtl="0">
              <a:buNone/>
              <a:defRPr sz="2000"/>
            </a:lvl1pPr>
            <a:lvl2pPr marL="609493" indent="0" algn="l" rtl="0">
              <a:buNone/>
              <a:defRPr sz="1600"/>
            </a:lvl2pPr>
            <a:lvl3pPr marL="1218987" indent="0" algn="l" rtl="0">
              <a:buNone/>
              <a:defRPr sz="1300"/>
            </a:lvl3pPr>
            <a:lvl4pPr marL="1828480" indent="0" algn="l" rtl="0">
              <a:buNone/>
              <a:defRPr sz="1200"/>
            </a:lvl4pPr>
            <a:lvl5pPr marL="2437973" indent="0" algn="l" rtl="0">
              <a:buNone/>
              <a:defRPr sz="1200"/>
            </a:lvl5pPr>
            <a:lvl6pPr marL="3047467" indent="0" algn="l" rtl="0">
              <a:buNone/>
              <a:defRPr sz="1200"/>
            </a:lvl6pPr>
            <a:lvl7pPr marL="3656960" indent="0" algn="l" rtl="0">
              <a:buNone/>
              <a:defRPr sz="1200"/>
            </a:lvl7pPr>
            <a:lvl8pPr marL="4266453" indent="0" algn="l" rtl="0">
              <a:buNone/>
              <a:defRPr sz="1200"/>
            </a:lvl8pPr>
            <a:lvl9pPr marL="4875947" indent="0" algn="l" rtl="0">
              <a:buNone/>
              <a:defRPr sz="1200"/>
            </a:lvl9pPr>
          </a:lstStyle>
          <a:p>
            <a:pPr lvl="0" rtl="0"/>
            <a:r>
              <a:rPr lang="cs-CZ" dirty="0"/>
              <a:t>Upravit styly předlohy textu.</a:t>
            </a:r>
          </a:p>
        </p:txBody>
      </p:sp>
      <p:sp>
        <p:nvSpPr>
          <p:cNvPr id="3" name="Zástupný symbol obrázku 2" descr="Prázdný zástupný symbol pro přidání obrázku Klikněte na zástupný symbol a vyberte obrázek, který chcete přidat."/>
          <p:cNvSpPr>
            <a:spLocks noGrp="1"/>
          </p:cNvSpPr>
          <p:nvPr>
            <p:ph type="pic" idx="1"/>
          </p:nvPr>
        </p:nvSpPr>
        <p:spPr>
          <a:xfrm>
            <a:off x="5484971" y="584200"/>
            <a:ext cx="6094413" cy="5588000"/>
          </a:xfrm>
          <a:ln w="12700">
            <a:solidFill>
              <a:schemeClr val="bg1">
                <a:lumMod val="75000"/>
                <a:lumOff val="25000"/>
              </a:schemeClr>
            </a:solidFill>
            <a:miter lim="800000"/>
          </a:ln>
        </p:spPr>
        <p:txBody>
          <a:bodyPr rtlCol="0">
            <a:normAutofit/>
          </a:bodyPr>
          <a:lstStyle>
            <a:lvl1pPr marL="0" indent="0" algn="l" rtl="0">
              <a:buNone/>
              <a:defRPr sz="2800"/>
            </a:lvl1pPr>
            <a:lvl2pPr marL="609493" indent="0" algn="l" rtl="0">
              <a:buNone/>
              <a:defRPr sz="3700"/>
            </a:lvl2pPr>
            <a:lvl3pPr marL="1218987" indent="0" algn="l" rtl="0">
              <a:buNone/>
              <a:defRPr sz="3200"/>
            </a:lvl3pPr>
            <a:lvl4pPr marL="1828480" indent="0" algn="l" rtl="0">
              <a:buNone/>
              <a:defRPr sz="2700"/>
            </a:lvl4pPr>
            <a:lvl5pPr marL="2437973" indent="0" algn="l" rtl="0">
              <a:buNone/>
              <a:defRPr sz="2700"/>
            </a:lvl5pPr>
            <a:lvl6pPr marL="3047467" indent="0" algn="l" rtl="0">
              <a:buNone/>
              <a:defRPr sz="2700"/>
            </a:lvl6pPr>
            <a:lvl7pPr marL="3656960" indent="0" algn="l" rtl="0">
              <a:buNone/>
              <a:defRPr sz="2700"/>
            </a:lvl7pPr>
            <a:lvl8pPr marL="4266453" indent="0" algn="l" rtl="0">
              <a:buNone/>
              <a:defRPr sz="2700"/>
            </a:lvl8pPr>
            <a:lvl9pPr marL="4875947" indent="0" algn="l" rtl="0">
              <a:buNone/>
              <a:defRPr sz="2700"/>
            </a:lvl9pPr>
          </a:lstStyle>
          <a:p>
            <a:pPr rtl="0"/>
            <a:r>
              <a:rPr lang="cs-CZ"/>
              <a:t>Kliknutím na ikonu přidáte obrázek.</a:t>
            </a:r>
            <a:endParaRPr lang="cs-CZ" dirty="0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C426D6B7-6AAE-4978-AF22-38FE2E59CEB2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 lang="cs-CZ" smtClean="0"/>
              <a:pPr rtl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234316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100000"/>
                <a:shade val="0"/>
                <a:satMod val="100000"/>
              </a:schemeClr>
            </a:gs>
            <a:gs pos="85000">
              <a:schemeClr val="bg2">
                <a:tint val="100000"/>
                <a:shade val="30000"/>
                <a:satMod val="100000"/>
              </a:schemeClr>
            </a:gs>
            <a:gs pos="100000">
              <a:schemeClr val="bg2">
                <a:shade val="60000"/>
                <a:satMod val="100000"/>
              </a:schemeClr>
            </a:gs>
          </a:gsLst>
          <a:lin ang="36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řádky vlevo"/>
          <p:cNvGrpSpPr/>
          <p:nvPr/>
        </p:nvGrpSpPr>
        <p:grpSpPr>
          <a:xfrm>
            <a:off x="-15870" y="-3174"/>
            <a:ext cx="819993" cy="5229225"/>
            <a:chOff x="-11906" y="-2381"/>
            <a:chExt cx="615155" cy="3921919"/>
          </a:xfrm>
        </p:grpSpPr>
        <p:sp>
          <p:nvSpPr>
            <p:cNvPr id="10" name="Volný tvar 9"/>
            <p:cNvSpPr/>
            <p:nvPr/>
          </p:nvSpPr>
          <p:spPr>
            <a:xfrm>
              <a:off x="-9526" y="0"/>
              <a:ext cx="612775" cy="3919538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12775" h="3919538">
                  <a:moveTo>
                    <a:pt x="0" y="3919538"/>
                  </a:moveTo>
                  <a:lnTo>
                    <a:pt x="612775" y="2984500"/>
                  </a:lnTo>
                  <a:lnTo>
                    <a:pt x="612775" y="0"/>
                  </a:lnTo>
                </a:path>
              </a:pathLst>
            </a:custGeom>
            <a:noFill/>
            <a:ln w="38100">
              <a:gradFill>
                <a:gsLst>
                  <a:gs pos="50000">
                    <a:schemeClr val="accent1">
                      <a:lumMod val="75000"/>
                    </a:schemeClr>
                  </a:gs>
                  <a:gs pos="0">
                    <a:schemeClr val="accent1"/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rtl="0"/>
              <a:endParaRPr lang="cs-CZ" dirty="0"/>
            </a:p>
          </p:txBody>
        </p:sp>
        <p:sp>
          <p:nvSpPr>
            <p:cNvPr id="11" name="Volný tvar 10"/>
            <p:cNvSpPr/>
            <p:nvPr/>
          </p:nvSpPr>
          <p:spPr>
            <a:xfrm>
              <a:off x="-11906" y="0"/>
              <a:ext cx="410751" cy="3421856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3919538 h 3919538"/>
                <a:gd name="connsiteX1" fmla="*/ 202024 w 612775"/>
                <a:gd name="connsiteY1" fmla="*/ 3607676 h 3919538"/>
                <a:gd name="connsiteX2" fmla="*/ 612775 w 612775"/>
                <a:gd name="connsiteY2" fmla="*/ 2984500 h 3919538"/>
                <a:gd name="connsiteX3" fmla="*/ 612775 w 612775"/>
                <a:gd name="connsiteY3" fmla="*/ 0 h 3919538"/>
                <a:gd name="connsiteX0" fmla="*/ 0 w 410751"/>
                <a:gd name="connsiteY0" fmla="*/ 3607676 h 3607676"/>
                <a:gd name="connsiteX1" fmla="*/ 410751 w 410751"/>
                <a:gd name="connsiteY1" fmla="*/ 2984500 h 3607676"/>
                <a:gd name="connsiteX2" fmla="*/ 410751 w 410751"/>
                <a:gd name="connsiteY2" fmla="*/ 0 h 3607676"/>
                <a:gd name="connsiteX0" fmla="*/ 0 w 410751"/>
                <a:gd name="connsiteY0" fmla="*/ 3607676 h 3607676"/>
                <a:gd name="connsiteX1" fmla="*/ 410751 w 410751"/>
                <a:gd name="connsiteY1" fmla="*/ 2984500 h 3607676"/>
                <a:gd name="connsiteX2" fmla="*/ 409575 w 410751"/>
                <a:gd name="connsiteY2" fmla="*/ 185820 h 3607676"/>
                <a:gd name="connsiteX3" fmla="*/ 410751 w 410751"/>
                <a:gd name="connsiteY3" fmla="*/ 0 h 3607676"/>
                <a:gd name="connsiteX0" fmla="*/ 0 w 410751"/>
                <a:gd name="connsiteY0" fmla="*/ 3421856 h 3421856"/>
                <a:gd name="connsiteX1" fmla="*/ 410751 w 410751"/>
                <a:gd name="connsiteY1" fmla="*/ 2798680 h 3421856"/>
                <a:gd name="connsiteX2" fmla="*/ 409575 w 410751"/>
                <a:gd name="connsiteY2" fmla="*/ 0 h 3421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10751" h="3421856">
                  <a:moveTo>
                    <a:pt x="0" y="3421856"/>
                  </a:moveTo>
                  <a:lnTo>
                    <a:pt x="410751" y="2798680"/>
                  </a:lnTo>
                  <a:lnTo>
                    <a:pt x="409575" y="0"/>
                  </a:lnTo>
                </a:path>
              </a:pathLst>
            </a:custGeom>
            <a:noFill/>
            <a:ln w="28575">
              <a:gradFill>
                <a:gsLst>
                  <a:gs pos="0">
                    <a:schemeClr val="accent1">
                      <a:lumMod val="75000"/>
                    </a:schemeClr>
                  </a:gs>
                  <a:gs pos="50000">
                    <a:schemeClr val="accent1">
                      <a:lumMod val="75000"/>
                    </a:schemeClr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rtl="0"/>
              <a:endParaRPr lang="cs-CZ" dirty="0"/>
            </a:p>
          </p:txBody>
        </p:sp>
        <p:sp>
          <p:nvSpPr>
            <p:cNvPr id="14" name="Volný tvar 13"/>
            <p:cNvSpPr/>
            <p:nvPr/>
          </p:nvSpPr>
          <p:spPr>
            <a:xfrm>
              <a:off x="-7144" y="-2381"/>
              <a:ext cx="238919" cy="2976561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3919538 h 3919538"/>
                <a:gd name="connsiteX1" fmla="*/ 373856 w 612775"/>
                <a:gd name="connsiteY1" fmla="*/ 3344891 h 3919538"/>
                <a:gd name="connsiteX2" fmla="*/ 612775 w 612775"/>
                <a:gd name="connsiteY2" fmla="*/ 2984500 h 3919538"/>
                <a:gd name="connsiteX3" fmla="*/ 612775 w 612775"/>
                <a:gd name="connsiteY3" fmla="*/ 0 h 3919538"/>
                <a:gd name="connsiteX0" fmla="*/ 0 w 238919"/>
                <a:gd name="connsiteY0" fmla="*/ 3344891 h 3344891"/>
                <a:gd name="connsiteX1" fmla="*/ 238919 w 238919"/>
                <a:gd name="connsiteY1" fmla="*/ 2984500 h 3344891"/>
                <a:gd name="connsiteX2" fmla="*/ 238919 w 238919"/>
                <a:gd name="connsiteY2" fmla="*/ 0 h 3344891"/>
                <a:gd name="connsiteX0" fmla="*/ 0 w 238919"/>
                <a:gd name="connsiteY0" fmla="*/ 3344891 h 3344891"/>
                <a:gd name="connsiteX1" fmla="*/ 238919 w 238919"/>
                <a:gd name="connsiteY1" fmla="*/ 2984500 h 3344891"/>
                <a:gd name="connsiteX2" fmla="*/ 238125 w 238919"/>
                <a:gd name="connsiteY2" fmla="*/ 368330 h 3344891"/>
                <a:gd name="connsiteX3" fmla="*/ 238919 w 238919"/>
                <a:gd name="connsiteY3" fmla="*/ 0 h 3344891"/>
                <a:gd name="connsiteX0" fmla="*/ 0 w 238919"/>
                <a:gd name="connsiteY0" fmla="*/ 2976561 h 2976561"/>
                <a:gd name="connsiteX1" fmla="*/ 238919 w 238919"/>
                <a:gd name="connsiteY1" fmla="*/ 2616170 h 2976561"/>
                <a:gd name="connsiteX2" fmla="*/ 238125 w 238919"/>
                <a:gd name="connsiteY2" fmla="*/ 0 h 29765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8919" h="2976561">
                  <a:moveTo>
                    <a:pt x="0" y="2976561"/>
                  </a:moveTo>
                  <a:lnTo>
                    <a:pt x="238919" y="2616170"/>
                  </a:lnTo>
                  <a:cubicBezTo>
                    <a:pt x="238654" y="1744113"/>
                    <a:pt x="238390" y="872057"/>
                    <a:pt x="238125" y="0"/>
                  </a:cubicBezTo>
                </a:path>
              </a:pathLst>
            </a:custGeom>
            <a:noFill/>
            <a:ln w="25400">
              <a:gradFill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>
                      <a:lumMod val="75000"/>
                    </a:schemeClr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rtl="0"/>
              <a:endParaRPr lang="cs-CZ" dirty="0"/>
            </a:p>
          </p:txBody>
        </p:sp>
      </p:grpSp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1218883" y="274637"/>
            <a:ext cx="10360501" cy="1223963"/>
          </a:xfrm>
          <a:prstGeom prst="rect">
            <a:avLst/>
          </a:prstGeom>
        </p:spPr>
        <p:txBody>
          <a:bodyPr vert="horz" lIns="121899" tIns="60949" rIns="121899" bIns="60949" rtlCol="0" anchor="b">
            <a:normAutofit/>
          </a:bodyPr>
          <a:lstStyle/>
          <a:p>
            <a:pPr rtl="0"/>
            <a:r>
              <a:rPr lang="cs-CZ" dirty="0"/>
              <a:t>Kliknutím lze upravit styl.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1218883" y="1701797"/>
            <a:ext cx="10360501" cy="4462272"/>
          </a:xfrm>
          <a:prstGeom prst="rect">
            <a:avLst/>
          </a:prstGeom>
        </p:spPr>
        <p:txBody>
          <a:bodyPr vert="horz" lIns="121899" tIns="60949" rIns="121899" bIns="60949" rtlCol="0">
            <a:normAutofit/>
          </a:bodyPr>
          <a:lstStyle/>
          <a:p>
            <a:pPr lvl="0" rtl="0"/>
            <a:r>
              <a:rPr lang="cs-CZ" dirty="0"/>
              <a:t>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1218882" y="6356352"/>
            <a:ext cx="2234618" cy="365125"/>
          </a:xfrm>
          <a:prstGeom prst="rect">
            <a:avLst/>
          </a:prstGeom>
        </p:spPr>
        <p:txBody>
          <a:bodyPr vert="horz" lIns="121899" tIns="60949" rIns="121899" bIns="60949" rtlCol="0" anchor="ctr"/>
          <a:lstStyle>
            <a:lvl1pPr algn="l" rtl="0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0E752B-6572-436C-91E9-2D00E8BF5CDF}" type="datetime1">
              <a:rPr lang="cs-CZ" smtClean="0"/>
              <a:pPr/>
              <a:t>29.11.2021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453501" y="6356352"/>
            <a:ext cx="5281824" cy="365125"/>
          </a:xfrm>
          <a:prstGeom prst="rect">
            <a:avLst/>
          </a:prstGeom>
        </p:spPr>
        <p:txBody>
          <a:bodyPr vert="horz" lIns="121899" tIns="60949" rIns="121899" bIns="60949" rtlCol="0" anchor="ctr"/>
          <a:lstStyle>
            <a:lvl1pPr algn="ctr" rtl="0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10563649" y="6356352"/>
            <a:ext cx="1015735" cy="365125"/>
          </a:xfrm>
          <a:prstGeom prst="rect">
            <a:avLst/>
          </a:prstGeom>
        </p:spPr>
        <p:txBody>
          <a:bodyPr vert="horz" lIns="121899" tIns="60949" rIns="121899" bIns="60949" rtlCol="0" anchor="ctr"/>
          <a:lstStyle>
            <a:lvl1pPr algn="r" rtl="0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14DD1E-5D91-48A3-AD6D-45FBA980D106}" type="slidenum">
              <a:rPr lang="cs-CZ" smtClean="0"/>
              <a:pPr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9527588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18987" rtl="0" eaLnBrk="1" latinLnBrk="0" hangingPunct="1">
        <a:lnSpc>
          <a:spcPct val="90000"/>
        </a:lnSpc>
        <a:spcBef>
          <a:spcPct val="0"/>
        </a:spcBef>
        <a:buNone/>
        <a:defRPr sz="3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47" indent="-304747" algn="l" defTabSz="1218987" rtl="0" eaLnBrk="1" latinLnBrk="0" hangingPunct="1">
        <a:lnSpc>
          <a:spcPct val="90000"/>
        </a:lnSpc>
        <a:spcBef>
          <a:spcPts val="1600"/>
        </a:spcBef>
        <a:buClr>
          <a:schemeClr val="accent1"/>
        </a:buClr>
        <a:buSzPct val="100000"/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09493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240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218987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23733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480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133227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2437973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742720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493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8987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480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7973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467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6960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6453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5947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3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video" Target="https://www.youtube.com/embed/d7SGZhimsG4?feature=oembed" TargetMode="External"/><Relationship Id="rId5" Type="http://schemas.openxmlformats.org/officeDocument/2006/relationships/image" Target="../media/image3.jpeg"/><Relationship Id="rId4" Type="http://schemas.openxmlformats.org/officeDocument/2006/relationships/hyperlink" Target="https://www.youtube.com/watch?v=d7SGZhimsG4" TargetMode="Externa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100000">
              <a:schemeClr val="tx1"/>
            </a:gs>
            <a:gs pos="100000">
              <a:schemeClr val="accent2">
                <a:lumMod val="30000"/>
                <a:lumOff val="70000"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33772" y="1366447"/>
            <a:ext cx="11521280" cy="2000251"/>
          </a:xfrm>
        </p:spPr>
        <p:txBody>
          <a:bodyPr rtlCol="0">
            <a:normAutofit/>
          </a:bodyPr>
          <a:lstStyle/>
          <a:p>
            <a:pPr algn="ctr" rtl="0"/>
            <a:r>
              <a:rPr lang="cs-CZ" dirty="0">
                <a:solidFill>
                  <a:schemeClr val="bg1"/>
                </a:solidFill>
              </a:rPr>
              <a:t>Manažerské dovednosti pro řízení lidských zdrojů</a:t>
            </a:r>
          </a:p>
        </p:txBody>
      </p:sp>
      <p:sp>
        <p:nvSpPr>
          <p:cNvPr id="3" name="TextovéPole 2">
            <a:extLst>
              <a:ext uri="{FF2B5EF4-FFF2-40B4-BE49-F238E27FC236}">
                <a16:creationId xmlns:a16="http://schemas.microsoft.com/office/drawing/2014/main" id="{25DCF38E-B488-483A-829F-39007FF66380}"/>
              </a:ext>
            </a:extLst>
          </p:cNvPr>
          <p:cNvSpPr txBox="1"/>
          <p:nvPr/>
        </p:nvSpPr>
        <p:spPr>
          <a:xfrm>
            <a:off x="1" y="3789040"/>
            <a:ext cx="1218882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sz="2800" dirty="0">
                <a:solidFill>
                  <a:schemeClr val="bg1"/>
                </a:solidFill>
              </a:rPr>
              <a:t>2021</a:t>
            </a:r>
          </a:p>
        </p:txBody>
      </p:sp>
      <p:sp>
        <p:nvSpPr>
          <p:cNvPr id="4" name="TextovéPole 3">
            <a:extLst>
              <a:ext uri="{FF2B5EF4-FFF2-40B4-BE49-F238E27FC236}">
                <a16:creationId xmlns:a16="http://schemas.microsoft.com/office/drawing/2014/main" id="{32A4A056-FAD5-4F98-8BBF-C3B0FED09154}"/>
              </a:ext>
            </a:extLst>
          </p:cNvPr>
          <p:cNvSpPr txBox="1"/>
          <p:nvPr/>
        </p:nvSpPr>
        <p:spPr>
          <a:xfrm>
            <a:off x="0" y="420886"/>
            <a:ext cx="1218882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sz="2800" dirty="0">
                <a:solidFill>
                  <a:schemeClr val="bg1"/>
                </a:solidFill>
              </a:rPr>
              <a:t>Vysoká škola technická a ekonomická v Českých Budějovicích</a:t>
            </a:r>
          </a:p>
        </p:txBody>
      </p:sp>
      <p:sp>
        <p:nvSpPr>
          <p:cNvPr id="8" name="Podnadpis 4">
            <a:extLst>
              <a:ext uri="{FF2B5EF4-FFF2-40B4-BE49-F238E27FC236}">
                <a16:creationId xmlns:a16="http://schemas.microsoft.com/office/drawing/2014/main" id="{FE8B71B3-283E-4B3F-ACFC-5C8F636FBE7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" y="4312260"/>
            <a:ext cx="12188824" cy="2178967"/>
          </a:xfrm>
        </p:spPr>
        <p:txBody>
          <a:bodyPr rtlCol="0">
            <a:normAutofit/>
          </a:bodyPr>
          <a:lstStyle/>
          <a:p>
            <a:pPr algn="ctr" rtl="0"/>
            <a:r>
              <a:rPr lang="cs-CZ" cap="none" dirty="0">
                <a:solidFill>
                  <a:schemeClr val="bg1"/>
                </a:solidFill>
              </a:rPr>
              <a:t>Ing. Iveta </a:t>
            </a:r>
            <a:r>
              <a:rPr lang="cs-CZ" cap="none" dirty="0" err="1">
                <a:solidFill>
                  <a:schemeClr val="bg1"/>
                </a:solidFill>
              </a:rPr>
              <a:t>Kmecová</a:t>
            </a:r>
            <a:r>
              <a:rPr lang="cs-CZ" cap="none" dirty="0">
                <a:solidFill>
                  <a:schemeClr val="bg1"/>
                </a:solidFill>
              </a:rPr>
              <a:t>, PhD. (přednášející, cvičící)</a:t>
            </a:r>
          </a:p>
          <a:p>
            <a:pPr algn="ctr" rtl="0"/>
            <a:r>
              <a:rPr lang="cs-CZ" cap="none" dirty="0">
                <a:solidFill>
                  <a:schemeClr val="bg1"/>
                </a:solidFill>
              </a:rPr>
              <a:t> </a:t>
            </a:r>
          </a:p>
          <a:p>
            <a:pPr algn="ctr" rtl="0"/>
            <a:r>
              <a:rPr lang="cs-CZ" sz="2000" cap="none" dirty="0">
                <a:solidFill>
                  <a:schemeClr val="bg1"/>
                </a:solidFill>
              </a:rPr>
              <a:t>Prezentace vznikla v rámci projektu:</a:t>
            </a:r>
          </a:p>
          <a:p>
            <a:pPr algn="ctr" rtl="0"/>
            <a:r>
              <a:rPr lang="cs-CZ" sz="2000" cap="none" dirty="0">
                <a:solidFill>
                  <a:schemeClr val="bg1"/>
                </a:solidFill>
              </a:rPr>
              <a:t>Příprava výukových materiálů pro podporu </a:t>
            </a:r>
          </a:p>
          <a:p>
            <a:pPr algn="ctr" rtl="0"/>
            <a:r>
              <a:rPr lang="cs-CZ" sz="2000" cap="none" dirty="0" err="1">
                <a:solidFill>
                  <a:schemeClr val="bg1"/>
                </a:solidFill>
              </a:rPr>
              <a:t>blended</a:t>
            </a:r>
            <a:r>
              <a:rPr lang="cs-CZ" sz="2000" cap="none" dirty="0">
                <a:solidFill>
                  <a:schemeClr val="bg1"/>
                </a:solidFill>
              </a:rPr>
              <a:t> learning, </a:t>
            </a:r>
          </a:p>
          <a:p>
            <a:pPr algn="ctr" rtl="0"/>
            <a:r>
              <a:rPr lang="cs-CZ" sz="2000" cap="none" dirty="0" err="1">
                <a:solidFill>
                  <a:schemeClr val="bg1"/>
                </a:solidFill>
              </a:rPr>
              <a:t>reg</a:t>
            </a:r>
            <a:r>
              <a:rPr lang="cs-CZ" sz="2000" cap="none" dirty="0">
                <a:solidFill>
                  <a:schemeClr val="bg1"/>
                </a:solidFill>
              </a:rPr>
              <a:t>. č. 2UPS</a:t>
            </a:r>
          </a:p>
          <a:p>
            <a:pPr algn="ctr" rtl="0"/>
            <a:endParaRPr lang="cs-CZ" cap="none" dirty="0">
              <a:solidFill>
                <a:schemeClr val="bg1"/>
              </a:solidFill>
            </a:endParaRPr>
          </a:p>
          <a:p>
            <a:pPr algn="ctr" rtl="0"/>
            <a:endParaRPr lang="cs-CZ" cap="none" dirty="0">
              <a:solidFill>
                <a:schemeClr val="bg1"/>
              </a:solidFill>
            </a:endParaRPr>
          </a:p>
          <a:p>
            <a:pPr algn="ctr" rtl="0"/>
            <a:endParaRPr lang="cs-CZ" cap="none" dirty="0">
              <a:solidFill>
                <a:schemeClr val="bg1"/>
              </a:solidFill>
            </a:endParaRPr>
          </a:p>
          <a:p>
            <a:pPr algn="ctr" rtl="0"/>
            <a:endParaRPr lang="cs-CZ" cap="none" dirty="0">
              <a:solidFill>
                <a:schemeClr val="bg1"/>
              </a:solidFill>
            </a:endParaRPr>
          </a:p>
          <a:p>
            <a:pPr algn="ctr" rtl="0"/>
            <a:endParaRPr lang="cs-CZ" sz="2400" dirty="0"/>
          </a:p>
          <a:p>
            <a:pPr algn="ctr" rtl="0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322918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chemeClr val="tx1"/>
            </a:gs>
            <a:gs pos="100000">
              <a:schemeClr val="bg2">
                <a:shade val="60000"/>
                <a:satMod val="10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Nadpis 12"/>
          <p:cNvSpPr>
            <a:spLocks noGrp="1"/>
          </p:cNvSpPr>
          <p:nvPr>
            <p:ph type="title"/>
          </p:nvPr>
        </p:nvSpPr>
        <p:spPr>
          <a:xfrm>
            <a:off x="1208604" y="0"/>
            <a:ext cx="10360501" cy="908720"/>
          </a:xfrm>
        </p:spPr>
        <p:txBody>
          <a:bodyPr rtlCol="0"/>
          <a:lstStyle/>
          <a:p>
            <a:r>
              <a:rPr lang="cs-CZ" dirty="0">
                <a:solidFill>
                  <a:schemeClr val="bg1"/>
                </a:solidFill>
              </a:rPr>
              <a:t>Prezentace a tvorba nápadů</a:t>
            </a:r>
          </a:p>
        </p:txBody>
      </p:sp>
      <p:sp>
        <p:nvSpPr>
          <p:cNvPr id="14" name="Zástupný symbol pro obsah 13"/>
          <p:cNvSpPr>
            <a:spLocks noGrp="1"/>
          </p:cNvSpPr>
          <p:nvPr>
            <p:ph idx="1"/>
          </p:nvPr>
        </p:nvSpPr>
        <p:spPr>
          <a:xfrm>
            <a:off x="1200987" y="1124744"/>
            <a:ext cx="4893425" cy="5733256"/>
          </a:xfrm>
        </p:spPr>
        <p:txBody>
          <a:bodyPr rtlCol="0">
            <a:normAutofit fontScale="77500" lnSpcReduction="20000"/>
          </a:bodyPr>
          <a:lstStyle/>
          <a:p>
            <a:r>
              <a:rPr lang="cs-CZ" sz="3000" dirty="0">
                <a:solidFill>
                  <a:schemeClr val="bg1"/>
                </a:solidFill>
              </a:rPr>
              <a:t>Prezentaci je možné chápat jako veřejné vystoupení před publikem.</a:t>
            </a:r>
          </a:p>
          <a:p>
            <a:r>
              <a:rPr lang="cs-CZ" sz="3000" dirty="0">
                <a:solidFill>
                  <a:schemeClr val="bg1"/>
                </a:solidFill>
              </a:rPr>
              <a:t>Je více druhů prezentace a stylů jakými lze prezentovat, především se ale jedná o komunikaci před publikem v podobě přednášky, prezentaci výroční zprávy, hodnocení podniku a jiné další aktivity.</a:t>
            </a:r>
          </a:p>
          <a:p>
            <a:r>
              <a:rPr lang="cs-CZ" sz="3000" dirty="0">
                <a:solidFill>
                  <a:schemeClr val="bg1"/>
                </a:solidFill>
              </a:rPr>
              <a:t>Slouží především k prezentaci výstupů výzkumů a návrhů řešení problému je jediným zhmotněným výsledkem uskutečněného výzkumu, který jeho zadavatel vnímá.</a:t>
            </a:r>
          </a:p>
          <a:p>
            <a:r>
              <a:rPr lang="cs-CZ" sz="3000" dirty="0">
                <a:solidFill>
                  <a:schemeClr val="bg1"/>
                </a:solidFill>
              </a:rPr>
              <a:t>Pokud podceníme přípravu a vytvoření závěrečné prezentace, může mnohdy několikaměsíční úsilí všechny pracovníků týmu být zbytečné, jelikož práce nevynikne.</a:t>
            </a:r>
            <a:endParaRPr lang="cs-CZ" sz="2000" dirty="0">
              <a:solidFill>
                <a:schemeClr val="bg1"/>
              </a:solidFill>
            </a:endParaRPr>
          </a:p>
        </p:txBody>
      </p:sp>
      <p:pic>
        <p:nvPicPr>
          <p:cNvPr id="4" name="Obrázek 3">
            <a:extLst>
              <a:ext uri="{FF2B5EF4-FFF2-40B4-BE49-F238E27FC236}">
                <a16:creationId xmlns:a16="http://schemas.microsoft.com/office/drawing/2014/main" id="{A54E571B-ECE6-4539-96BF-8569D10D323B}"/>
              </a:ext>
            </a:extLst>
          </p:cNvPr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6336379" y="1844824"/>
            <a:ext cx="5570937" cy="500513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858592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chemeClr val="tx1"/>
            </a:gs>
            <a:gs pos="100000">
              <a:schemeClr val="bg2">
                <a:shade val="60000"/>
                <a:satMod val="10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Nadpis 12"/>
          <p:cNvSpPr>
            <a:spLocks noGrp="1"/>
          </p:cNvSpPr>
          <p:nvPr>
            <p:ph type="title"/>
          </p:nvPr>
        </p:nvSpPr>
        <p:spPr>
          <a:xfrm>
            <a:off x="1208604" y="0"/>
            <a:ext cx="10360501" cy="908720"/>
          </a:xfrm>
        </p:spPr>
        <p:txBody>
          <a:bodyPr rtlCol="0"/>
          <a:lstStyle/>
          <a:p>
            <a:r>
              <a:rPr lang="cs-CZ" dirty="0">
                <a:solidFill>
                  <a:schemeClr val="bg1"/>
                </a:solidFill>
              </a:rPr>
              <a:t>Prezentace a tvorba nápadů</a:t>
            </a:r>
          </a:p>
        </p:txBody>
      </p:sp>
      <p:sp>
        <p:nvSpPr>
          <p:cNvPr id="14" name="Zástupný symbol pro obsah 13"/>
          <p:cNvSpPr>
            <a:spLocks noGrp="1"/>
          </p:cNvSpPr>
          <p:nvPr>
            <p:ph idx="1"/>
          </p:nvPr>
        </p:nvSpPr>
        <p:spPr>
          <a:xfrm>
            <a:off x="1200987" y="1124744"/>
            <a:ext cx="4893425" cy="5733256"/>
          </a:xfrm>
        </p:spPr>
        <p:txBody>
          <a:bodyPr rtlCol="0">
            <a:noAutofit/>
          </a:bodyPr>
          <a:lstStyle/>
          <a:p>
            <a:pPr>
              <a:lnSpc>
                <a:spcPct val="100000"/>
              </a:lnSpc>
            </a:pPr>
            <a:r>
              <a:rPr lang="cs-CZ" sz="2200" dirty="0">
                <a:solidFill>
                  <a:schemeClr val="bg1"/>
                </a:solidFill>
              </a:rPr>
              <a:t>Cílem prezentace je, aby byla posluchači pochopena a akceptována.</a:t>
            </a:r>
          </a:p>
          <a:p>
            <a:pPr>
              <a:lnSpc>
                <a:spcPct val="100000"/>
              </a:lnSpc>
            </a:pPr>
            <a:r>
              <a:rPr lang="cs-CZ" sz="2200" dirty="0">
                <a:solidFill>
                  <a:schemeClr val="bg1"/>
                </a:solidFill>
              </a:rPr>
              <a:t>Stanovení cílů nám ujasňuje a stanovuje úkoly, kterým se budeme věnovat při sestavování prezentace.</a:t>
            </a:r>
          </a:p>
          <a:p>
            <a:pPr>
              <a:lnSpc>
                <a:spcPct val="100000"/>
              </a:lnSpc>
            </a:pPr>
            <a:r>
              <a:rPr lang="cs-CZ" sz="2200" dirty="0">
                <a:solidFill>
                  <a:schemeClr val="bg1"/>
                </a:solidFill>
              </a:rPr>
              <a:t>Formulace cílů prezentace probíhá stanovením několika otázek. Tento proces není náročný.</a:t>
            </a:r>
          </a:p>
          <a:p>
            <a:pPr>
              <a:lnSpc>
                <a:spcPct val="100000"/>
              </a:lnSpc>
            </a:pPr>
            <a:r>
              <a:rPr lang="cs-CZ" sz="2200" dirty="0">
                <a:solidFill>
                  <a:schemeClr val="bg1"/>
                </a:solidFill>
              </a:rPr>
              <a:t>Ptáme se na otázky stylu, co má být výsledek a čeho chci svou prezentací dosáhnout.</a:t>
            </a:r>
          </a:p>
          <a:p>
            <a:pPr>
              <a:lnSpc>
                <a:spcPct val="100000"/>
              </a:lnSpc>
            </a:pPr>
            <a:r>
              <a:rPr lang="cs-CZ" sz="2200" dirty="0">
                <a:solidFill>
                  <a:schemeClr val="bg1"/>
                </a:solidFill>
              </a:rPr>
              <a:t>Odpovědi na tyto otázky nás vedou k výsledkům, které chceme do prezentace vložit.</a:t>
            </a:r>
          </a:p>
        </p:txBody>
      </p:sp>
      <p:pic>
        <p:nvPicPr>
          <p:cNvPr id="5" name="Obrázek 4">
            <a:extLst>
              <a:ext uri="{FF2B5EF4-FFF2-40B4-BE49-F238E27FC236}">
                <a16:creationId xmlns:a16="http://schemas.microsoft.com/office/drawing/2014/main" id="{A8742B45-22F8-4DD2-A53C-C34321DC23C4}"/>
              </a:ext>
            </a:extLst>
          </p:cNvPr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5806380" y="1833015"/>
            <a:ext cx="6590048" cy="510118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666703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chemeClr val="tx1"/>
            </a:gs>
            <a:gs pos="100000">
              <a:schemeClr val="bg2">
                <a:shade val="60000"/>
                <a:satMod val="10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Nadpis 12">
            <a:extLst>
              <a:ext uri="{FF2B5EF4-FFF2-40B4-BE49-F238E27FC236}">
                <a16:creationId xmlns:a16="http://schemas.microsoft.com/office/drawing/2014/main" id="{F705637B-423C-4CD9-98A9-0198DE274B5D}"/>
              </a:ext>
            </a:extLst>
          </p:cNvPr>
          <p:cNvSpPr txBox="1">
            <a:spLocks/>
          </p:cNvSpPr>
          <p:nvPr/>
        </p:nvSpPr>
        <p:spPr>
          <a:xfrm>
            <a:off x="4370966" y="2875584"/>
            <a:ext cx="4080590" cy="648072"/>
          </a:xfrm>
          <a:prstGeom prst="rect">
            <a:avLst/>
          </a:prstGeom>
        </p:spPr>
        <p:txBody>
          <a:bodyPr vert="horz" lIns="121899" tIns="60949" rIns="121899" bIns="60949" rtlCol="0" anchor="b">
            <a:normAutofit/>
          </a:bodyPr>
          <a:lstStyle>
            <a:lvl1pPr algn="l" defTabSz="1218987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6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cs-CZ" b="1" dirty="0">
              <a:solidFill>
                <a:schemeClr val="bg1"/>
              </a:solidFill>
            </a:endParaRPr>
          </a:p>
        </p:txBody>
      </p:sp>
      <p:sp>
        <p:nvSpPr>
          <p:cNvPr id="36" name="Obdélník 35">
            <a:extLst>
              <a:ext uri="{FF2B5EF4-FFF2-40B4-BE49-F238E27FC236}">
                <a16:creationId xmlns:a16="http://schemas.microsoft.com/office/drawing/2014/main" id="{1B16EA0D-4B09-4227-B965-E60F1B381103}"/>
              </a:ext>
            </a:extLst>
          </p:cNvPr>
          <p:cNvSpPr/>
          <p:nvPr/>
        </p:nvSpPr>
        <p:spPr>
          <a:xfrm>
            <a:off x="4749081" y="764704"/>
            <a:ext cx="3101089" cy="5553962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200" dirty="0"/>
              <a:t>V hlavní části se snažíme dodržet rámcové členění, které jsem posluchači zmínil v úvodu a</a:t>
            </a:r>
          </a:p>
          <a:p>
            <a:pPr algn="ctr"/>
            <a:r>
              <a:rPr lang="cs-CZ" sz="2200" dirty="0"/>
              <a:t>toto členění doplňujeme jednotlivými klíčovými body a detaily.</a:t>
            </a:r>
          </a:p>
          <a:p>
            <a:pPr algn="ctr"/>
            <a:endParaRPr lang="cs-CZ" sz="2200" dirty="0"/>
          </a:p>
          <a:p>
            <a:pPr algn="ctr"/>
            <a:r>
              <a:rPr lang="cs-CZ" sz="2200" dirty="0"/>
              <a:t>V průběhu prezentace volíme srozumitelné výrazy a krátké věty, snažíme se vyjadřovat</a:t>
            </a:r>
          </a:p>
          <a:p>
            <a:pPr algn="ctr"/>
            <a:r>
              <a:rPr lang="cs-CZ" sz="2200" dirty="0"/>
              <a:t>stručně a výstižně.</a:t>
            </a:r>
          </a:p>
          <a:p>
            <a:pPr algn="ctr"/>
            <a:endParaRPr lang="cs-CZ" sz="2600" dirty="0"/>
          </a:p>
        </p:txBody>
      </p:sp>
      <p:sp>
        <p:nvSpPr>
          <p:cNvPr id="37" name="Obdélník 36">
            <a:extLst>
              <a:ext uri="{FF2B5EF4-FFF2-40B4-BE49-F238E27FC236}">
                <a16:creationId xmlns:a16="http://schemas.microsoft.com/office/drawing/2014/main" id="{20907162-A88D-4DED-BF43-E51C9175DAF9}"/>
              </a:ext>
            </a:extLst>
          </p:cNvPr>
          <p:cNvSpPr/>
          <p:nvPr/>
        </p:nvSpPr>
        <p:spPr>
          <a:xfrm>
            <a:off x="8228286" y="745776"/>
            <a:ext cx="3101090" cy="5555759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200" dirty="0"/>
              <a:t>Závěr prezentace je vhodné ukončit tak, aby měl posluchač pocit, že v dané téma</a:t>
            </a:r>
          </a:p>
          <a:p>
            <a:pPr algn="ctr"/>
            <a:r>
              <a:rPr lang="cs-CZ" sz="2200" dirty="0"/>
              <a:t>silně věříme a jsme přesvědčení o našem úspěchu.</a:t>
            </a:r>
          </a:p>
          <a:p>
            <a:pPr algn="ctr"/>
            <a:endParaRPr lang="cs-CZ" sz="2200" dirty="0"/>
          </a:p>
          <a:p>
            <a:pPr algn="ctr"/>
            <a:r>
              <a:rPr lang="cs-CZ" sz="2200" dirty="0"/>
              <a:t>Podle prezentovaného tématu uvedeme na závěr upozornění na důsledky nebo</a:t>
            </a:r>
          </a:p>
          <a:p>
            <a:pPr algn="ctr"/>
            <a:r>
              <a:rPr lang="cs-CZ" sz="2200" dirty="0"/>
              <a:t>užitky.</a:t>
            </a:r>
          </a:p>
        </p:txBody>
      </p:sp>
      <p:sp>
        <p:nvSpPr>
          <p:cNvPr id="39" name="Obdélník 38">
            <a:extLst>
              <a:ext uri="{FF2B5EF4-FFF2-40B4-BE49-F238E27FC236}">
                <a16:creationId xmlns:a16="http://schemas.microsoft.com/office/drawing/2014/main" id="{09B9D8A3-EAE0-4854-9B71-F6D00EC02CDF}"/>
              </a:ext>
            </a:extLst>
          </p:cNvPr>
          <p:cNvSpPr/>
          <p:nvPr/>
        </p:nvSpPr>
        <p:spPr>
          <a:xfrm>
            <a:off x="1269876" y="764704"/>
            <a:ext cx="3101089" cy="5553962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cs-CZ" sz="2200" b="1" dirty="0"/>
          </a:p>
          <a:p>
            <a:pPr algn="ctr"/>
            <a:r>
              <a:rPr lang="cs-CZ" sz="2200" dirty="0"/>
              <a:t>V úvodní části bychom měli naznačit posluchači, o čem naše prezentace bude.</a:t>
            </a:r>
          </a:p>
          <a:p>
            <a:pPr algn="ctr"/>
            <a:endParaRPr lang="cs-CZ" sz="2200" dirty="0"/>
          </a:p>
          <a:p>
            <a:pPr algn="ctr"/>
            <a:r>
              <a:rPr lang="cs-CZ" sz="2200" dirty="0"/>
              <a:t>V úvodu posluchači sdělíme prostřednictvím prezentace téma, které mu budeme prezentovat.</a:t>
            </a:r>
          </a:p>
          <a:p>
            <a:pPr algn="ctr"/>
            <a:endParaRPr lang="cs-CZ" sz="2200" dirty="0"/>
          </a:p>
          <a:p>
            <a:pPr algn="ctr"/>
            <a:r>
              <a:rPr lang="cs-CZ" sz="2200" dirty="0"/>
              <a:t>Pro úplnost nesmíme zapomenout zahrnout taky smysl celé práce a námi stanovené cíle.</a:t>
            </a:r>
          </a:p>
          <a:p>
            <a:pPr algn="ctr"/>
            <a:endParaRPr lang="cs-CZ" sz="2000" dirty="0"/>
          </a:p>
          <a:p>
            <a:pPr algn="ctr"/>
            <a:endParaRPr lang="cs-CZ" sz="2600" dirty="0"/>
          </a:p>
        </p:txBody>
      </p:sp>
      <p:sp>
        <p:nvSpPr>
          <p:cNvPr id="3" name="TextovéPole 2">
            <a:extLst>
              <a:ext uri="{FF2B5EF4-FFF2-40B4-BE49-F238E27FC236}">
                <a16:creationId xmlns:a16="http://schemas.microsoft.com/office/drawing/2014/main" id="{62209870-D038-47D3-A715-2E1EEB1155B2}"/>
              </a:ext>
            </a:extLst>
          </p:cNvPr>
          <p:cNvSpPr txBox="1"/>
          <p:nvPr/>
        </p:nvSpPr>
        <p:spPr>
          <a:xfrm>
            <a:off x="1619494" y="198598"/>
            <a:ext cx="2401852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sz="2600" b="1" dirty="0">
                <a:solidFill>
                  <a:schemeClr val="bg1"/>
                </a:solidFill>
              </a:rPr>
              <a:t>Úvod</a:t>
            </a:r>
          </a:p>
        </p:txBody>
      </p:sp>
      <p:sp>
        <p:nvSpPr>
          <p:cNvPr id="40" name="TextovéPole 39">
            <a:extLst>
              <a:ext uri="{FF2B5EF4-FFF2-40B4-BE49-F238E27FC236}">
                <a16:creationId xmlns:a16="http://schemas.microsoft.com/office/drawing/2014/main" id="{F068A604-F92C-49E3-ABFD-24FD1CC8D5BF}"/>
              </a:ext>
            </a:extLst>
          </p:cNvPr>
          <p:cNvSpPr txBox="1"/>
          <p:nvPr/>
        </p:nvSpPr>
        <p:spPr>
          <a:xfrm>
            <a:off x="5210335" y="198599"/>
            <a:ext cx="2401852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sz="2600" b="1" dirty="0">
                <a:solidFill>
                  <a:schemeClr val="bg1"/>
                </a:solidFill>
              </a:rPr>
              <a:t>Hlavní část</a:t>
            </a:r>
          </a:p>
        </p:txBody>
      </p:sp>
      <p:sp>
        <p:nvSpPr>
          <p:cNvPr id="41" name="TextovéPole 40">
            <a:extLst>
              <a:ext uri="{FF2B5EF4-FFF2-40B4-BE49-F238E27FC236}">
                <a16:creationId xmlns:a16="http://schemas.microsoft.com/office/drawing/2014/main" id="{EC0C5CF3-0E15-453E-AA17-981A35C5C7C3}"/>
              </a:ext>
            </a:extLst>
          </p:cNvPr>
          <p:cNvSpPr txBox="1"/>
          <p:nvPr/>
        </p:nvSpPr>
        <p:spPr>
          <a:xfrm>
            <a:off x="8577905" y="198599"/>
            <a:ext cx="2401852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sz="2600" b="1" dirty="0">
                <a:solidFill>
                  <a:schemeClr val="bg1"/>
                </a:solidFill>
              </a:rPr>
              <a:t>Závěr</a:t>
            </a:r>
          </a:p>
        </p:txBody>
      </p:sp>
    </p:spTree>
    <p:extLst>
      <p:ext uri="{BB962C8B-B14F-4D97-AF65-F5344CB8AC3E}">
        <p14:creationId xmlns:p14="http://schemas.microsoft.com/office/powerpoint/2010/main" val="3653820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chemeClr val="tx1"/>
            </a:gs>
            <a:gs pos="100000">
              <a:schemeClr val="bg2">
                <a:shade val="60000"/>
                <a:satMod val="10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Obdélník 12">
            <a:extLst>
              <a:ext uri="{FF2B5EF4-FFF2-40B4-BE49-F238E27FC236}">
                <a16:creationId xmlns:a16="http://schemas.microsoft.com/office/drawing/2014/main" id="{30D57572-A61F-415A-96E8-239FA84D5A2C}"/>
              </a:ext>
            </a:extLst>
          </p:cNvPr>
          <p:cNvSpPr/>
          <p:nvPr/>
        </p:nvSpPr>
        <p:spPr>
          <a:xfrm>
            <a:off x="4132194" y="260648"/>
            <a:ext cx="3924436" cy="792087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2600" dirty="0"/>
              <a:t>Jazyk prezentace</a:t>
            </a:r>
          </a:p>
        </p:txBody>
      </p:sp>
      <p:cxnSp>
        <p:nvCxnSpPr>
          <p:cNvPr id="14" name="Přímá spojnice 13">
            <a:extLst>
              <a:ext uri="{FF2B5EF4-FFF2-40B4-BE49-F238E27FC236}">
                <a16:creationId xmlns:a16="http://schemas.microsoft.com/office/drawing/2014/main" id="{B4DB4B76-17A2-4464-8C51-52638D4D5450}"/>
              </a:ext>
            </a:extLst>
          </p:cNvPr>
          <p:cNvCxnSpPr>
            <a:cxnSpLocks/>
            <a:stCxn id="13" idx="2"/>
          </p:cNvCxnSpPr>
          <p:nvPr/>
        </p:nvCxnSpPr>
        <p:spPr>
          <a:xfrm>
            <a:off x="6094412" y="1052735"/>
            <a:ext cx="0" cy="648073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Přímá spojnice 14">
            <a:extLst>
              <a:ext uri="{FF2B5EF4-FFF2-40B4-BE49-F238E27FC236}">
                <a16:creationId xmlns:a16="http://schemas.microsoft.com/office/drawing/2014/main" id="{16D45CD5-D764-4171-B3E0-C58F1DF399E8}"/>
              </a:ext>
            </a:extLst>
          </p:cNvPr>
          <p:cNvCxnSpPr>
            <a:cxnSpLocks/>
          </p:cNvCxnSpPr>
          <p:nvPr/>
        </p:nvCxnSpPr>
        <p:spPr>
          <a:xfrm>
            <a:off x="6094412" y="1709195"/>
            <a:ext cx="0" cy="792088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" name="Přímá spojnice 15">
            <a:extLst>
              <a:ext uri="{FF2B5EF4-FFF2-40B4-BE49-F238E27FC236}">
                <a16:creationId xmlns:a16="http://schemas.microsoft.com/office/drawing/2014/main" id="{D7E65C10-BFD3-4F37-AE8C-6A3DF6A53AC0}"/>
              </a:ext>
            </a:extLst>
          </p:cNvPr>
          <p:cNvCxnSpPr>
            <a:cxnSpLocks/>
          </p:cNvCxnSpPr>
          <p:nvPr/>
        </p:nvCxnSpPr>
        <p:spPr>
          <a:xfrm flipH="1">
            <a:off x="2926060" y="1700808"/>
            <a:ext cx="3168352" cy="0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" name="Přímá spojnice 16">
            <a:extLst>
              <a:ext uri="{FF2B5EF4-FFF2-40B4-BE49-F238E27FC236}">
                <a16:creationId xmlns:a16="http://schemas.microsoft.com/office/drawing/2014/main" id="{304EC987-1F3B-4411-827E-363A7F424BAF}"/>
              </a:ext>
            </a:extLst>
          </p:cNvPr>
          <p:cNvCxnSpPr>
            <a:cxnSpLocks/>
          </p:cNvCxnSpPr>
          <p:nvPr/>
        </p:nvCxnSpPr>
        <p:spPr>
          <a:xfrm flipH="1">
            <a:off x="6094412" y="1709195"/>
            <a:ext cx="3168352" cy="1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Přímá spojnice 17">
            <a:extLst>
              <a:ext uri="{FF2B5EF4-FFF2-40B4-BE49-F238E27FC236}">
                <a16:creationId xmlns:a16="http://schemas.microsoft.com/office/drawing/2014/main" id="{A478A5CB-C001-483B-842B-70F682B66BD5}"/>
              </a:ext>
            </a:extLst>
          </p:cNvPr>
          <p:cNvCxnSpPr>
            <a:cxnSpLocks/>
          </p:cNvCxnSpPr>
          <p:nvPr/>
        </p:nvCxnSpPr>
        <p:spPr>
          <a:xfrm>
            <a:off x="2926060" y="1700808"/>
            <a:ext cx="0" cy="792088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Přímá spojnice 18">
            <a:extLst>
              <a:ext uri="{FF2B5EF4-FFF2-40B4-BE49-F238E27FC236}">
                <a16:creationId xmlns:a16="http://schemas.microsoft.com/office/drawing/2014/main" id="{5FA64230-1D9C-4480-AFCC-D2BDCAA75A91}"/>
              </a:ext>
            </a:extLst>
          </p:cNvPr>
          <p:cNvCxnSpPr>
            <a:cxnSpLocks/>
          </p:cNvCxnSpPr>
          <p:nvPr/>
        </p:nvCxnSpPr>
        <p:spPr>
          <a:xfrm>
            <a:off x="9271760" y="1700807"/>
            <a:ext cx="0" cy="792088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Obdélník 20">
            <a:extLst>
              <a:ext uri="{FF2B5EF4-FFF2-40B4-BE49-F238E27FC236}">
                <a16:creationId xmlns:a16="http://schemas.microsoft.com/office/drawing/2014/main" id="{32FCECB6-9A91-40C0-B75E-29F4D0FF9BEF}"/>
              </a:ext>
            </a:extLst>
          </p:cNvPr>
          <p:cNvSpPr/>
          <p:nvPr/>
        </p:nvSpPr>
        <p:spPr>
          <a:xfrm>
            <a:off x="1710931" y="2493902"/>
            <a:ext cx="2430260" cy="647066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dirty="0"/>
              <a:t>Vědecký</a:t>
            </a:r>
          </a:p>
        </p:txBody>
      </p:sp>
      <p:sp>
        <p:nvSpPr>
          <p:cNvPr id="22" name="Obdélník 21">
            <a:extLst>
              <a:ext uri="{FF2B5EF4-FFF2-40B4-BE49-F238E27FC236}">
                <a16:creationId xmlns:a16="http://schemas.microsoft.com/office/drawing/2014/main" id="{1782CB70-D5FA-4B57-90C5-C19D64191712}"/>
              </a:ext>
            </a:extLst>
          </p:cNvPr>
          <p:cNvSpPr/>
          <p:nvPr/>
        </p:nvSpPr>
        <p:spPr>
          <a:xfrm>
            <a:off x="8041763" y="2492895"/>
            <a:ext cx="2430260" cy="647062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dirty="0"/>
              <a:t>Umělecký</a:t>
            </a:r>
          </a:p>
        </p:txBody>
      </p:sp>
      <p:sp>
        <p:nvSpPr>
          <p:cNvPr id="23" name="Obdélník 22">
            <a:extLst>
              <a:ext uri="{FF2B5EF4-FFF2-40B4-BE49-F238E27FC236}">
                <a16:creationId xmlns:a16="http://schemas.microsoft.com/office/drawing/2014/main" id="{8E284BC5-0DA7-4A19-8452-80F447B7355F}"/>
              </a:ext>
            </a:extLst>
          </p:cNvPr>
          <p:cNvSpPr/>
          <p:nvPr/>
        </p:nvSpPr>
        <p:spPr>
          <a:xfrm>
            <a:off x="4888279" y="2492895"/>
            <a:ext cx="2430260" cy="647065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dirty="0"/>
              <a:t>Prezentační</a:t>
            </a:r>
          </a:p>
        </p:txBody>
      </p:sp>
      <p:cxnSp>
        <p:nvCxnSpPr>
          <p:cNvPr id="26" name="Přímá spojnice 25">
            <a:extLst>
              <a:ext uri="{FF2B5EF4-FFF2-40B4-BE49-F238E27FC236}">
                <a16:creationId xmlns:a16="http://schemas.microsoft.com/office/drawing/2014/main" id="{EB71B3F2-AA35-4FB0-908D-F98A1965694F}"/>
              </a:ext>
            </a:extLst>
          </p:cNvPr>
          <p:cNvCxnSpPr>
            <a:cxnSpLocks/>
          </p:cNvCxnSpPr>
          <p:nvPr/>
        </p:nvCxnSpPr>
        <p:spPr>
          <a:xfrm>
            <a:off x="6094412" y="3139957"/>
            <a:ext cx="0" cy="792088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Přímá spojnice 26">
            <a:extLst>
              <a:ext uri="{FF2B5EF4-FFF2-40B4-BE49-F238E27FC236}">
                <a16:creationId xmlns:a16="http://schemas.microsoft.com/office/drawing/2014/main" id="{89074425-0F57-4517-B3EB-A21BE025C87C}"/>
              </a:ext>
            </a:extLst>
          </p:cNvPr>
          <p:cNvCxnSpPr>
            <a:cxnSpLocks/>
          </p:cNvCxnSpPr>
          <p:nvPr/>
        </p:nvCxnSpPr>
        <p:spPr>
          <a:xfrm>
            <a:off x="2926060" y="3139957"/>
            <a:ext cx="0" cy="792088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Přímá spojnice 27">
            <a:extLst>
              <a:ext uri="{FF2B5EF4-FFF2-40B4-BE49-F238E27FC236}">
                <a16:creationId xmlns:a16="http://schemas.microsoft.com/office/drawing/2014/main" id="{2D81ED53-26EE-4D75-A0F6-90DC36DC19D4}"/>
              </a:ext>
            </a:extLst>
          </p:cNvPr>
          <p:cNvCxnSpPr>
            <a:cxnSpLocks/>
          </p:cNvCxnSpPr>
          <p:nvPr/>
        </p:nvCxnSpPr>
        <p:spPr>
          <a:xfrm>
            <a:off x="9262764" y="3139957"/>
            <a:ext cx="0" cy="792088"/>
          </a:xfrm>
          <a:prstGeom prst="line">
            <a:avLst/>
          </a:prstGeom>
          <a:ln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9" name="Obdélník 28">
            <a:extLst>
              <a:ext uri="{FF2B5EF4-FFF2-40B4-BE49-F238E27FC236}">
                <a16:creationId xmlns:a16="http://schemas.microsoft.com/office/drawing/2014/main" id="{D794B1EF-B9A4-4310-81F8-A4954AE13636}"/>
              </a:ext>
            </a:extLst>
          </p:cNvPr>
          <p:cNvSpPr/>
          <p:nvPr/>
        </p:nvSpPr>
        <p:spPr>
          <a:xfrm>
            <a:off x="1701934" y="3932045"/>
            <a:ext cx="2430260" cy="2665307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1600" dirty="0"/>
              <a:t>Používáme na odborných přednáškách, kde slovo má jeden význam.</a:t>
            </a:r>
          </a:p>
          <a:p>
            <a:pPr algn="ctr"/>
            <a:endParaRPr lang="cs-CZ" sz="1600" dirty="0"/>
          </a:p>
          <a:p>
            <a:pPr algn="ctr"/>
            <a:r>
              <a:rPr lang="cs-CZ" sz="1600" dirty="0"/>
              <a:t>Prezentace obsahuje velké množství odborných výrazů, cizích názvů a případně</a:t>
            </a:r>
          </a:p>
          <a:p>
            <a:pPr algn="ctr"/>
            <a:r>
              <a:rPr lang="cs-CZ" sz="1600" dirty="0"/>
              <a:t>přesných výsledků. Díky odbornosti může hrozit otupění posluchače.</a:t>
            </a:r>
          </a:p>
        </p:txBody>
      </p:sp>
      <p:sp>
        <p:nvSpPr>
          <p:cNvPr id="30" name="Obdélník 29">
            <a:extLst>
              <a:ext uri="{FF2B5EF4-FFF2-40B4-BE49-F238E27FC236}">
                <a16:creationId xmlns:a16="http://schemas.microsoft.com/office/drawing/2014/main" id="{EC73FEFF-EA6A-49D2-9DB4-4987069F412D}"/>
              </a:ext>
            </a:extLst>
          </p:cNvPr>
          <p:cNvSpPr/>
          <p:nvPr/>
        </p:nvSpPr>
        <p:spPr>
          <a:xfrm>
            <a:off x="8020286" y="3923656"/>
            <a:ext cx="2430260" cy="2665304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1600" dirty="0"/>
              <a:t>S tímto druhem prezentací je možné se setkat při prezentaci lokálních výrobků, kdy se</a:t>
            </a:r>
          </a:p>
          <a:p>
            <a:pPr algn="ctr"/>
            <a:r>
              <a:rPr lang="cs-CZ" sz="1600" dirty="0"/>
              <a:t>snažíme zaujmout posluchače užitím místního jazyka, který je jim blízký, případně</a:t>
            </a:r>
          </a:p>
          <a:p>
            <a:pPr algn="ctr"/>
            <a:r>
              <a:rPr lang="cs-CZ" sz="1600" dirty="0"/>
              <a:t>citově zabarvený jazyk.</a:t>
            </a:r>
          </a:p>
        </p:txBody>
      </p:sp>
      <p:sp>
        <p:nvSpPr>
          <p:cNvPr id="37" name="Obdélník 36">
            <a:extLst>
              <a:ext uri="{FF2B5EF4-FFF2-40B4-BE49-F238E27FC236}">
                <a16:creationId xmlns:a16="http://schemas.microsoft.com/office/drawing/2014/main" id="{A613DFEA-8DB2-4A85-A796-D955290E6087}"/>
              </a:ext>
            </a:extLst>
          </p:cNvPr>
          <p:cNvSpPr/>
          <p:nvPr/>
        </p:nvSpPr>
        <p:spPr>
          <a:xfrm>
            <a:off x="4888279" y="3932045"/>
            <a:ext cx="2430260" cy="2665304"/>
          </a:xfrm>
          <a:prstGeom prst="rect">
            <a:avLst/>
          </a:prstGeom>
          <a:ln>
            <a:solidFill>
              <a:schemeClr val="bg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cs-CZ" sz="1600" dirty="0"/>
              <a:t>Prezentační jazyk užíváme na většině běžných prezentací, kdy není nutné užití</a:t>
            </a:r>
          </a:p>
          <a:p>
            <a:pPr algn="ctr"/>
            <a:r>
              <a:rPr lang="cs-CZ" sz="1600" dirty="0"/>
              <a:t>odborného jazyka.</a:t>
            </a:r>
          </a:p>
          <a:p>
            <a:pPr algn="ctr"/>
            <a:endParaRPr lang="cs-CZ" sz="1600" dirty="0"/>
          </a:p>
          <a:p>
            <a:pPr algn="ctr"/>
            <a:r>
              <a:rPr lang="cs-CZ" sz="1600" dirty="0"/>
              <a:t>Prezentace je vedena spíše v idylickém tempu, kdy se posluchače snažíme</a:t>
            </a:r>
          </a:p>
          <a:p>
            <a:pPr algn="ctr"/>
            <a:r>
              <a:rPr lang="cs-CZ" sz="1600" dirty="0"/>
              <a:t>zaujmout, informovat.</a:t>
            </a:r>
          </a:p>
        </p:txBody>
      </p:sp>
    </p:spTree>
    <p:extLst>
      <p:ext uri="{BB962C8B-B14F-4D97-AF65-F5344CB8AC3E}">
        <p14:creationId xmlns:p14="http://schemas.microsoft.com/office/powerpoint/2010/main" val="6122368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chemeClr val="tx1"/>
            </a:gs>
            <a:gs pos="100000">
              <a:schemeClr val="bg2">
                <a:shade val="60000"/>
                <a:satMod val="10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Nadpis 12"/>
          <p:cNvSpPr>
            <a:spLocks noGrp="1"/>
          </p:cNvSpPr>
          <p:nvPr>
            <p:ph type="title"/>
          </p:nvPr>
        </p:nvSpPr>
        <p:spPr>
          <a:xfrm>
            <a:off x="117748" y="172803"/>
            <a:ext cx="7408173" cy="540204"/>
          </a:xfrm>
        </p:spPr>
        <p:txBody>
          <a:bodyPr rtlCol="0">
            <a:normAutofit/>
          </a:bodyPr>
          <a:lstStyle/>
          <a:p>
            <a:pPr algn="ctr" rtl="0"/>
            <a:r>
              <a:rPr lang="cs-CZ" sz="3000" dirty="0">
                <a:solidFill>
                  <a:schemeClr val="bg1"/>
                </a:solidFill>
                <a:hlinkClick r:id="rId4"/>
              </a:rPr>
              <a:t>VIDEO: Zásady správné prezentace</a:t>
            </a:r>
            <a:endParaRPr lang="cs-CZ" sz="3000" dirty="0">
              <a:solidFill>
                <a:schemeClr val="bg1"/>
              </a:solidFill>
            </a:endParaRPr>
          </a:p>
        </p:txBody>
      </p:sp>
      <p:pic>
        <p:nvPicPr>
          <p:cNvPr id="2" name="Online médium 1">
            <a:hlinkClick r:id="" action="ppaction://media"/>
            <a:extLst>
              <a:ext uri="{FF2B5EF4-FFF2-40B4-BE49-F238E27FC236}">
                <a16:creationId xmlns:a16="http://schemas.microsoft.com/office/drawing/2014/main" id="{1250149D-3D7F-48A0-B3C6-95F1ECE22F4B}"/>
              </a:ext>
            </a:extLst>
          </p:cNvPr>
          <p:cNvPicPr>
            <a:picLocks noRot="1" noChangeAspect="1"/>
          </p:cNvPicPr>
          <p:nvPr>
            <a:videoFile r:link="rId1"/>
          </p:nvPr>
        </p:nvPicPr>
        <p:blipFill>
          <a:blip r:embed="rId5" cstate="print"/>
          <a:stretch>
            <a:fillRect/>
          </a:stretch>
        </p:blipFill>
        <p:spPr>
          <a:xfrm>
            <a:off x="1125860" y="968152"/>
            <a:ext cx="10153128" cy="57365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162832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2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chemeClr val="tx1"/>
            </a:gs>
            <a:gs pos="100000">
              <a:schemeClr val="bg2">
                <a:shade val="60000"/>
                <a:satMod val="10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Nadpis 12"/>
          <p:cNvSpPr>
            <a:spLocks noGrp="1"/>
          </p:cNvSpPr>
          <p:nvPr>
            <p:ph type="title"/>
          </p:nvPr>
        </p:nvSpPr>
        <p:spPr>
          <a:xfrm>
            <a:off x="1208604" y="0"/>
            <a:ext cx="10360501" cy="908720"/>
          </a:xfrm>
        </p:spPr>
        <p:txBody>
          <a:bodyPr rtlCol="0"/>
          <a:lstStyle/>
          <a:p>
            <a:pPr rtl="0"/>
            <a:r>
              <a:rPr lang="cs-CZ">
                <a:solidFill>
                  <a:schemeClr val="bg1"/>
                </a:solidFill>
              </a:rPr>
              <a:t>Závěrečný kvíz</a:t>
            </a:r>
            <a:endParaRPr lang="cs-CZ" dirty="0">
              <a:solidFill>
                <a:schemeClr val="bg1"/>
              </a:solidFill>
            </a:endParaRPr>
          </a:p>
        </p:txBody>
      </p:sp>
      <p:sp>
        <p:nvSpPr>
          <p:cNvPr id="14" name="Zástupný symbol pro obsah 13"/>
          <p:cNvSpPr>
            <a:spLocks noGrp="1"/>
          </p:cNvSpPr>
          <p:nvPr>
            <p:ph idx="1"/>
          </p:nvPr>
        </p:nvSpPr>
        <p:spPr>
          <a:xfrm>
            <a:off x="1200987" y="1124744"/>
            <a:ext cx="9933985" cy="5733256"/>
          </a:xfrm>
        </p:spPr>
        <p:txBody>
          <a:bodyPr rtlCol="0">
            <a:normAutofit/>
          </a:bodyPr>
          <a:lstStyle/>
          <a:p>
            <a:r>
              <a:rPr lang="cs-CZ" sz="3000" dirty="0">
                <a:solidFill>
                  <a:schemeClr val="bg1"/>
                </a:solidFill>
              </a:rPr>
              <a:t>K čemu primárně slouží pracovní prezentace?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K pobavení publika.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K prezentaci výstupů výzkumů a návrhů řešení problému.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K prezentaci osoby prezentujícího.</a:t>
            </a:r>
          </a:p>
          <a:p>
            <a:r>
              <a:rPr lang="cs-CZ" sz="3000" dirty="0">
                <a:solidFill>
                  <a:schemeClr val="bg1"/>
                </a:solidFill>
              </a:rPr>
              <a:t>Z jakých dílčích částí se prezentace skládá?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Úvod, hlavní část. 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Hlavní část, závěr. 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Úvod, hlavní část, závěr. </a:t>
            </a:r>
          </a:p>
          <a:p>
            <a:r>
              <a:rPr lang="cs-CZ" sz="3000" dirty="0">
                <a:solidFill>
                  <a:schemeClr val="bg1"/>
                </a:solidFill>
              </a:rPr>
              <a:t>Který z uvedených jazyků se pro prezentace nepoužívá? 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Vědecký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Umělecký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Odborný</a:t>
            </a:r>
          </a:p>
          <a:p>
            <a:endParaRPr lang="cs-CZ" sz="2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89784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chemeClr val="tx1"/>
            </a:gs>
            <a:gs pos="100000">
              <a:schemeClr val="bg2">
                <a:shade val="60000"/>
                <a:satMod val="10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Nadpis 12"/>
          <p:cNvSpPr>
            <a:spLocks noGrp="1"/>
          </p:cNvSpPr>
          <p:nvPr>
            <p:ph type="title"/>
          </p:nvPr>
        </p:nvSpPr>
        <p:spPr>
          <a:xfrm>
            <a:off x="1208604" y="0"/>
            <a:ext cx="10360501" cy="908720"/>
          </a:xfrm>
        </p:spPr>
        <p:txBody>
          <a:bodyPr rtlCol="0"/>
          <a:lstStyle/>
          <a:p>
            <a:pPr rtl="0"/>
            <a:r>
              <a:rPr lang="cs-CZ">
                <a:solidFill>
                  <a:schemeClr val="bg1"/>
                </a:solidFill>
              </a:rPr>
              <a:t>Závěrečný kvíz</a:t>
            </a:r>
            <a:endParaRPr lang="cs-CZ" dirty="0">
              <a:solidFill>
                <a:schemeClr val="bg1"/>
              </a:solidFill>
            </a:endParaRPr>
          </a:p>
        </p:txBody>
      </p:sp>
      <p:sp>
        <p:nvSpPr>
          <p:cNvPr id="14" name="Zástupný symbol pro obsah 13"/>
          <p:cNvSpPr>
            <a:spLocks noGrp="1"/>
          </p:cNvSpPr>
          <p:nvPr>
            <p:ph idx="1"/>
          </p:nvPr>
        </p:nvSpPr>
        <p:spPr>
          <a:xfrm>
            <a:off x="1200987" y="1124744"/>
            <a:ext cx="9933985" cy="5733256"/>
          </a:xfrm>
        </p:spPr>
        <p:txBody>
          <a:bodyPr rtlCol="0">
            <a:normAutofit/>
          </a:bodyPr>
          <a:lstStyle/>
          <a:p>
            <a:r>
              <a:rPr lang="cs-CZ" sz="3000" dirty="0">
                <a:solidFill>
                  <a:schemeClr val="bg1"/>
                </a:solidFill>
              </a:rPr>
              <a:t>K čemu primárně slouží pracovní prezentace?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K pobavení publika.</a:t>
            </a:r>
          </a:p>
          <a:p>
            <a:pPr lvl="1"/>
            <a:r>
              <a:rPr lang="cs-CZ" dirty="0">
                <a:solidFill>
                  <a:schemeClr val="bg1"/>
                </a:solidFill>
                <a:highlight>
                  <a:srgbClr val="FFFF00"/>
                </a:highlight>
              </a:rPr>
              <a:t>K prezentaci výstupů výzkumů a návrhů řešení problému.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K prezentaci osoby prezentujícího.</a:t>
            </a:r>
          </a:p>
          <a:p>
            <a:r>
              <a:rPr lang="cs-CZ" sz="3000" dirty="0">
                <a:solidFill>
                  <a:schemeClr val="bg1"/>
                </a:solidFill>
              </a:rPr>
              <a:t>Z jakých dílčích částí se prezentace skládá?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Úvod, hlavní část. 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Hlavní část, závěr. </a:t>
            </a:r>
          </a:p>
          <a:p>
            <a:pPr lvl="1"/>
            <a:r>
              <a:rPr lang="cs-CZ" dirty="0">
                <a:solidFill>
                  <a:schemeClr val="bg1"/>
                </a:solidFill>
                <a:highlight>
                  <a:srgbClr val="FFFF00"/>
                </a:highlight>
              </a:rPr>
              <a:t>Úvod, hlavní část, závěr. </a:t>
            </a:r>
          </a:p>
          <a:p>
            <a:r>
              <a:rPr lang="cs-CZ" sz="3000" dirty="0">
                <a:solidFill>
                  <a:schemeClr val="bg1"/>
                </a:solidFill>
              </a:rPr>
              <a:t>Který z uvedených jazyků se pro prezentace nepoužívá? 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Vědecký</a:t>
            </a:r>
          </a:p>
          <a:p>
            <a:pPr lvl="1"/>
            <a:r>
              <a:rPr lang="cs-CZ" dirty="0">
                <a:solidFill>
                  <a:schemeClr val="bg1"/>
                </a:solidFill>
              </a:rPr>
              <a:t>Umělecký</a:t>
            </a:r>
          </a:p>
          <a:p>
            <a:pPr lvl="1"/>
            <a:r>
              <a:rPr lang="cs-CZ" dirty="0">
                <a:solidFill>
                  <a:schemeClr val="bg1"/>
                </a:solidFill>
                <a:highlight>
                  <a:srgbClr val="FFFF00"/>
                </a:highlight>
              </a:rPr>
              <a:t>Odborný</a:t>
            </a:r>
          </a:p>
          <a:p>
            <a:endParaRPr lang="cs-CZ" sz="2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263203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100000">
              <a:schemeClr val="tx1"/>
            </a:gs>
            <a:gs pos="100000">
              <a:schemeClr val="accent2">
                <a:lumMod val="30000"/>
                <a:lumOff val="70000"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33772" y="1366447"/>
            <a:ext cx="11521280" cy="2000251"/>
          </a:xfrm>
        </p:spPr>
        <p:txBody>
          <a:bodyPr rtlCol="0">
            <a:normAutofit/>
          </a:bodyPr>
          <a:lstStyle/>
          <a:p>
            <a:pPr algn="ctr" rtl="0"/>
            <a:r>
              <a:rPr lang="cs-CZ" dirty="0">
                <a:solidFill>
                  <a:schemeClr val="bg1"/>
                </a:solidFill>
              </a:rPr>
              <a:t>Děkuji za pozornost</a:t>
            </a:r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>
          <a:xfrm>
            <a:off x="1" y="4886402"/>
            <a:ext cx="12188824" cy="1604825"/>
          </a:xfrm>
        </p:spPr>
        <p:txBody>
          <a:bodyPr rtlCol="0">
            <a:normAutofit/>
          </a:bodyPr>
          <a:lstStyle/>
          <a:p>
            <a:pPr algn="ctr" rtl="0"/>
            <a:endParaRPr lang="cs-CZ" cap="none" dirty="0">
              <a:solidFill>
                <a:schemeClr val="bg1"/>
              </a:solidFill>
            </a:endParaRPr>
          </a:p>
          <a:p>
            <a:pPr algn="ctr" rtl="0"/>
            <a:endParaRPr lang="cs-CZ" cap="none" dirty="0">
              <a:solidFill>
                <a:schemeClr val="bg1"/>
              </a:solidFill>
            </a:endParaRPr>
          </a:p>
          <a:p>
            <a:pPr algn="ctr" rtl="0"/>
            <a:endParaRPr lang="cs-CZ" sz="2400" dirty="0"/>
          </a:p>
          <a:p>
            <a:pPr algn="ctr" rtl="0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39576432"/>
      </p:ext>
    </p:extLst>
  </p:cSld>
  <p:clrMapOvr>
    <a:masterClrMapping/>
  </p:clrMapOvr>
</p:sld>
</file>

<file path=ppt/theme/theme1.xml><?xml version="1.0" encoding="utf-8"?>
<a:theme xmlns:a="http://schemas.openxmlformats.org/drawingml/2006/main" name="Technologie (16:9)">
  <a:themeElements>
    <a:clrScheme name="Tech_16x9">
      <a:dk1>
        <a:sysClr val="windowText" lastClr="000000"/>
      </a:dk1>
      <a:lt1>
        <a:sysClr val="window" lastClr="FFFFFF"/>
      </a:lt1>
      <a:dk2>
        <a:srgbClr val="192A52"/>
      </a:dk2>
      <a:lt2>
        <a:srgbClr val="C0C0C0"/>
      </a:lt2>
      <a:accent1>
        <a:srgbClr val="009999"/>
      </a:accent1>
      <a:accent2>
        <a:srgbClr val="E98915"/>
      </a:accent2>
      <a:accent3>
        <a:srgbClr val="A419A7"/>
      </a:accent3>
      <a:accent4>
        <a:srgbClr val="AFC34D"/>
      </a:accent4>
      <a:accent5>
        <a:srgbClr val="E5572B"/>
      </a:accent5>
      <a:accent6>
        <a:srgbClr val="6868C4"/>
      </a:accent6>
      <a:hlink>
        <a:srgbClr val="009999"/>
      </a:hlink>
      <a:folHlink>
        <a:srgbClr val="7F7F7F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Tech_16x9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</a:schemeClr>
            </a:gs>
          </a:gsLst>
          <a:lin ang="5040000" scaled="1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1000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miter lim="800000"/>
        </a:ln>
        <a:ln w="25400" cap="flat" cmpd="sng" algn="ctr">
          <a:solidFill>
            <a:schemeClr val="phClr"/>
          </a:solidFill>
          <a:miter lim="800000"/>
        </a:ln>
        <a:ln w="38100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tint val="100000"/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3500000" scaled="0"/>
        </a:gra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8900000" scaled="0"/>
        </a:gradFill>
      </a:bgFillStyleLst>
    </a:fmtScheme>
  </a:themeElements>
  <a:objectDefaults>
    <a:spDef>
      <a:spPr/>
      <a:bodyPr rtlCol="0" anchor="ctr"/>
      <a:lstStyle>
        <a:defPPr algn="ctr">
          <a:defRPr sz="280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25400"/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>
          <a:defRPr sz="2800"/>
        </a:defPPr>
      </a:lstStyle>
    </a:txDef>
  </a:objectDefaults>
  <a:extraClrSchemeLst/>
  <a:extLst>
    <a:ext uri="{05A4C25C-085E-4340-85A3-A5531E510DB2}">
      <thm15:themeFamily xmlns:thm15="http://schemas.microsoft.com/office/thememl/2012/main" name="Office_9533228_TF02787990_TF02787990.potx" id="{41430103-F1DF-4760-9877-C776298C88DB}" vid="{586A876F-1D1B-4FC4-9F0D-A7C5E174B1DA}"/>
    </a:ext>
  </a:extLst>
</a:theme>
</file>

<file path=ppt/theme/theme2.xml><?xml version="1.0" encoding="utf-8"?>
<a:theme xmlns:a="http://schemas.openxmlformats.org/drawingml/2006/main" name="Motiv Office">
  <a:themeElements>
    <a:clrScheme name="Tech_16x9">
      <a:dk1>
        <a:sysClr val="windowText" lastClr="000000"/>
      </a:dk1>
      <a:lt1>
        <a:sysClr val="window" lastClr="FFFFFF"/>
      </a:lt1>
      <a:dk2>
        <a:srgbClr val="192A52"/>
      </a:dk2>
      <a:lt2>
        <a:srgbClr val="C0C0C0"/>
      </a:lt2>
      <a:accent1>
        <a:srgbClr val="009999"/>
      </a:accent1>
      <a:accent2>
        <a:srgbClr val="E98915"/>
      </a:accent2>
      <a:accent3>
        <a:srgbClr val="A419A7"/>
      </a:accent3>
      <a:accent4>
        <a:srgbClr val="AFC34D"/>
      </a:accent4>
      <a:accent5>
        <a:srgbClr val="E5572B"/>
      </a:accent5>
      <a:accent6>
        <a:srgbClr val="6868C4"/>
      </a:accent6>
      <a:hlink>
        <a:srgbClr val="009999"/>
      </a:hlink>
      <a:folHlink>
        <a:srgbClr val="7F7F7F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Tech_16x9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</a:schemeClr>
            </a:gs>
          </a:gsLst>
          <a:lin ang="5040000" scaled="1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1000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miter lim="800000"/>
        </a:ln>
        <a:ln w="25400" cap="flat" cmpd="sng" algn="ctr">
          <a:solidFill>
            <a:schemeClr val="phClr"/>
          </a:solidFill>
          <a:miter lim="800000"/>
        </a:ln>
        <a:ln w="38100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tint val="100000"/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3500000" scaled="0"/>
        </a:gra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89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Office">
  <a:themeElements>
    <a:clrScheme name="Tech_16x9">
      <a:dk1>
        <a:sysClr val="windowText" lastClr="000000"/>
      </a:dk1>
      <a:lt1>
        <a:sysClr val="window" lastClr="FFFFFF"/>
      </a:lt1>
      <a:dk2>
        <a:srgbClr val="192A52"/>
      </a:dk2>
      <a:lt2>
        <a:srgbClr val="C0C0C0"/>
      </a:lt2>
      <a:accent1>
        <a:srgbClr val="009999"/>
      </a:accent1>
      <a:accent2>
        <a:srgbClr val="E98915"/>
      </a:accent2>
      <a:accent3>
        <a:srgbClr val="A419A7"/>
      </a:accent3>
      <a:accent4>
        <a:srgbClr val="AFC34D"/>
      </a:accent4>
      <a:accent5>
        <a:srgbClr val="E5572B"/>
      </a:accent5>
      <a:accent6>
        <a:srgbClr val="6868C4"/>
      </a:accent6>
      <a:hlink>
        <a:srgbClr val="009999"/>
      </a:hlink>
      <a:folHlink>
        <a:srgbClr val="7F7F7F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Tech_16x9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</a:schemeClr>
            </a:gs>
          </a:gsLst>
          <a:lin ang="5040000" scaled="1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1000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miter lim="800000"/>
        </a:ln>
        <a:ln w="25400" cap="flat" cmpd="sng" algn="ctr">
          <a:solidFill>
            <a:schemeClr val="phClr"/>
          </a:solidFill>
          <a:miter lim="800000"/>
        </a:ln>
        <a:ln w="38100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tint val="100000"/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3500000" scaled="0"/>
        </a:gra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8900000" scaled="0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TemplateFile" ma:contentTypeID="0x0101006EDDDB5EE6D98C44930B742096920B300400F5B6D36B3EF94B4E9A635CDF2A18F5B8" ma:contentTypeVersion="72" ma:contentTypeDescription="Create a new document." ma:contentTypeScope="" ma:versionID="a23e56308344d904b51738559c3d67c9">
  <xsd:schema xmlns:xsd="http://www.w3.org/2001/XMLSchema" xmlns:xs="http://www.w3.org/2001/XMLSchema" xmlns:p="http://schemas.microsoft.com/office/2006/metadata/properties" xmlns:ns2="4873beb7-5857-4685-be1f-d57550cc96cc" targetNamespace="http://schemas.microsoft.com/office/2006/metadata/properties" ma:root="true" ma:fieldsID="cd0908cc4600e77bf5da051303e00c8d" ns2:_="">
    <xsd:import namespace="4873beb7-5857-4685-be1f-d57550cc96cc"/>
    <xsd:element name="properties">
      <xsd:complexType>
        <xsd:sequence>
          <xsd:element name="documentManagement">
            <xsd:complexType>
              <xsd:all>
                <xsd:element ref="ns2:AcquiredFrom" minOccurs="0"/>
                <xsd:element ref="ns2:UACurrentWords" minOccurs="0"/>
                <xsd:element ref="ns2:TPApplication" minOccurs="0"/>
                <xsd:element ref="ns2:ApprovalLog" minOccurs="0"/>
                <xsd:element ref="ns2:ApprovalStatus" minOccurs="0"/>
                <xsd:element ref="ns2:AssetStart" minOccurs="0"/>
                <xsd:element ref="ns2:AssetExpire" minOccurs="0"/>
                <xsd:element ref="ns2:AssetId" minOccurs="0"/>
                <xsd:element ref="ns2:IsSearchable" minOccurs="0"/>
                <xsd:element ref="ns2:AssetType" minOccurs="0"/>
                <xsd:element ref="ns2:APAuthor" minOccurs="0"/>
                <xsd:element ref="ns2:AverageRating" minOccurs="0"/>
                <xsd:element ref="ns2:BlockPublish" minOccurs="0"/>
                <xsd:element ref="ns2:BugNumber" minOccurs="0"/>
                <xsd:element ref="ns2:CampaignTagsTaxHTField0" minOccurs="0"/>
                <xsd:element ref="ns2:TPClientViewer" minOccurs="0"/>
                <xsd:element ref="ns2:ClipArtFilename" minOccurs="0"/>
                <xsd:element ref="ns2:TPCommandLine" minOccurs="0"/>
                <xsd:element ref="ns2:TPComponent" minOccurs="0"/>
                <xsd:element ref="ns2:ContentItem" minOccurs="0"/>
                <xsd:element ref="ns2:CrawlForDependencies" minOccurs="0"/>
                <xsd:element ref="ns2:CSXHash" minOccurs="0"/>
                <xsd:element ref="ns2:CSXSubmissionMarket" minOccurs="0"/>
                <xsd:element ref="ns2:CSXUpdate" minOccurs="0"/>
                <xsd:element ref="ns2:IntlLangReviewDate" minOccurs="0"/>
                <xsd:element ref="ns2:IsDeleted" minOccurs="0"/>
                <xsd:element ref="ns2:APDescription" minOccurs="0"/>
                <xsd:element ref="ns2:DirectSourceMarket" minOccurs="0"/>
                <xsd:element ref="ns2:Downloads" minOccurs="0"/>
                <xsd:element ref="ns2:DSATActionTaken" minOccurs="0"/>
                <xsd:element ref="ns2:APEditor" minOccurs="0"/>
                <xsd:element ref="ns2:EditorialStatus" minOccurs="0"/>
                <xsd:element ref="ns2:EditorialTags" minOccurs="0"/>
                <xsd:element ref="ns2:TPExecutable" minOccurs="0"/>
                <xsd:element ref="ns2:FeatureTagsTaxHTField0" minOccurs="0"/>
                <xsd:element ref="ns2:TPFriendlyName" minOccurs="0"/>
                <xsd:element ref="ns2:FriendlyTitle" minOccurs="0"/>
                <xsd:element ref="ns2:PrimaryImageGen" minOccurs="0"/>
                <xsd:element ref="ns2:HandoffToMSDN" minOccurs="0"/>
                <xsd:element ref="ns2:InProjectListLookup" minOccurs="0"/>
                <xsd:element ref="ns2:TPInstallLocation" minOccurs="0"/>
                <xsd:element ref="ns2:InternalTagsTaxHTField0" minOccurs="0"/>
                <xsd:element ref="ns2:IntlLangReview" minOccurs="0"/>
                <xsd:element ref="ns2:IntlLangReviewer" minOccurs="0"/>
                <xsd:element ref="ns2:MarketSpecific" minOccurs="0"/>
                <xsd:element ref="ns2:LastCompleteVersionLookup" minOccurs="0"/>
                <xsd:element ref="ns2:LastHandOff" minOccurs="0"/>
                <xsd:element ref="ns2:LastModifiedDateTime" minOccurs="0"/>
                <xsd:element ref="ns2:LastPreviewErrorLookup" minOccurs="0"/>
                <xsd:element ref="ns2:LastPreviewResultLookup" minOccurs="0"/>
                <xsd:element ref="ns2:LastPreviewAttemptDateLookup" minOccurs="0"/>
                <xsd:element ref="ns2:LastPreviewedByLookup" minOccurs="0"/>
                <xsd:element ref="ns2:LastPreviewTimeLookup" minOccurs="0"/>
                <xsd:element ref="ns2:LastPreviewVersionLookup" minOccurs="0"/>
                <xsd:element ref="ns2:LastPublishErrorLookup" minOccurs="0"/>
                <xsd:element ref="ns2:LastPublishResultLookup" minOccurs="0"/>
                <xsd:element ref="ns2:LastPublishAttemptDateLookup" minOccurs="0"/>
                <xsd:element ref="ns2:LastPublishedByLookup" minOccurs="0"/>
                <xsd:element ref="ns2:LastPublishTimeLookup" minOccurs="0"/>
                <xsd:element ref="ns2:LastPublishVersionLookup" minOccurs="0"/>
                <xsd:element ref="ns2:TPLaunchHelpLinkType" minOccurs="0"/>
                <xsd:element ref="ns2:LegacyData" minOccurs="0"/>
                <xsd:element ref="ns2:TPLaunchHelpLink" minOccurs="0"/>
                <xsd:element ref="ns2:LocComments" minOccurs="0"/>
                <xsd:element ref="ns2:LocLastLocAttemptVersionLookup" minOccurs="0"/>
                <xsd:element ref="ns2:LocLastLocAttemptVersionTypeLookup" minOccurs="0"/>
                <xsd:element ref="ns2:LocManualTestRequired" minOccurs="0"/>
                <xsd:element ref="ns2:LocMarketGroupTiers2" minOccurs="0"/>
                <xsd:element ref="ns2:LocNewPublishedVersionLookup" minOccurs="0"/>
                <xsd:element ref="ns2:LocOverallHandbackStatusLookup" minOccurs="0"/>
                <xsd:element ref="ns2:LocOverallLocStatusLookup" minOccurs="0"/>
                <xsd:element ref="ns2:LocOverallPreviewStatusLookup" minOccurs="0"/>
                <xsd:element ref="ns2:LocOverallPublishStatusLookup" minOccurs="0"/>
                <xsd:element ref="ns2:IntlLocPriority" minOccurs="0"/>
                <xsd:element ref="ns2:LocProcessedForHandoffsLookup" minOccurs="0"/>
                <xsd:element ref="ns2:LocProcessedForMarketsLookup" minOccurs="0"/>
                <xsd:element ref="ns2:LocPublishedDependentAssetsLookup" minOccurs="0"/>
                <xsd:element ref="ns2:LocPublishedLinkedAssetsLookup" minOccurs="0"/>
                <xsd:element ref="ns2:LocRecommendedHandoff" minOccurs="0"/>
                <xsd:element ref="ns2:LocalizationTagsTaxHTField0" minOccurs="0"/>
                <xsd:element ref="ns2:MachineTranslated" minOccurs="0"/>
                <xsd:element ref="ns2:Manager" minOccurs="0"/>
                <xsd:element ref="ns2:Markets" minOccurs="0"/>
                <xsd:element ref="ns2:Milestone" minOccurs="0"/>
                <xsd:element ref="ns2:TPNamespace" minOccurs="0"/>
                <xsd:element ref="ns2:NumericId" minOccurs="0"/>
                <xsd:element ref="ns2:NumOfRatingsLookup" minOccurs="0"/>
                <xsd:element ref="ns2:OOCacheId" minOccurs="0"/>
                <xsd:element ref="ns2:OpenTemplate" minOccurs="0"/>
                <xsd:element ref="ns2:OriginAsset" minOccurs="0"/>
                <xsd:element ref="ns2:OriginalRelease" minOccurs="0"/>
                <xsd:element ref="ns2:OriginalSourceMarket" minOccurs="0"/>
                <xsd:element ref="ns2:OutputCachingOn" minOccurs="0"/>
                <xsd:element ref="ns2:ParentAssetId" minOccurs="0"/>
                <xsd:element ref="ns2:PlannedPubDate" minOccurs="0"/>
                <xsd:element ref="ns2:PolicheckWords" minOccurs="0"/>
                <xsd:element ref="ns2:BusinessGroup" minOccurs="0"/>
                <xsd:element ref="ns2:UAProjectedTotalWords" minOccurs="0"/>
                <xsd:element ref="ns2:Provider" minOccurs="0"/>
                <xsd:element ref="ns2:Providers" minOccurs="0"/>
                <xsd:element ref="ns2:PublishStatusLookup" minOccurs="0"/>
                <xsd:element ref="ns2:PublishTargets" minOccurs="0"/>
                <xsd:element ref="ns2:RecommendationsModifier" minOccurs="0"/>
                <xsd:element ref="ns2:ArtSampleDocs" minOccurs="0"/>
                <xsd:element ref="ns2:ScenarioTagsTaxHTField0" minOccurs="0"/>
                <xsd:element ref="ns2:ShowIn" minOccurs="0"/>
                <xsd:element ref="ns2:SourceTitle" minOccurs="0"/>
                <xsd:element ref="ns2:CSXSubmissionDate" minOccurs="0"/>
                <xsd:element ref="ns2:SubmitterId" minOccurs="0"/>
                <xsd:element ref="ns2:TaxCatchAll" minOccurs="0"/>
                <xsd:element ref="ns2:TaxCatchAllLabel" minOccurs="0"/>
                <xsd:element ref="ns2:TemplateStatus" minOccurs="0"/>
                <xsd:element ref="ns2:TemplateTemplateType" minOccurs="0"/>
                <xsd:element ref="ns2:ThumbnailAssetId" minOccurs="0"/>
                <xsd:element ref="ns2:TimesCloned" minOccurs="0"/>
                <xsd:element ref="ns2:TrustLevel" minOccurs="0"/>
                <xsd:element ref="ns2:UALocComments" minOccurs="0"/>
                <xsd:element ref="ns2:UALocRecommendation" minOccurs="0"/>
                <xsd:element ref="ns2:UANotes" minOccurs="0"/>
                <xsd:element ref="ns2:TPAppVersion" minOccurs="0"/>
                <xsd:element ref="ns2:VoteCount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873beb7-5857-4685-be1f-d57550cc96cc" elementFormDefault="qualified">
    <xsd:import namespace="http://schemas.microsoft.com/office/2006/documentManagement/types"/>
    <xsd:import namespace="http://schemas.microsoft.com/office/infopath/2007/PartnerControls"/>
    <xsd:element name="AcquiredFrom" ma:index="1" nillable="true" ma:displayName="Acquired From" ma:default="Internal MS" ma:internalName="AcquiredFrom" ma:readOnly="false">
      <xsd:simpleType>
        <xsd:restriction base="dms:Choice">
          <xsd:enumeration value="Internal MS"/>
          <xsd:enumeration value="Community"/>
          <xsd:enumeration value="MVP"/>
          <xsd:enumeration value="Publisher"/>
          <xsd:enumeration value="Partner"/>
          <xsd:enumeration value="None"/>
        </xsd:restriction>
      </xsd:simpleType>
    </xsd:element>
    <xsd:element name="UACurrentWords" ma:index="2" nillable="true" ma:displayName="Actual Word Count" ma:default="" ma:internalName="UACurrentWords" ma:readOnly="false">
      <xsd:simpleType>
        <xsd:restriction base="dms:Unknown"/>
      </xsd:simpleType>
    </xsd:element>
    <xsd:element name="TPApplication" ma:index="3" nillable="true" ma:displayName="Application to Open Template With" ma:default="" ma:internalName="TPApplication">
      <xsd:simpleType>
        <xsd:restriction base="dms:Text"/>
      </xsd:simpleType>
    </xsd:element>
    <xsd:element name="ApprovalLog" ma:index="4" nillable="true" ma:displayName="Approval Log" ma:default="" ma:hidden="true" ma:internalName="ApprovalLog" ma:readOnly="false">
      <xsd:simpleType>
        <xsd:restriction base="dms:Note"/>
      </xsd:simpleType>
    </xsd:element>
    <xsd:element name="ApprovalStatus" ma:index="5" nillable="true" ma:displayName="Approval Status" ma:default="InProgress" ma:internalName="ApprovalStatus" ma:readOnly="false">
      <xsd:simpleType>
        <xsd:restriction base="dms:Choice">
          <xsd:enumeration value="InProgress"/>
          <xsd:enumeration value="Rejected"/>
          <xsd:enumeration value="Questionable"/>
          <xsd:enumeration value="ApprovedAutomatic"/>
          <xsd:enumeration value="ApprovedManual"/>
          <xsd:enumeration value="On Hold"/>
          <xsd:enumeration value="Needs Review"/>
          <xsd:enumeration value="A Violation"/>
          <xsd:enumeration value="Unpublished Violation"/>
        </xsd:restriction>
      </xsd:simpleType>
    </xsd:element>
    <xsd:element name="AssetStart" ma:index="6" nillable="true" ma:displayName="Asset Begin Date" ma:default="[Today]" ma:internalName="AssetStart" ma:readOnly="false">
      <xsd:simpleType>
        <xsd:restriction base="dms:DateTime"/>
      </xsd:simpleType>
    </xsd:element>
    <xsd:element name="AssetExpire" ma:index="7" nillable="true" ma:displayName="Asset End Date" ma:default="2029-01-01T08:00:00Z" ma:format="DateTime" ma:internalName="AssetExpire" ma:readOnly="false">
      <xsd:simpleType>
        <xsd:restriction base="dms:DateTime"/>
      </xsd:simpleType>
    </xsd:element>
    <xsd:element name="AssetId" ma:index="8" nillable="true" ma:displayName="Asset ID" ma:default="" ma:indexed="true" ma:internalName="AssetId" ma:readOnly="false">
      <xsd:simpleType>
        <xsd:restriction base="dms:Text">
          <xsd:maxLength value="255"/>
        </xsd:restriction>
      </xsd:simpleType>
    </xsd:element>
    <xsd:element name="IsSearchable" ma:index="9" nillable="true" ma:displayName="Asset Searchable?" ma:default="true" ma:internalName="IsSearchable" ma:readOnly="false">
      <xsd:simpleType>
        <xsd:restriction base="dms:Boolean"/>
      </xsd:simpleType>
    </xsd:element>
    <xsd:element name="AssetType" ma:index="10" nillable="true" ma:displayName="Asset Type" ma:default="" ma:internalName="AssetType" ma:readOnly="false">
      <xsd:simpleType>
        <xsd:restriction base="dms:Unknown"/>
      </xsd:simpleType>
    </xsd:element>
    <xsd:element name="APAuthor" ma:index="11" nillable="true" ma:displayName="Author" ma:default="" ma:list="UserInfo" ma:internalName="APAuthor" ma:readOnly="fals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AverageRating" ma:index="12" nillable="true" ma:displayName="Average Rating" ma:internalName="AverageRating" ma:readOnly="false">
      <xsd:simpleType>
        <xsd:restriction base="dms:Text"/>
      </xsd:simpleType>
    </xsd:element>
    <xsd:element name="BlockPublish" ma:index="13" nillable="true" ma:displayName="Block from Publishing?" ma:default="" ma:internalName="BlockPublish" ma:readOnly="false">
      <xsd:simpleType>
        <xsd:restriction base="dms:Boolean"/>
      </xsd:simpleType>
    </xsd:element>
    <xsd:element name="BugNumber" ma:index="14" nillable="true" ma:displayName="Bug Number" ma:default="" ma:internalName="BugNumber" ma:readOnly="false">
      <xsd:simpleType>
        <xsd:restriction base="dms:Text"/>
      </xsd:simpleType>
    </xsd:element>
    <xsd:element name="CampaignTagsTaxHTField0" ma:index="16" nillable="true" ma:taxonomy="true" ma:internalName="CampaignTagsTaxHTField0" ma:taxonomyFieldName="CampaignTags" ma:displayName="Campaigns" ma:readOnly="false" ma:default="" ma:fieldId="{1df42cc3-2301-4f11-a52a-6ead923c29ed}" ma:taxonomyMulti="true" ma:sspId="8f79753a-75d3-41f5-8ca3-40b843941b4f" ma:termSetId="ca0e50d4-faa1-44ce-961e-bb1441c60e66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PClientViewer" ma:index="17" nillable="true" ma:displayName="Client Viewer" ma:default="" ma:internalName="TPClientViewer">
      <xsd:simpleType>
        <xsd:restriction base="dms:Text"/>
      </xsd:simpleType>
    </xsd:element>
    <xsd:element name="ClipArtFilename" ma:index="18" nillable="true" ma:displayName="Clip Art Name" ma:default="" ma:internalName="ClipArtFilename" ma:readOnly="false">
      <xsd:simpleType>
        <xsd:restriction base="dms:Text"/>
      </xsd:simpleType>
    </xsd:element>
    <xsd:element name="TPCommandLine" ma:index="19" nillable="true" ma:displayName="Command Line" ma:default="" ma:internalName="TPCommandLine">
      <xsd:simpleType>
        <xsd:restriction base="dms:Text"/>
      </xsd:simpleType>
    </xsd:element>
    <xsd:element name="TPComponent" ma:index="20" nillable="true" ma:displayName="Component" ma:default="" ma:internalName="TPComponent">
      <xsd:simpleType>
        <xsd:restriction base="dms:Text"/>
      </xsd:simpleType>
    </xsd:element>
    <xsd:element name="ContentItem" ma:index="21" nillable="true" ma:displayName="Content Item" ma:default="" ma:hidden="true" ma:internalName="ContentItem" ma:readOnly="false">
      <xsd:simpleType>
        <xsd:restriction base="dms:Unknown"/>
      </xsd:simpleType>
    </xsd:element>
    <xsd:element name="CrawlForDependencies" ma:index="23" nillable="true" ma:displayName="Crawl for Dependencies?" ma:default="true" ma:internalName="CrawlForDependencies" ma:readOnly="false">
      <xsd:simpleType>
        <xsd:restriction base="dms:Boolean"/>
      </xsd:simpleType>
    </xsd:element>
    <xsd:element name="CSXHash" ma:index="26" nillable="true" ma:displayName="CSX Hash" ma:default="" ma:indexed="true" ma:internalName="CSXHash" ma:readOnly="false">
      <xsd:simpleType>
        <xsd:restriction base="dms:Text"/>
      </xsd:simpleType>
    </xsd:element>
    <xsd:element name="CSXSubmissionMarket" ma:index="27" nillable="true" ma:displayName="CSX Submission Market" ma:default="" ma:list="{2FBD1B11-2ACE-4FDC-B5A3-635D4ADF6F1B}" ma:internalName="CSXSubmissionMarket" ma:readOnly="false" ma:showField="MarketName" ma:web="4873beb7-5857-4685-be1f-d57550cc96cc">
      <xsd:simpleType>
        <xsd:restriction base="dms:Lookup"/>
      </xsd:simpleType>
    </xsd:element>
    <xsd:element name="CSXUpdate" ma:index="28" nillable="true" ma:displayName="CSX Updated?" ma:default="false" ma:internalName="CSXUpdate" ma:readOnly="false">
      <xsd:simpleType>
        <xsd:restriction base="dms:Boolean"/>
      </xsd:simpleType>
    </xsd:element>
    <xsd:element name="IntlLangReviewDate" ma:index="29" nillable="true" ma:displayName="Date to Complete Intl QA" ma:default="" ma:internalName="IntlLangReviewDate" ma:readOnly="false">
      <xsd:simpleType>
        <xsd:restriction base="dms:DateTime"/>
      </xsd:simpleType>
    </xsd:element>
    <xsd:element name="IsDeleted" ma:index="30" nillable="true" ma:displayName="Deleted?" ma:default="" ma:internalName="IsDeleted" ma:readOnly="false">
      <xsd:simpleType>
        <xsd:restriction base="dms:Boolean"/>
      </xsd:simpleType>
    </xsd:element>
    <xsd:element name="APDescription" ma:index="31" nillable="true" ma:displayName="Description" ma:default="" ma:internalName="APDescription" ma:readOnly="false">
      <xsd:simpleType>
        <xsd:restriction base="dms:Note"/>
      </xsd:simpleType>
    </xsd:element>
    <xsd:element name="DirectSourceMarket" ma:index="32" nillable="true" ma:displayName="Direct Source Market Group" ma:default="" ma:internalName="DirectSourceMarket" ma:readOnly="false">
      <xsd:simpleType>
        <xsd:restriction base="dms:Text"/>
      </xsd:simpleType>
    </xsd:element>
    <xsd:element name="Downloads" ma:index="33" nillable="true" ma:displayName="Downloads" ma:default="0" ma:hidden="true" ma:internalName="Downloads" ma:readOnly="false">
      <xsd:simpleType>
        <xsd:restriction base="dms:Unknown"/>
      </xsd:simpleType>
    </xsd:element>
    <xsd:element name="DSATActionTaken" ma:index="34" nillable="true" ma:displayName="DSAT Action Taken" ma:default="" ma:internalName="DSATActionTaken" ma:readOnly="false">
      <xsd:simpleType>
        <xsd:restriction base="dms:Choice">
          <xsd:enumeration value="Best Bets"/>
          <xsd:enumeration value="Expire"/>
          <xsd:enumeration value="Hide"/>
          <xsd:enumeration value="None"/>
        </xsd:restriction>
      </xsd:simpleType>
    </xsd:element>
    <xsd:element name="APEditor" ma:index="35" nillable="true" ma:displayName="Editor" ma:default="" ma:list="UserInfo" ma:internalName="APEditor" ma:readOnly="fals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EditorialStatus" ma:index="36" nillable="true" ma:displayName="Editorial Status" ma:default="" ma:internalName="EditorialStatus" ma:readOnly="false">
      <xsd:simpleType>
        <xsd:restriction base="dms:Unknown"/>
      </xsd:simpleType>
    </xsd:element>
    <xsd:element name="EditorialTags" ma:index="37" nillable="true" ma:displayName="Editorial Tags" ma:default="" ma:internalName="EditorialTags">
      <xsd:simpleType>
        <xsd:restriction base="dms:Unknown"/>
      </xsd:simpleType>
    </xsd:element>
    <xsd:element name="TPExecutable" ma:index="38" nillable="true" ma:displayName="Executable" ma:default="" ma:internalName="TPExecutable">
      <xsd:simpleType>
        <xsd:restriction base="dms:Text"/>
      </xsd:simpleType>
    </xsd:element>
    <xsd:element name="FeatureTagsTaxHTField0" ma:index="40" nillable="true" ma:taxonomy="true" ma:internalName="FeatureTagsTaxHTField0" ma:taxonomyFieldName="FeatureTags" ma:displayName="Features" ma:readOnly="false" ma:default="" ma:fieldId="{7fc0d542-15c6-4882-a8e3-13bca44403fb}" ma:taxonomyMulti="true" ma:sspId="8f79753a-75d3-41f5-8ca3-40b843941b4f" ma:termSetId="f1ab6845-967d-4854-a0ba-4ec07f0f8113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PFriendlyName" ma:index="41" nillable="true" ma:displayName="Friendly Name" ma:default="" ma:internalName="TPFriendlyName">
      <xsd:simpleType>
        <xsd:restriction base="dms:Text"/>
      </xsd:simpleType>
    </xsd:element>
    <xsd:element name="FriendlyTitle" ma:index="42" nillable="true" ma:displayName="Friendly Title" ma:default="" ma:description="Shorter title to be used when displaying search results" ma:internalName="FriendlyTitle" ma:readOnly="false">
      <xsd:simpleType>
        <xsd:restriction base="dms:Text"/>
      </xsd:simpleType>
    </xsd:element>
    <xsd:element name="PrimaryImageGen" ma:index="43" nillable="true" ma:displayName="Generate Images?" ma:default="true" ma:internalName="PrimaryImageGen">
      <xsd:simpleType>
        <xsd:restriction base="dms:Boolean"/>
      </xsd:simpleType>
    </xsd:element>
    <xsd:element name="HandoffToMSDN" ma:index="44" nillable="true" ma:displayName="Handoff To MSDN Date" ma:default="" ma:internalName="HandoffToMSDN" ma:readOnly="false">
      <xsd:simpleType>
        <xsd:restriction base="dms:DateTime"/>
      </xsd:simpleType>
    </xsd:element>
    <xsd:element name="InProjectListLookup" ma:index="45" nillable="true" ma:displayName="InProjectListLookup" ma:list="{9E343742-310B-4684-A24C-1D137CB4B230}" ma:internalName="InProjectListLookup" ma:readOnly="true" ma:showField="InProjectList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PInstallLocation" ma:index="46" nillable="true" ma:displayName="Install Location" ma:default="" ma:internalName="TPInstallLocation">
      <xsd:simpleType>
        <xsd:restriction base="dms:Text"/>
      </xsd:simpleType>
    </xsd:element>
    <xsd:element name="InternalTagsTaxHTField0" ma:index="48" nillable="true" ma:taxonomy="true" ma:internalName="InternalTagsTaxHTField0" ma:taxonomyFieldName="InternalTags" ma:displayName="Internal Tags" ma:readOnly="false" ma:default="" ma:fieldId="{1490b8a4-2706-41ec-b5e3-73176dccf34e}" ma:taxonomyMulti="true" ma:sspId="8f79753a-75d3-41f5-8ca3-40b843941b4f" ma:termSetId="82b6639e-f7fc-4c18-ad2d-003a6e707765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IntlLangReview" ma:index="49" nillable="true" ma:displayName="Intl Lang QA Review Required?" ma:default="" ma:internalName="IntlLangReview" ma:readOnly="false">
      <xsd:simpleType>
        <xsd:restriction base="dms:Boolean"/>
      </xsd:simpleType>
    </xsd:element>
    <xsd:element name="IntlLangReviewer" ma:index="50" nillable="true" ma:displayName="Intl Lang QA Reviewer" ma:default="" ma:internalName="IntlLangReviewer" ma:readOnly="false">
      <xsd:simpleType>
        <xsd:restriction base="dms:Text"/>
      </xsd:simpleType>
    </xsd:element>
    <xsd:element name="MarketSpecific" ma:index="51" nillable="true" ma:displayName="Is Market Specific?" ma:default="" ma:internalName="MarketSpecific" ma:readOnly="false">
      <xsd:simpleType>
        <xsd:restriction base="dms:Boolean"/>
      </xsd:simpleType>
    </xsd:element>
    <xsd:element name="LastCompleteVersionLookup" ma:index="52" nillable="true" ma:displayName="Last Complete Version Lookup" ma:default="" ma:list="{9E343742-310B-4684-A24C-1D137CB4B230}" ma:internalName="LastCompleteVersionLookup" ma:readOnly="true" ma:showField="LastCompleteVersion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HandOff" ma:index="53" nillable="true" ma:displayName="Last Hand-off" ma:default="" ma:internalName="LastHandOff" ma:readOnly="false">
      <xsd:simpleType>
        <xsd:restriction base="dms:DateTime"/>
      </xsd:simpleType>
    </xsd:element>
    <xsd:element name="LastModifiedDateTime" ma:index="54" nillable="true" ma:displayName="Last Modified Date" ma:default="" ma:internalName="LastModifiedDateTime" ma:readOnly="false">
      <xsd:simpleType>
        <xsd:restriction base="dms:DateTime"/>
      </xsd:simpleType>
    </xsd:element>
    <xsd:element name="LastPreviewErrorLookup" ma:index="55" nillable="true" ma:displayName="Last Preview Attempt Error" ma:default="" ma:list="{9E343742-310B-4684-A24C-1D137CB4B230}" ma:internalName="LastPreviewErrorLookup" ma:readOnly="true" ma:showField="LastPreviewError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ResultLookup" ma:index="56" nillable="true" ma:displayName="Last Preview Attempt Result" ma:default="" ma:list="{9E343742-310B-4684-A24C-1D137CB4B230}" ma:internalName="LastPreviewResultLookup" ma:readOnly="true" ma:showField="LastPreviewResult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AttemptDateLookup" ma:index="57" nillable="true" ma:displayName="Last Preview Attempted On" ma:default="" ma:list="{9E343742-310B-4684-A24C-1D137CB4B230}" ma:internalName="LastPreviewAttemptDateLookup" ma:readOnly="true" ma:showField="LastPreviewAttemptDat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edByLookup" ma:index="58" nillable="true" ma:displayName="Last Previewed By" ma:default="" ma:list="{9E343742-310B-4684-A24C-1D137CB4B230}" ma:internalName="LastPreviewedByLookup" ma:readOnly="true" ma:showField="LastPreviewedBy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TimeLookup" ma:index="59" nillable="true" ma:displayName="Last Previewed Date" ma:default="" ma:list="{9E343742-310B-4684-A24C-1D137CB4B230}" ma:internalName="LastPreviewTimeLookup" ma:readOnly="true" ma:showField="LastPreviewTim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VersionLookup" ma:index="60" nillable="true" ma:displayName="Last Previewed Version" ma:default="" ma:list="{9E343742-310B-4684-A24C-1D137CB4B230}" ma:internalName="LastPreviewVersionLookup" ma:readOnly="true" ma:showField="LastPreviewVersion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ErrorLookup" ma:index="61" nillable="true" ma:displayName="Last Publish Attempt Error" ma:default="" ma:list="{9E343742-310B-4684-A24C-1D137CB4B230}" ma:internalName="LastPublishErrorLookup" ma:readOnly="true" ma:showField="LastPublishError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ResultLookup" ma:index="62" nillable="true" ma:displayName="Last Publish Attempt Result" ma:default="" ma:list="{9E343742-310B-4684-A24C-1D137CB4B230}" ma:internalName="LastPublishResultLookup" ma:readOnly="true" ma:showField="LastPublishResult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AttemptDateLookup" ma:index="63" nillable="true" ma:displayName="Last Publish Attempted On" ma:default="" ma:list="{9E343742-310B-4684-A24C-1D137CB4B230}" ma:internalName="LastPublishAttemptDateLookup" ma:readOnly="true" ma:showField="LastPublishAttemptDat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edByLookup" ma:index="64" nillable="true" ma:displayName="Last Published By" ma:default="" ma:list="{9E343742-310B-4684-A24C-1D137CB4B230}" ma:internalName="LastPublishedByLookup" ma:readOnly="true" ma:showField="LastPublishedBy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TimeLookup" ma:index="65" nillable="true" ma:displayName="Last Published Date" ma:default="" ma:list="{9E343742-310B-4684-A24C-1D137CB4B230}" ma:internalName="LastPublishTimeLookup" ma:readOnly="true" ma:showField="LastPublishTim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VersionLookup" ma:index="66" nillable="true" ma:displayName="Last Published Version" ma:default="" ma:list="{9E343742-310B-4684-A24C-1D137CB4B230}" ma:internalName="LastPublishVersionLookup" ma:readOnly="true" ma:showField="LastPublishVersion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PLaunchHelpLinkType" ma:index="67" nillable="true" ma:displayName="Launch Help Link Type" ma:default="Template" ma:internalName="TPLaunchHelpLinkType">
      <xsd:simpleType>
        <xsd:restriction base="dms:Choice">
          <xsd:enumeration value="Template"/>
          <xsd:enumeration value="Training"/>
          <xsd:enumeration value="URL"/>
          <xsd:enumeration value="None"/>
        </xsd:restriction>
      </xsd:simpleType>
    </xsd:element>
    <xsd:element name="LegacyData" ma:index="68" nillable="true" ma:displayName="Legacy Data" ma:default="" ma:internalName="LegacyData" ma:readOnly="false">
      <xsd:simpleType>
        <xsd:restriction base="dms:Note"/>
      </xsd:simpleType>
    </xsd:element>
    <xsd:element name="TPLaunchHelpLink" ma:index="69" nillable="true" ma:displayName="Link to Launch Help Topic" ma:default="" ma:internalName="TPLaunchHelpLink">
      <xsd:simpleType>
        <xsd:restriction base="dms:Text"/>
      </xsd:simpleType>
    </xsd:element>
    <xsd:element name="LocComments" ma:index="70" nillable="true" ma:displayName="Loc Approval Comments" ma:default="" ma:internalName="LocComments" ma:readOnly="false">
      <xsd:simpleType>
        <xsd:restriction base="dms:Note"/>
      </xsd:simpleType>
    </xsd:element>
    <xsd:element name="LocLastLocAttemptVersionLookup" ma:index="71" nillable="true" ma:displayName="Loc Last Loc Attempt Version" ma:default="" ma:list="{7DD1DCEC-E449-43D3-891F-7DC62F62AD21}" ma:internalName="LocLastLocAttemptVersionLookup" ma:readOnly="false" ma:showField="LastLocAttemptVersion" ma:web="4873beb7-5857-4685-be1f-d57550cc96cc">
      <xsd:simpleType>
        <xsd:restriction base="dms:Lookup"/>
      </xsd:simpleType>
    </xsd:element>
    <xsd:element name="LocLastLocAttemptVersionTypeLookup" ma:index="72" nillable="true" ma:displayName="Loc Last Loc Attempt Version Type" ma:default="" ma:list="{7DD1DCEC-E449-43D3-891F-7DC62F62AD21}" ma:internalName="LocLastLocAttemptVersionTypeLookup" ma:readOnly="true" ma:showField="LastLocAttemptVersionType" ma:web="4873beb7-5857-4685-be1f-d57550cc96cc">
      <xsd:simpleType>
        <xsd:restriction base="dms:Lookup"/>
      </xsd:simpleType>
    </xsd:element>
    <xsd:element name="LocManualTestRequired" ma:index="73" nillable="true" ma:displayName="Loc Manual Test Required" ma:default="" ma:internalName="LocManualTestRequired" ma:readOnly="false">
      <xsd:simpleType>
        <xsd:restriction base="dms:Boolean"/>
      </xsd:simpleType>
    </xsd:element>
    <xsd:element name="LocMarketGroupTiers2" ma:index="74" nillable="true" ma:displayName="Loc Market Group Tiers" ma:internalName="LocMarketGroupTiers2" ma:readOnly="false">
      <xsd:simpleType>
        <xsd:restriction base="dms:Unknown"/>
      </xsd:simpleType>
    </xsd:element>
    <xsd:element name="LocNewPublishedVersionLookup" ma:index="75" nillable="true" ma:displayName="Loc New Published Version Lookup" ma:default="" ma:list="{7DD1DCEC-E449-43D3-891F-7DC62F62AD21}" ma:internalName="LocNewPublishedVersionLookup" ma:readOnly="true" ma:showField="NewPublishedVersion" ma:web="4873beb7-5857-4685-be1f-d57550cc96cc">
      <xsd:simpleType>
        <xsd:restriction base="dms:Lookup"/>
      </xsd:simpleType>
    </xsd:element>
    <xsd:element name="LocOverallHandbackStatusLookup" ma:index="76" nillable="true" ma:displayName="Loc Overall Handback Status" ma:default="" ma:list="{7DD1DCEC-E449-43D3-891F-7DC62F62AD21}" ma:internalName="LocOverallHandbackStatusLookup" ma:readOnly="true" ma:showField="OverallHandbackStatus" ma:web="4873beb7-5857-4685-be1f-d57550cc96cc">
      <xsd:simpleType>
        <xsd:restriction base="dms:Lookup"/>
      </xsd:simpleType>
    </xsd:element>
    <xsd:element name="LocOverallLocStatusLookup" ma:index="77" nillable="true" ma:displayName="Loc Overall Localize Status" ma:default="" ma:list="{7DD1DCEC-E449-43D3-891F-7DC62F62AD21}" ma:internalName="LocOverallLocStatusLookup" ma:readOnly="true" ma:showField="OverallLocStatus" ma:web="4873beb7-5857-4685-be1f-d57550cc96cc">
      <xsd:simpleType>
        <xsd:restriction base="dms:Lookup"/>
      </xsd:simpleType>
    </xsd:element>
    <xsd:element name="LocOverallPreviewStatusLookup" ma:index="78" nillable="true" ma:displayName="Loc Overall Preview Status" ma:default="" ma:list="{7DD1DCEC-E449-43D3-891F-7DC62F62AD21}" ma:internalName="LocOverallPreviewStatusLookup" ma:readOnly="true" ma:showField="OverallPreviewStatus" ma:web="4873beb7-5857-4685-be1f-d57550cc96cc">
      <xsd:simpleType>
        <xsd:restriction base="dms:Lookup"/>
      </xsd:simpleType>
    </xsd:element>
    <xsd:element name="LocOverallPublishStatusLookup" ma:index="79" nillable="true" ma:displayName="Loc Overall Publish Status" ma:default="" ma:list="{7DD1DCEC-E449-43D3-891F-7DC62F62AD21}" ma:internalName="LocOverallPublishStatusLookup" ma:readOnly="true" ma:showField="OverallPublishStatus" ma:web="4873beb7-5857-4685-be1f-d57550cc96cc">
      <xsd:simpleType>
        <xsd:restriction base="dms:Lookup"/>
      </xsd:simpleType>
    </xsd:element>
    <xsd:element name="IntlLocPriority" ma:index="80" nillable="true" ma:displayName="Loc Priority" ma:default="" ma:internalName="IntlLocPriority" ma:readOnly="false">
      <xsd:simpleType>
        <xsd:restriction base="dms:Unknown"/>
      </xsd:simpleType>
    </xsd:element>
    <xsd:element name="LocProcessedForHandoffsLookup" ma:index="81" nillable="true" ma:displayName="Loc Processed For Handoffs" ma:default="" ma:list="{7DD1DCEC-E449-43D3-891F-7DC62F62AD21}" ma:internalName="LocProcessedForHandoffsLookup" ma:readOnly="true" ma:showField="ProcessedForHandoffs" ma:web="4873beb7-5857-4685-be1f-d57550cc96cc">
      <xsd:simpleType>
        <xsd:restriction base="dms:Lookup"/>
      </xsd:simpleType>
    </xsd:element>
    <xsd:element name="LocProcessedForMarketsLookup" ma:index="82" nillable="true" ma:displayName="Loc Processed For Markets" ma:default="" ma:list="{7DD1DCEC-E449-43D3-891F-7DC62F62AD21}" ma:internalName="LocProcessedForMarketsLookup" ma:readOnly="true" ma:showField="ProcessedForMarkets" ma:web="4873beb7-5857-4685-be1f-d57550cc96cc">
      <xsd:simpleType>
        <xsd:restriction base="dms:Lookup"/>
      </xsd:simpleType>
    </xsd:element>
    <xsd:element name="LocPublishedDependentAssetsLookup" ma:index="83" nillable="true" ma:displayName="Loc Published Dependent Assets" ma:default="" ma:list="{7DD1DCEC-E449-43D3-891F-7DC62F62AD21}" ma:internalName="LocPublishedDependentAssetsLookup" ma:readOnly="true" ma:showField="PublishedDependentAssets" ma:web="4873beb7-5857-4685-be1f-d57550cc96cc">
      <xsd:simpleType>
        <xsd:restriction base="dms:Lookup"/>
      </xsd:simpleType>
    </xsd:element>
    <xsd:element name="LocPublishedLinkedAssetsLookup" ma:index="84" nillable="true" ma:displayName="Loc Published Linked Assets" ma:default="" ma:list="{7DD1DCEC-E449-43D3-891F-7DC62F62AD21}" ma:internalName="LocPublishedLinkedAssetsLookup" ma:readOnly="true" ma:showField="PublishedLinkedAssets" ma:web="4873beb7-5857-4685-be1f-d57550cc96cc">
      <xsd:simpleType>
        <xsd:restriction base="dms:Lookup"/>
      </xsd:simpleType>
    </xsd:element>
    <xsd:element name="LocRecommendedHandoff" ma:index="85" nillable="true" ma:displayName="Loc Recommended Handoff" ma:default="" ma:indexed="true" ma:internalName="LocRecommendedHandoff" ma:readOnly="false">
      <xsd:simpleType>
        <xsd:restriction base="dms:Text"/>
      </xsd:simpleType>
    </xsd:element>
    <xsd:element name="LocalizationTagsTaxHTField0" ma:index="87" nillable="true" ma:taxonomy="true" ma:internalName="LocalizationTagsTaxHTField0" ma:taxonomyFieldName="LocalizationTags" ma:displayName="Localization Tags" ma:readOnly="false" ma:default="" ma:fieldId="{00f02cb3-2c7c-424a-9c61-10e9b6878429}" ma:taxonomyMulti="true" ma:sspId="8f79753a-75d3-41f5-8ca3-40b843941b4f" ma:termSetId="5b7703a5-8e8b-4b58-8b31-1cea35331da3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MachineTranslated" ma:index="88" nillable="true" ma:displayName="Machine Translated" ma:default="" ma:internalName="MachineTranslated" ma:readOnly="false">
      <xsd:simpleType>
        <xsd:restriction base="dms:Boolean"/>
      </xsd:simpleType>
    </xsd:element>
    <xsd:element name="Manager" ma:index="89" nillable="true" ma:displayName="Manager" ma:hidden="true" ma:internalName="Manager" ma:readOnly="false">
      <xsd:simpleType>
        <xsd:restriction base="dms:Text"/>
      </xsd:simpleType>
    </xsd:element>
    <xsd:element name="Markets" ma:index="90" nillable="true" ma:displayName="Markets" ma:default="" ma:description="Leave blank to show in all markets" ma:list="{2FBD1B11-2ACE-4FDC-B5A3-635D4ADF6F1B}" ma:internalName="Markets" ma:readOnly="false" ma:showField="MarketNam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Milestone" ma:index="91" nillable="true" ma:displayName="Milestone" ma:default="" ma:internalName="Milestone" ma:readOnly="false">
      <xsd:simpleType>
        <xsd:restriction base="dms:Unknown"/>
      </xsd:simpleType>
    </xsd:element>
    <xsd:element name="TPNamespace" ma:index="94" nillable="true" ma:displayName="Namespace" ma:default="" ma:internalName="TPNamespace">
      <xsd:simpleType>
        <xsd:restriction base="dms:Text"/>
      </xsd:simpleType>
    </xsd:element>
    <xsd:element name="NumericId" ma:index="95" nillable="true" ma:displayName="Numeric ID" ma:default="" ma:indexed="true" ma:internalName="NumericId" ma:readOnly="false">
      <xsd:simpleType>
        <xsd:restriction base="dms:Number"/>
      </xsd:simpleType>
    </xsd:element>
    <xsd:element name="NumOfRatingsLookup" ma:index="96" nillable="true" ma:displayName="NumOfRatings" ma:default="" ma:list="{9E343742-310B-4684-A24C-1D137CB4B230}" ma:internalName="NumOfRatingsLookup" ma:readOnly="true" ma:showField="NumOfRatings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OOCacheId" ma:index="97" nillable="true" ma:displayName="OOCacheId" ma:internalName="OOCacheId" ma:readOnly="false">
      <xsd:simpleType>
        <xsd:restriction base="dms:Text"/>
      </xsd:simpleType>
    </xsd:element>
    <xsd:element name="OpenTemplate" ma:index="98" nillable="true" ma:displayName="Open Template" ma:default="true" ma:internalName="OpenTemplate">
      <xsd:simpleType>
        <xsd:restriction base="dms:Boolean"/>
      </xsd:simpleType>
    </xsd:element>
    <xsd:element name="OriginAsset" ma:index="99" nillable="true" ma:displayName="Origin Asset" ma:default="" ma:internalName="OriginAsset" ma:readOnly="false">
      <xsd:simpleType>
        <xsd:restriction base="dms:Text"/>
      </xsd:simpleType>
    </xsd:element>
    <xsd:element name="OriginalRelease" ma:index="100" nillable="true" ma:displayName="Original Release" ma:default="15" ma:internalName="OriginalRelease" ma:readOnly="false">
      <xsd:simpleType>
        <xsd:restriction base="dms:Choice">
          <xsd:enumeration value="14"/>
          <xsd:enumeration value="15"/>
          <xsd:enumeration value="16"/>
        </xsd:restriction>
      </xsd:simpleType>
    </xsd:element>
    <xsd:element name="OriginalSourceMarket" ma:index="101" nillable="true" ma:displayName="Original Source Market Group" ma:default="" ma:internalName="OriginalSourceMarket" ma:readOnly="false">
      <xsd:simpleType>
        <xsd:restriction base="dms:Text"/>
      </xsd:simpleType>
    </xsd:element>
    <xsd:element name="OutputCachingOn" ma:index="102" nillable="true" ma:displayName="Output Caching" ma:default="true" ma:hidden="true" ma:internalName="OutputCachingOn" ma:readOnly="false">
      <xsd:simpleType>
        <xsd:restriction base="dms:Boolean"/>
      </xsd:simpleType>
    </xsd:element>
    <xsd:element name="ParentAssetId" ma:index="103" nillable="true" ma:displayName="Parent Asset Id" ma:default="" ma:internalName="ParentAssetId" ma:readOnly="false">
      <xsd:simpleType>
        <xsd:restriction base="dms:Text"/>
      </xsd:simpleType>
    </xsd:element>
    <xsd:element name="PlannedPubDate" ma:index="104" nillable="true" ma:displayName="Planned Publish Date" ma:default="" ma:indexed="true" ma:internalName="PlannedPubDate" ma:readOnly="false">
      <xsd:simpleType>
        <xsd:restriction base="dms:DateTime"/>
      </xsd:simpleType>
    </xsd:element>
    <xsd:element name="PolicheckWords" ma:index="105" nillable="true" ma:displayName="Policheck Words" ma:default="" ma:internalName="PolicheckWords" ma:readOnly="false">
      <xsd:simpleType>
        <xsd:restriction base="dms:Text"/>
      </xsd:simpleType>
    </xsd:element>
    <xsd:element name="BusinessGroup" ma:index="106" nillable="true" ma:displayName="Product Division Owner" ma:default="" ma:internalName="BusinessGroup" ma:readOnly="false">
      <xsd:simpleType>
        <xsd:restriction base="dms:Unknown"/>
      </xsd:simpleType>
    </xsd:element>
    <xsd:element name="UAProjectedTotalWords" ma:index="107" nillable="true" ma:displayName="Projected Word Count" ma:default="" ma:internalName="UAProjectedTotalWords" ma:readOnly="false">
      <xsd:simpleType>
        <xsd:restriction base="dms:Unknown"/>
      </xsd:simpleType>
    </xsd:element>
    <xsd:element name="Provider" ma:index="108" nillable="true" ma:displayName="Provider" ma:default="" ma:internalName="Provider" ma:readOnly="false">
      <xsd:simpleType>
        <xsd:restriction base="dms:Unknown"/>
      </xsd:simpleType>
    </xsd:element>
    <xsd:element name="Providers" ma:index="109" nillable="true" ma:displayName="Providers" ma:default="" ma:internalName="Providers">
      <xsd:simpleType>
        <xsd:restriction base="dms:Unknown"/>
      </xsd:simpleType>
    </xsd:element>
    <xsd:element name="PublishStatusLookup" ma:index="110" nillable="true" ma:displayName="Publish Status" ma:default="" ma:list="{9E343742-310B-4684-A24C-1D137CB4B230}" ma:internalName="PublishStatusLookup" ma:readOnly="false" ma:showField="PublishStatus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PublishTargets" ma:index="111" nillable="true" ma:displayName="Publish Target" ma:default="OfficeOnlineVNext" ma:internalName="PublishTargets" ma:readOnly="false">
      <xsd:simpleType>
        <xsd:restriction base="dms:Unknown"/>
      </xsd:simpleType>
    </xsd:element>
    <xsd:element name="RecommendationsModifier" ma:index="112" nillable="true" ma:displayName="Recommendations Modifier" ma:default="" ma:internalName="RecommendationsModifier" ma:readOnly="false">
      <xsd:simpleType>
        <xsd:restriction base="dms:Number"/>
      </xsd:simpleType>
    </xsd:element>
    <xsd:element name="ArtSampleDocs" ma:index="113" nillable="true" ma:displayName="Sample Docs" ma:default="" ma:hidden="true" ma:internalName="ArtSampleDocs" ma:readOnly="false">
      <xsd:simpleType>
        <xsd:restriction base="dms:Text"/>
      </xsd:simpleType>
    </xsd:element>
    <xsd:element name="ScenarioTagsTaxHTField0" ma:index="115" nillable="true" ma:taxonomy="true" ma:internalName="ScenarioTagsTaxHTField0" ma:taxonomyFieldName="ScenarioTags" ma:displayName="Scenarios" ma:readOnly="false" ma:default="" ma:fieldId="{93aef74d-6c78-4815-8310-51477dceeccc}" ma:taxonomyMulti="true" ma:sspId="8f79753a-75d3-41f5-8ca3-40b843941b4f" ma:termSetId="4b7d5f16-e2f2-4fc0-bab3-6e8b931e57d6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ShowIn" ma:index="117" nillable="true" ma:displayName="Show In" ma:default="Show everywhere" ma:internalName="ShowIn" ma:readOnly="false">
      <xsd:simpleType>
        <xsd:restriction base="dms:Choice">
          <xsd:enumeration value="Hide on web"/>
          <xsd:enumeration value="On Web no search"/>
          <xsd:enumeration value="Show everywhere"/>
          <xsd:enumeration value="Special use only"/>
        </xsd:restriction>
      </xsd:simpleType>
    </xsd:element>
    <xsd:element name="SourceTitle" ma:index="118" nillable="true" ma:displayName="Source Title" ma:default="" ma:indexed="true" ma:internalName="SourceTitle" ma:readOnly="false">
      <xsd:simpleType>
        <xsd:restriction base="dms:Text"/>
      </xsd:simpleType>
    </xsd:element>
    <xsd:element name="CSXSubmissionDate" ma:index="119" nillable="true" ma:displayName="Submission Date" ma:default="" ma:internalName="CSXSubmissionDate" ma:readOnly="false">
      <xsd:simpleType>
        <xsd:restriction base="dms:DateTime"/>
      </xsd:simpleType>
    </xsd:element>
    <xsd:element name="SubmitterId" ma:index="120" nillable="true" ma:displayName="Submitter ID" ma:default="" ma:internalName="SubmitterId" ma:readOnly="false">
      <xsd:simpleType>
        <xsd:restriction base="dms:Text"/>
      </xsd:simpleType>
    </xsd:element>
    <xsd:element name="TaxCatchAll" ma:index="121" nillable="true" ma:displayName="Taxonomy Catch All Column" ma:hidden="true" ma:list="{530f955b-6704-4601-bd83-f81d87f1e440}" ma:internalName="TaxCatchAll" ma:showField="CatchAllData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axCatchAllLabel" ma:index="122" nillable="true" ma:displayName="Taxonomy Catch All Column1" ma:hidden="true" ma:list="{530f955b-6704-4601-bd83-f81d87f1e440}" ma:internalName="TaxCatchAllLabel" ma:readOnly="true" ma:showField="CatchAllDataLabel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emplateStatus" ma:index="123" nillable="true" ma:displayName="Template Status" ma:default="" ma:internalName="TemplateStatus">
      <xsd:simpleType>
        <xsd:restriction base="dms:Unknown"/>
      </xsd:simpleType>
    </xsd:element>
    <xsd:element name="TemplateTemplateType" ma:index="124" nillable="true" ma:displayName="Template Type" ma:default="" ma:internalName="TemplateTemplateType">
      <xsd:simpleType>
        <xsd:restriction base="dms:Unknown"/>
      </xsd:simpleType>
    </xsd:element>
    <xsd:element name="ThumbnailAssetId" ma:index="125" nillable="true" ma:displayName="Thumbnail Image Asset" ma:default="" ma:internalName="ThumbnailAssetId" ma:readOnly="false">
      <xsd:simpleType>
        <xsd:restriction base="dms:Text"/>
      </xsd:simpleType>
    </xsd:element>
    <xsd:element name="TimesCloned" ma:index="126" nillable="true" ma:displayName="Times Cloned" ma:default="" ma:internalName="TimesCloned" ma:readOnly="false">
      <xsd:simpleType>
        <xsd:restriction base="dms:Number"/>
      </xsd:simpleType>
    </xsd:element>
    <xsd:element name="TrustLevel" ma:index="128" nillable="true" ma:displayName="Trust Level" ma:default="1 Microsoft Managed Content" ma:internalName="TrustLevel" ma:readOnly="false">
      <xsd:simpleType>
        <xsd:restriction base="dms:Unknown"/>
      </xsd:simpleType>
    </xsd:element>
    <xsd:element name="UALocComments" ma:index="129" nillable="true" ma:displayName="UA Loc Comments" ma:default="" ma:internalName="UALocComments" ma:readOnly="false">
      <xsd:simpleType>
        <xsd:restriction base="dms:Note"/>
      </xsd:simpleType>
    </xsd:element>
    <xsd:element name="UALocRecommendation" ma:index="130" nillable="true" ma:displayName="UA Loc Recommendation" ma:default="Localize" ma:internalName="UALocRecommendation" ma:readOnly="false">
      <xsd:simpleType>
        <xsd:restriction base="dms:Choice">
          <xsd:enumeration value="Localize"/>
          <xsd:enumeration value="Never Localize"/>
          <xsd:enumeration value="Priority Localize"/>
        </xsd:restriction>
      </xsd:simpleType>
    </xsd:element>
    <xsd:element name="UANotes" ma:index="131" nillable="true" ma:displayName="UA Notes" ma:default="" ma:internalName="UANotes" ma:readOnly="false">
      <xsd:simpleType>
        <xsd:restriction base="dms:Note"/>
      </xsd:simpleType>
    </xsd:element>
    <xsd:element name="TPAppVersion" ma:index="132" nillable="true" ma:displayName="Version" ma:default="" ma:internalName="TPAppVersion">
      <xsd:simpleType>
        <xsd:restriction base="dms:Text"/>
      </xsd:simpleType>
    </xsd:element>
    <xsd:element name="VoteCount" ma:index="133" nillable="true" ma:displayName="Vote Count" ma:default="" ma:internalName="VoteCount" ma:readOnly="fals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22" ma:displayName="Content Type"/>
        <xsd:element ref="dc:title" minOccurs="0" maxOccurs="1" ma:index="127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ocPublishedLinkedAssetsLookup xmlns="4873beb7-5857-4685-be1f-d57550cc96cc" xsi:nil="true"/>
    <ApprovalStatus xmlns="4873beb7-5857-4685-be1f-d57550cc96cc">InProgress</ApprovalStatus>
    <MarketSpecific xmlns="4873beb7-5857-4685-be1f-d57550cc96cc">false</MarketSpecific>
    <LocComments xmlns="4873beb7-5857-4685-be1f-d57550cc96cc" xsi:nil="true"/>
    <LocLastLocAttemptVersionTypeLookup xmlns="4873beb7-5857-4685-be1f-d57550cc96cc" xsi:nil="true"/>
    <DirectSourceMarket xmlns="4873beb7-5857-4685-be1f-d57550cc96cc" xsi:nil="true"/>
    <ThumbnailAssetId xmlns="4873beb7-5857-4685-be1f-d57550cc96cc" xsi:nil="true"/>
    <PrimaryImageGen xmlns="4873beb7-5857-4685-be1f-d57550cc96cc">false</PrimaryImageGen>
    <LocNewPublishedVersionLookup xmlns="4873beb7-5857-4685-be1f-d57550cc96cc" xsi:nil="true"/>
    <LegacyData xmlns="4873beb7-5857-4685-be1f-d57550cc96cc" xsi:nil="true"/>
    <LocRecommendedHandoff xmlns="4873beb7-5857-4685-be1f-d57550cc96cc" xsi:nil="true"/>
    <BusinessGroup xmlns="4873beb7-5857-4685-be1f-d57550cc96cc" xsi:nil="true"/>
    <BlockPublish xmlns="4873beb7-5857-4685-be1f-d57550cc96cc">false</BlockPublish>
    <TPFriendlyName xmlns="4873beb7-5857-4685-be1f-d57550cc96cc" xsi:nil="true"/>
    <LocOverallPublishStatusLookup xmlns="4873beb7-5857-4685-be1f-d57550cc96cc" xsi:nil="true"/>
    <NumericId xmlns="4873beb7-5857-4685-be1f-d57550cc96cc" xsi:nil="true"/>
    <APEditor xmlns="4873beb7-5857-4685-be1f-d57550cc96cc">
      <UserInfo>
        <DisplayName/>
        <AccountId xsi:nil="true"/>
        <AccountType/>
      </UserInfo>
    </APEditor>
    <SourceTitle xmlns="4873beb7-5857-4685-be1f-d57550cc96cc" xsi:nil="true"/>
    <OpenTemplate xmlns="4873beb7-5857-4685-be1f-d57550cc96cc">true</OpenTemplate>
    <LocOverallLocStatusLookup xmlns="4873beb7-5857-4685-be1f-d57550cc96cc" xsi:nil="true"/>
    <UALocComments xmlns="4873beb7-5857-4685-be1f-d57550cc96cc" xsi:nil="true"/>
    <ParentAssetId xmlns="4873beb7-5857-4685-be1f-d57550cc96cc" xsi:nil="true"/>
    <IntlLangReviewDate xmlns="4873beb7-5857-4685-be1f-d57550cc96cc" xsi:nil="true"/>
    <FeatureTagsTaxHTField0 xmlns="4873beb7-5857-4685-be1f-d57550cc96cc">
      <Terms xmlns="http://schemas.microsoft.com/office/infopath/2007/PartnerControls"/>
    </FeatureTagsTaxHTField0>
    <PublishStatusLookup xmlns="4873beb7-5857-4685-be1f-d57550cc96cc">
      <Value>1345093</Value>
    </PublishStatusLookup>
    <Providers xmlns="4873beb7-5857-4685-be1f-d57550cc96cc" xsi:nil="true"/>
    <MachineTranslated xmlns="4873beb7-5857-4685-be1f-d57550cc96cc">false</MachineTranslated>
    <OriginalSourceMarket xmlns="4873beb7-5857-4685-be1f-d57550cc96cc" xsi:nil="true"/>
    <APDescription xmlns="4873beb7-5857-4685-be1f-d57550cc96cc">This simple template design works for technology and  businesses, but it's versatile enough to use in other contexts.  It features multiple slide layouts designed for widescreen (16x9 resolution) and includes a sample SmartArt list and chart that are easily editable.</APDescription>
    <ClipArtFilename xmlns="4873beb7-5857-4685-be1f-d57550cc96cc" xsi:nil="true"/>
    <ContentItem xmlns="4873beb7-5857-4685-be1f-d57550cc96cc" xsi:nil="true"/>
    <TPInstallLocation xmlns="4873beb7-5857-4685-be1f-d57550cc96cc" xsi:nil="true"/>
    <PublishTargets xmlns="4873beb7-5857-4685-be1f-d57550cc96cc">OfficeOnlineVNext</PublishTargets>
    <TimesCloned xmlns="4873beb7-5857-4685-be1f-d57550cc96cc" xsi:nil="true"/>
    <AssetStart xmlns="4873beb7-5857-4685-be1f-d57550cc96cc">2011-11-26T00:30:00+00:00</AssetStart>
    <Provider xmlns="4873beb7-5857-4685-be1f-d57550cc96cc" xsi:nil="true"/>
    <AcquiredFrom xmlns="4873beb7-5857-4685-be1f-d57550cc96cc">Internal MS</AcquiredFrom>
    <FriendlyTitle xmlns="4873beb7-5857-4685-be1f-d57550cc96cc" xsi:nil="true"/>
    <LastHandOff xmlns="4873beb7-5857-4685-be1f-d57550cc96cc" xsi:nil="true"/>
    <TPClientViewer xmlns="4873beb7-5857-4685-be1f-d57550cc96cc" xsi:nil="true"/>
    <TemplateStatus xmlns="4873beb7-5857-4685-be1f-d57550cc96cc">Complete</TemplateStatus>
    <Downloads xmlns="4873beb7-5857-4685-be1f-d57550cc96cc">0</Downloads>
    <OOCacheId xmlns="4873beb7-5857-4685-be1f-d57550cc96cc" xsi:nil="true"/>
    <IsDeleted xmlns="4873beb7-5857-4685-be1f-d57550cc96cc">false</IsDeleted>
    <LocPublishedDependentAssetsLookup xmlns="4873beb7-5857-4685-be1f-d57550cc96cc" xsi:nil="true"/>
    <TPExecutable xmlns="4873beb7-5857-4685-be1f-d57550cc96cc" xsi:nil="true"/>
    <EditorialTags xmlns="4873beb7-5857-4685-be1f-d57550cc96cc" xsi:nil="true"/>
    <SubmitterId xmlns="4873beb7-5857-4685-be1f-d57550cc96cc" xsi:nil="true"/>
    <ApprovalLog xmlns="4873beb7-5857-4685-be1f-d57550cc96cc" xsi:nil="true"/>
    <AssetType xmlns="4873beb7-5857-4685-be1f-d57550cc96cc">TP</AssetType>
    <BugNumber xmlns="4873beb7-5857-4685-be1f-d57550cc96cc" xsi:nil="true"/>
    <CSXSubmissionDate xmlns="4873beb7-5857-4685-be1f-d57550cc96cc" xsi:nil="true"/>
    <CSXUpdate xmlns="4873beb7-5857-4685-be1f-d57550cc96cc">false</CSXUpdate>
    <Milestone xmlns="4873beb7-5857-4685-be1f-d57550cc96cc" xsi:nil="true"/>
    <RecommendationsModifier xmlns="4873beb7-5857-4685-be1f-d57550cc96cc" xsi:nil="true"/>
    <OriginAsset xmlns="4873beb7-5857-4685-be1f-d57550cc96cc" xsi:nil="true"/>
    <TPComponent xmlns="4873beb7-5857-4685-be1f-d57550cc96cc" xsi:nil="true"/>
    <AssetId xmlns="4873beb7-5857-4685-be1f-d57550cc96cc">TP102787989</AssetId>
    <IntlLocPriority xmlns="4873beb7-5857-4685-be1f-d57550cc96cc" xsi:nil="true"/>
    <PolicheckWords xmlns="4873beb7-5857-4685-be1f-d57550cc96cc" xsi:nil="true"/>
    <TPLaunchHelpLink xmlns="4873beb7-5857-4685-be1f-d57550cc96cc" xsi:nil="true"/>
    <TPApplication xmlns="4873beb7-5857-4685-be1f-d57550cc96cc" xsi:nil="true"/>
    <CrawlForDependencies xmlns="4873beb7-5857-4685-be1f-d57550cc96cc">false</CrawlForDependencies>
    <HandoffToMSDN xmlns="4873beb7-5857-4685-be1f-d57550cc96cc" xsi:nil="true"/>
    <PlannedPubDate xmlns="4873beb7-5857-4685-be1f-d57550cc96cc" xsi:nil="true"/>
    <IntlLangReviewer xmlns="4873beb7-5857-4685-be1f-d57550cc96cc" xsi:nil="true"/>
    <TrustLevel xmlns="4873beb7-5857-4685-be1f-d57550cc96cc">1 Microsoft Managed Content</TrustLevel>
    <LocLastLocAttemptVersionLookup xmlns="4873beb7-5857-4685-be1f-d57550cc96cc">694266</LocLastLocAttemptVersionLookup>
    <LocProcessedForHandoffsLookup xmlns="4873beb7-5857-4685-be1f-d57550cc96cc" xsi:nil="true"/>
    <IsSearchable xmlns="4873beb7-5857-4685-be1f-d57550cc96cc">true</IsSearchable>
    <TemplateTemplateType xmlns="4873beb7-5857-4685-be1f-d57550cc96cc">PowerPoint Presentation Template</TemplateTemplateType>
    <CampaignTagsTaxHTField0 xmlns="4873beb7-5857-4685-be1f-d57550cc96cc">
      <Terms xmlns="http://schemas.microsoft.com/office/infopath/2007/PartnerControls"/>
    </CampaignTagsTaxHTField0>
    <TPNamespace xmlns="4873beb7-5857-4685-be1f-d57550cc96cc" xsi:nil="true"/>
    <LocOverallPreviewStatusLookup xmlns="4873beb7-5857-4685-be1f-d57550cc96cc" xsi:nil="true"/>
    <TaxCatchAll xmlns="4873beb7-5857-4685-be1f-d57550cc96cc"/>
    <Markets xmlns="4873beb7-5857-4685-be1f-d57550cc96cc"/>
    <UAProjectedTotalWords xmlns="4873beb7-5857-4685-be1f-d57550cc96cc" xsi:nil="true"/>
    <IntlLangReview xmlns="4873beb7-5857-4685-be1f-d57550cc96cc" xsi:nil="true"/>
    <OutputCachingOn xmlns="4873beb7-5857-4685-be1f-d57550cc96cc">false</OutputCachingOn>
    <AverageRating xmlns="4873beb7-5857-4685-be1f-d57550cc96cc" xsi:nil="true"/>
    <APAuthor xmlns="4873beb7-5857-4685-be1f-d57550cc96cc">
      <UserInfo>
        <DisplayName>REDMOND\kristaa</DisplayName>
        <AccountId>136</AccountId>
        <AccountType/>
      </UserInfo>
    </APAuthor>
    <LocManualTestRequired xmlns="4873beb7-5857-4685-be1f-d57550cc96cc">false</LocManualTestRequired>
    <TPCommandLine xmlns="4873beb7-5857-4685-be1f-d57550cc96cc" xsi:nil="true"/>
    <TPAppVersion xmlns="4873beb7-5857-4685-be1f-d57550cc96cc" xsi:nil="true"/>
    <EditorialStatus xmlns="4873beb7-5857-4685-be1f-d57550cc96cc">Complete</EditorialStatus>
    <LastModifiedDateTime xmlns="4873beb7-5857-4685-be1f-d57550cc96cc" xsi:nil="true"/>
    <ScenarioTagsTaxHTField0 xmlns="4873beb7-5857-4685-be1f-d57550cc96cc">
      <Terms xmlns="http://schemas.microsoft.com/office/infopath/2007/PartnerControls"/>
    </ScenarioTagsTaxHTField0>
    <LocProcessedForMarketsLookup xmlns="4873beb7-5857-4685-be1f-d57550cc96cc" xsi:nil="true"/>
    <TPLaunchHelpLinkType xmlns="4873beb7-5857-4685-be1f-d57550cc96cc">Template</TPLaunchHelpLinkType>
    <OriginalRelease xmlns="4873beb7-5857-4685-be1f-d57550cc96cc">15</OriginalRelease>
    <LocalizationTagsTaxHTField0 xmlns="4873beb7-5857-4685-be1f-d57550cc96cc">
      <Terms xmlns="http://schemas.microsoft.com/office/infopath/2007/PartnerControls"/>
    </LocalizationTagsTaxHTField0>
    <UACurrentWords xmlns="4873beb7-5857-4685-be1f-d57550cc96cc" xsi:nil="true"/>
    <ArtSampleDocs xmlns="4873beb7-5857-4685-be1f-d57550cc96cc" xsi:nil="true"/>
    <UALocRecommendation xmlns="4873beb7-5857-4685-be1f-d57550cc96cc">Localize</UALocRecommendation>
    <Manager xmlns="4873beb7-5857-4685-be1f-d57550cc96cc" xsi:nil="true"/>
    <LocOverallHandbackStatusLookup xmlns="4873beb7-5857-4685-be1f-d57550cc96cc" xsi:nil="true"/>
    <ShowIn xmlns="4873beb7-5857-4685-be1f-d57550cc96cc">Show everywhere</ShowIn>
    <UANotes xmlns="4873beb7-5857-4685-be1f-d57550cc96cc" xsi:nil="true"/>
    <InternalTagsTaxHTField0 xmlns="4873beb7-5857-4685-be1f-d57550cc96cc">
      <Terms xmlns="http://schemas.microsoft.com/office/infopath/2007/PartnerControls"/>
    </InternalTagsTaxHTField0>
    <CSXHash xmlns="4873beb7-5857-4685-be1f-d57550cc96cc" xsi:nil="true"/>
    <VoteCount xmlns="4873beb7-5857-4685-be1f-d57550cc96cc" xsi:nil="true"/>
    <AssetExpire xmlns="4873beb7-5857-4685-be1f-d57550cc96cc">2029-05-12T07:00:00+00:00</AssetExpire>
    <DSATActionTaken xmlns="4873beb7-5857-4685-be1f-d57550cc96cc" xsi:nil="true"/>
    <CSXSubmissionMarket xmlns="4873beb7-5857-4685-be1f-d57550cc96cc" xsi:nil="true"/>
    <LocMarketGroupTiers2 xmlns="4873beb7-5857-4685-be1f-d57550cc96cc" xsi:nil="true"/>
  </documentManagement>
</p:properties>
</file>

<file path=customXml/itemProps1.xml><?xml version="1.0" encoding="utf-8"?>
<ds:datastoreItem xmlns:ds="http://schemas.openxmlformats.org/officeDocument/2006/customXml" ds:itemID="{A09BF4D4-EF60-4196-BFC3-9462D607978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873beb7-5857-4685-be1f-d57550cc96c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3836F65B-1B07-41EE-A0E8-BC6EF385522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60C67BEE-D13F-4BD2-98A5-34D8A0977F68}">
  <ds:schemaRefs>
    <ds:schemaRef ds:uri="http://purl.org/dc/dcmitype/"/>
    <ds:schemaRef ds:uri="http://schemas.microsoft.com/office/2006/documentManagement/types"/>
    <ds:schemaRef ds:uri="http://purl.org/dc/elements/1.1/"/>
    <ds:schemaRef ds:uri="http://schemas.microsoft.com/office/infopath/2007/PartnerControls"/>
    <ds:schemaRef ds:uri="http://schemas.microsoft.com/office/2006/metadata/properties"/>
    <ds:schemaRef ds:uri="http://www.w3.org/XML/1998/namespace"/>
    <ds:schemaRef ds:uri="http://schemas.openxmlformats.org/package/2006/metadata/core-properties"/>
    <ds:schemaRef ds:uri="http://purl.org/dc/terms/"/>
    <ds:schemaRef ds:uri="4873beb7-5857-4685-be1f-d57550cc96cc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Prezentace s trojitými čarami připomínajícími elektrický obvod (širokoúhlý formát)</Template>
  <TotalTime>1165</TotalTime>
  <Words>583</Words>
  <Application>Microsoft Office PowerPoint</Application>
  <PresentationFormat>Vlastní</PresentationFormat>
  <Paragraphs>98</Paragraphs>
  <Slides>9</Slides>
  <Notes>9</Notes>
  <HiddenSlides>0</HiddenSlides>
  <MMClips>1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9</vt:i4>
      </vt:variant>
    </vt:vector>
  </HeadingPairs>
  <TitlesOfParts>
    <vt:vector size="12" baseType="lpstr">
      <vt:lpstr>Arial</vt:lpstr>
      <vt:lpstr>Calibri</vt:lpstr>
      <vt:lpstr>Technologie (16:9)</vt:lpstr>
      <vt:lpstr>Manažerské dovednosti pro řízení lidských zdrojů</vt:lpstr>
      <vt:lpstr>Prezentace a tvorba nápadů</vt:lpstr>
      <vt:lpstr>Prezentace a tvorba nápadů</vt:lpstr>
      <vt:lpstr>Prezentace aplikace PowerPoint</vt:lpstr>
      <vt:lpstr>Prezentace aplikace PowerPoint</vt:lpstr>
      <vt:lpstr>VIDEO: Zásady správné prezentace</vt:lpstr>
      <vt:lpstr>Závěrečný kvíz</vt:lpstr>
      <vt:lpstr>Závěrečný kvíz</vt:lpstr>
      <vt:lpstr>Děkuji za pozornost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Rozložení nadpisu</dc:title>
  <dc:creator>Michal Tlustý</dc:creator>
  <cp:lastModifiedBy>Vendula Velková</cp:lastModifiedBy>
  <cp:revision>64</cp:revision>
  <dcterms:created xsi:type="dcterms:W3CDTF">2021-06-05T20:59:01Z</dcterms:created>
  <dcterms:modified xsi:type="dcterms:W3CDTF">2021-11-29T09:19:19Z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nternalTags">
    <vt:lpwstr/>
  </property>
  <property fmtid="{D5CDD505-2E9C-101B-9397-08002B2CF9AE}" pid="3" name="ContentTypeId">
    <vt:lpwstr>0x0101006EDDDB5EE6D98C44930B742096920B300400F5B6D36B3EF94B4E9A635CDF2A18F5B8</vt:lpwstr>
  </property>
  <property fmtid="{D5CDD505-2E9C-101B-9397-08002B2CF9AE}" pid="4" name="FeatureTags">
    <vt:lpwstr/>
  </property>
  <property fmtid="{D5CDD505-2E9C-101B-9397-08002B2CF9AE}" pid="5" name="LocalizationTags">
    <vt:lpwstr/>
  </property>
  <property fmtid="{D5CDD505-2E9C-101B-9397-08002B2CF9AE}" pid="6" name="CampaignTags">
    <vt:lpwstr/>
  </property>
  <property fmtid="{D5CDD505-2E9C-101B-9397-08002B2CF9AE}" pid="7" name="ScenarioTags">
    <vt:lpwstr/>
  </property>
</Properties>
</file>